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wav" ContentType="audio/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heme/theme6.xml" ContentType="application/vnd.openxmlformats-officedocument.them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notesSlides/notesSlide1.xml" ContentType="application/vnd.openxmlformats-officedocument.presentationml.notesSlide+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notesSlides/notesSlide4.xml" ContentType="application/vnd.openxmlformats-officedocument.presentationml.notesSlide+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notesSlides/notesSlide5.xml" ContentType="application/vnd.openxmlformats-officedocument.presentationml.notesSlide+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notesSlides/notesSlide6.xml" ContentType="application/vnd.openxmlformats-officedocument.presentationml.notesSlide+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notesSlides/notesSlide7.xml" ContentType="application/vnd.openxmlformats-officedocument.presentationml.notesSlide+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notesSlides/notesSlide8.xml" ContentType="application/vnd.openxmlformats-officedocument.presentationml.notesSlide+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notesSlides/notesSlide9.xml" ContentType="application/vnd.openxmlformats-officedocument.presentationml.notesSlide+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notesSlides/notesSlide10.xml" ContentType="application/vnd.openxmlformats-officedocument.presentationml.notesSlide+xml"/>
  <Override PartName="/ppt/tags/tag728.xml" ContentType="application/vnd.openxmlformats-officedocument.presentationml.tags+xml"/>
  <Override PartName="/ppt/tags/tag729.xml" ContentType="application/vnd.openxmlformats-officedocument.presentationml.tags+xml"/>
  <Override PartName="/ppt/notesSlides/notesSlide11.xml" ContentType="application/vnd.openxmlformats-officedocument.presentationml.notesSlide+xml"/>
  <Override PartName="/ppt/tags/tag730.xml" ContentType="application/vnd.openxmlformats-officedocument.presentationml.tags+xml"/>
  <Override PartName="/ppt/tags/tag731.xml" ContentType="application/vnd.openxmlformats-officedocument.presentationml.tags+xml"/>
  <Override PartName="/ppt/notesSlides/notesSlide12.xml" ContentType="application/vnd.openxmlformats-officedocument.presentationml.notesSlide+xml"/>
  <Override PartName="/ppt/tags/tag732.xml" ContentType="application/vnd.openxmlformats-officedocument.presentationml.tags+xml"/>
  <Override PartName="/ppt/tags/tag733.xml" ContentType="application/vnd.openxmlformats-officedocument.presentationml.tags+xml"/>
  <Override PartName="/ppt/notesSlides/notesSlide13.xml" ContentType="application/vnd.openxmlformats-officedocument.presentationml.notesSlide+xml"/>
  <Override PartName="/ppt/tags/tag734.xml" ContentType="application/vnd.openxmlformats-officedocument.presentationml.tags+xml"/>
  <Override PartName="/ppt/tags/tag735.xml" ContentType="application/vnd.openxmlformats-officedocument.presentationml.tags+xml"/>
  <Override PartName="/ppt/notesSlides/notesSlide14.xml" ContentType="application/vnd.openxmlformats-officedocument.presentationml.notesSlide+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notesSlides/notesSlide15.xml" ContentType="application/vnd.openxmlformats-officedocument.presentationml.notesSlide+xml"/>
  <Override PartName="/ppt/tags/tag740.xml" ContentType="application/vnd.openxmlformats-officedocument.presentationml.tags+xml"/>
  <Override PartName="/ppt/tags/tag741.xml" ContentType="application/vnd.openxmlformats-officedocument.presentationml.tags+xml"/>
  <Override PartName="/ppt/notesSlides/notesSlide16.xml" ContentType="application/vnd.openxmlformats-officedocument.presentationml.notesSlide+xml"/>
  <Override PartName="/ppt/tags/tag742.xml" ContentType="application/vnd.openxmlformats-officedocument.presentationml.tags+xml"/>
  <Override PartName="/ppt/tags/tag743.xml" ContentType="application/vnd.openxmlformats-officedocument.presentationml.tags+xml"/>
  <Override PartName="/ppt/notesSlides/notesSlide17.xml" ContentType="application/vnd.openxmlformats-officedocument.presentationml.notesSlide+xml"/>
  <Override PartName="/ppt/tags/tag744.xml" ContentType="application/vnd.openxmlformats-officedocument.presentationml.tags+xml"/>
  <Override PartName="/ppt/tags/tag745.xml" ContentType="application/vnd.openxmlformats-officedocument.presentationml.tags+xml"/>
  <Override PartName="/ppt/notesSlides/notesSlide18.xml" ContentType="application/vnd.openxmlformats-officedocument.presentationml.notesSlide+xml"/>
  <Override PartName="/ppt/tags/tag746.xml" ContentType="application/vnd.openxmlformats-officedocument.presentationml.tags+xml"/>
  <Override PartName="/ppt/tags/tag747.xml" ContentType="application/vnd.openxmlformats-officedocument.presentationml.tags+xml"/>
  <Override PartName="/ppt/notesSlides/notesSlide19.xml" ContentType="application/vnd.openxmlformats-officedocument.presentationml.notesSlide+xml"/>
  <Override PartName="/ppt/tags/tag748.xml" ContentType="application/vnd.openxmlformats-officedocument.presentationml.tags+xml"/>
  <Override PartName="/ppt/tags/tag749.xml" ContentType="application/vnd.openxmlformats-officedocument.presentationml.tags+xml"/>
  <Override PartName="/ppt/notesSlides/notesSlide20.xml" ContentType="application/vnd.openxmlformats-officedocument.presentationml.notesSlide+xml"/>
  <Override PartName="/ppt/tags/tag750.xml" ContentType="application/vnd.openxmlformats-officedocument.presentationml.tags+xml"/>
  <Override PartName="/ppt/tags/tag751.xml" ContentType="application/vnd.openxmlformats-officedocument.presentationml.tags+xml"/>
  <Override PartName="/ppt/notesSlides/notesSlide21.xml" ContentType="application/vnd.openxmlformats-officedocument.presentationml.notesSlide+xml"/>
  <Override PartName="/ppt/tags/tag752.xml" ContentType="application/vnd.openxmlformats-officedocument.presentationml.tags+xml"/>
  <Override PartName="/ppt/tags/tag753.xml" ContentType="application/vnd.openxmlformats-officedocument.presentationml.tags+xml"/>
  <Override PartName="/ppt/notesSlides/notesSlide22.xml" ContentType="application/vnd.openxmlformats-officedocument.presentationml.notesSlide+xml"/>
  <Override PartName="/ppt/tags/tag754.xml" ContentType="application/vnd.openxmlformats-officedocument.presentationml.tags+xml"/>
  <Override PartName="/ppt/tags/tag755.xml" ContentType="application/vnd.openxmlformats-officedocument.presentationml.tags+xml"/>
  <Override PartName="/ppt/notesSlides/notesSlide23.xml" ContentType="application/vnd.openxmlformats-officedocument.presentationml.notesSlide+xml"/>
  <Override PartName="/ppt/tags/tag756.xml" ContentType="application/vnd.openxmlformats-officedocument.presentationml.tags+xml"/>
  <Override PartName="/ppt/tags/tag757.xml" ContentType="application/vnd.openxmlformats-officedocument.presentationml.tags+xml"/>
  <Override PartName="/ppt/notesSlides/notesSlide24.xml" ContentType="application/vnd.openxmlformats-officedocument.presentationml.notesSlide+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notesSlides/notesSlide25.xml" ContentType="application/vnd.openxmlformats-officedocument.presentationml.notesSlide+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notesSlides/notesSlide26.xml" ContentType="application/vnd.openxmlformats-officedocument.presentationml.notesSlide+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notesSlides/notesSlide27.xml" ContentType="application/vnd.openxmlformats-officedocument.presentationml.notesSlide+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notesSlides/notesSlide28.xml" ContentType="application/vnd.openxmlformats-officedocument.presentationml.notesSlide+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notesSlides/notesSlide29.xml" ContentType="application/vnd.openxmlformats-officedocument.presentationml.notesSlide+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161.xml" ContentType="application/vnd.openxmlformats-officedocument.presentationml.tags+xml"/>
  <Override PartName="/ppt/tags/tag1162.xml" ContentType="application/vnd.openxmlformats-officedocument.presentationml.tags+xml"/>
  <Override PartName="/ppt/notesSlides/notesSlide35.xml" ContentType="application/vnd.openxmlformats-officedocument.presentationml.notesSlide+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notesSlides/notesSlide36.xml" ContentType="application/vnd.openxmlformats-officedocument.presentationml.notesSlide+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notesSlides/notesSlide37.xml" ContentType="application/vnd.openxmlformats-officedocument.presentationml.notesSlide+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notesSlides/notesSlide38.xml" ContentType="application/vnd.openxmlformats-officedocument.presentationml.notesSlide+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notesSlides/notesSlide39.xml" ContentType="application/vnd.openxmlformats-officedocument.presentationml.notesSlide+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notesSlides/notesSlide40.xml" ContentType="application/vnd.openxmlformats-officedocument.presentationml.notesSlide+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notesSlides/notesSlide41.xml" ContentType="application/vnd.openxmlformats-officedocument.presentationml.notesSlide+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notesSlides/notesSlide42.xml" ContentType="application/vnd.openxmlformats-officedocument.presentationml.notesSlide+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notesSlides/notesSlide43.xml" ContentType="application/vnd.openxmlformats-officedocument.presentationml.notesSlide+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notesSlides/notesSlide44.xml" ContentType="application/vnd.openxmlformats-officedocument.presentationml.notesSlide+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notesSlides/notesSlide45.xml" ContentType="application/vnd.openxmlformats-officedocument.presentationml.notesSlide+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notesSlides/notesSlide46.xml" ContentType="application/vnd.openxmlformats-officedocument.presentationml.notesSlide+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notesSlides/notesSlide47.xml" ContentType="application/vnd.openxmlformats-officedocument.presentationml.notesSlide+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notesSlides/notesSlide48.xml" ContentType="application/vnd.openxmlformats-officedocument.presentationml.notesSlide+xml"/>
  <Override PartName="/ppt/tags/tag1431.xml" ContentType="application/vnd.openxmlformats-officedocument.presentationml.tags+xml"/>
  <Override PartName="/ppt/tags/tag14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84" r:id="rId1"/>
    <p:sldMasterId id="2147484001" r:id="rId2"/>
    <p:sldMasterId id="2147484048" r:id="rId3"/>
    <p:sldMasterId id="2147484084" r:id="rId4"/>
    <p:sldMasterId id="2147484109" r:id="rId5"/>
  </p:sldMasterIdLst>
  <p:notesMasterIdLst>
    <p:notesMasterId r:id="rId68"/>
  </p:notesMasterIdLst>
  <p:sldIdLst>
    <p:sldId id="432" r:id="rId6"/>
    <p:sldId id="433" r:id="rId7"/>
    <p:sldId id="376" r:id="rId8"/>
    <p:sldId id="283" r:id="rId9"/>
    <p:sldId id="414" r:id="rId10"/>
    <p:sldId id="439" r:id="rId11"/>
    <p:sldId id="440" r:id="rId12"/>
    <p:sldId id="441" r:id="rId13"/>
    <p:sldId id="442" r:id="rId14"/>
    <p:sldId id="435" r:id="rId15"/>
    <p:sldId id="262" r:id="rId16"/>
    <p:sldId id="451" r:id="rId17"/>
    <p:sldId id="443" r:id="rId18"/>
    <p:sldId id="444" r:id="rId19"/>
    <p:sldId id="452" r:id="rId20"/>
    <p:sldId id="453" r:id="rId21"/>
    <p:sldId id="454" r:id="rId22"/>
    <p:sldId id="455" r:id="rId23"/>
    <p:sldId id="456" r:id="rId24"/>
    <p:sldId id="457" r:id="rId25"/>
    <p:sldId id="458" r:id="rId26"/>
    <p:sldId id="459" r:id="rId27"/>
    <p:sldId id="460" r:id="rId28"/>
    <p:sldId id="462" r:id="rId29"/>
    <p:sldId id="277" r:id="rId30"/>
    <p:sldId id="331" r:id="rId31"/>
    <p:sldId id="463" r:id="rId32"/>
    <p:sldId id="464" r:id="rId33"/>
    <p:sldId id="465" r:id="rId34"/>
    <p:sldId id="466" r:id="rId35"/>
    <p:sldId id="467" r:id="rId36"/>
    <p:sldId id="304" r:id="rId37"/>
    <p:sldId id="469" r:id="rId38"/>
    <p:sldId id="470" r:id="rId39"/>
    <p:sldId id="468" r:id="rId40"/>
    <p:sldId id="406" r:id="rId41"/>
    <p:sldId id="419" r:id="rId42"/>
    <p:sldId id="259" r:id="rId43"/>
    <p:sldId id="379" r:id="rId44"/>
    <p:sldId id="265" r:id="rId45"/>
    <p:sldId id="367" r:id="rId46"/>
    <p:sldId id="268" r:id="rId47"/>
    <p:sldId id="416" r:id="rId48"/>
    <p:sldId id="417" r:id="rId49"/>
    <p:sldId id="420" r:id="rId50"/>
    <p:sldId id="271" r:id="rId51"/>
    <p:sldId id="274" r:id="rId52"/>
    <p:sldId id="280" r:id="rId53"/>
    <p:sldId id="313" r:id="rId54"/>
    <p:sldId id="340" r:id="rId55"/>
    <p:sldId id="352" r:id="rId56"/>
    <p:sldId id="421" r:id="rId57"/>
    <p:sldId id="424" r:id="rId58"/>
    <p:sldId id="425" r:id="rId59"/>
    <p:sldId id="355" r:id="rId60"/>
    <p:sldId id="358" r:id="rId61"/>
    <p:sldId id="373" r:id="rId62"/>
    <p:sldId id="409" r:id="rId63"/>
    <p:sldId id="328" r:id="rId64"/>
    <p:sldId id="426" r:id="rId65"/>
    <p:sldId id="429" r:id="rId66"/>
    <p:sldId id="430" r:id="rId67"/>
  </p:sldIdLst>
  <p:sldSz cx="12192000" cy="6858000"/>
  <p:notesSz cx="6858000" cy="9144000"/>
  <p:embeddedFontLst>
    <p:embeddedFont>
      <p:font typeface="#9Slide03 IcielNovecento sans E" panose="020B0604020202020204" charset="0"/>
      <p:bold r:id="rId69"/>
    </p:embeddedFont>
    <p:embeddedFont>
      <p:font typeface="#9Slide07 IcielSoup of Justice" panose="020B0604020202020204" charset="0"/>
      <p:regular r:id="rId70"/>
    </p:embeddedFont>
    <p:embeddedFont>
      <p:font typeface="Bodoni MT Black" panose="02070A03080606020203" pitchFamily="18" charset="0"/>
      <p:bold r:id="rId71"/>
      <p:boldItalic r:id="rId72"/>
    </p:embeddedFont>
    <p:embeddedFont>
      <p:font typeface="Calibri" panose="020F0502020204030204" pitchFamily="34" charset="0"/>
      <p:regular r:id="rId73"/>
      <p:bold r:id="rId74"/>
      <p:italic r:id="rId75"/>
      <p:boldItalic r:id="rId76"/>
    </p:embeddedFont>
    <p:embeddedFont>
      <p:font typeface="Century Gothic" panose="020B0502020202020204" pitchFamily="34" charset="0"/>
      <p:regular r:id="rId77"/>
      <p:bold r:id="rId78"/>
      <p:italic r:id="rId79"/>
      <p:boldItalic r:id="rId80"/>
    </p:embeddedFont>
    <p:embeddedFont>
      <p:font typeface="Fjalla One" panose="02000506040000020004" pitchFamily="2" charset="0"/>
      <p:regular r:id="rId81"/>
    </p:embeddedFont>
    <p:embeddedFont>
      <p:font typeface="Gill Sans MT" panose="020B0502020104020203" pitchFamily="34" charset="0"/>
      <p:regular r:id="rId82"/>
      <p:bold r:id="rId83"/>
      <p:italic r:id="rId84"/>
      <p:boldItalic r:id="rId85"/>
    </p:embeddedFont>
    <p:embeddedFont>
      <p:font typeface="Impact" panose="020B0806030902050204" pitchFamily="34" charset="0"/>
      <p:regular r:id="rId86"/>
    </p:embeddedFont>
    <p:embeddedFont>
      <p:font typeface="Josefin Sans" pitchFamily="2" charset="0"/>
      <p:regular r:id="rId87"/>
      <p:bold r:id="rId88"/>
    </p:embeddedFont>
    <p:embeddedFont>
      <p:font typeface="Mali" panose="020B0604020202020204" charset="0"/>
      <p:regular r:id="rId89"/>
      <p:bold r:id="rId90"/>
      <p:italic r:id="rId91"/>
      <p:boldItalic r:id="rId92"/>
    </p:embeddedFont>
    <p:embeddedFont>
      <p:font typeface="Nunito" pitchFamily="2" charset="0"/>
      <p:regular r:id="rId93"/>
      <p:bold r:id="rId94"/>
      <p:italic r:id="rId95"/>
      <p:boldItalic r:id="rId96"/>
    </p:embeddedFont>
    <p:embeddedFont>
      <p:font typeface="Roboto" panose="02000000000000000000" pitchFamily="2" charset="0"/>
      <p:regular r:id="rId97"/>
      <p:bold r:id="rId98"/>
      <p:italic r:id="rId99"/>
      <p:boldItalic r:id="rId100"/>
    </p:embeddedFont>
    <p:embeddedFont>
      <p:font typeface="Tahoma" panose="020B0604030504040204" pitchFamily="34" charset="0"/>
      <p:regular r:id="rId101"/>
      <p:bold r:id="rId102"/>
    </p:embeddedFont>
    <p:embeddedFont>
      <p:font typeface="Tw Cen MT" panose="020B0602020104020603" pitchFamily="34" charset="0"/>
      <p:regular r:id="rId103"/>
      <p:bold r:id="rId104"/>
      <p:italic r:id="rId105"/>
      <p:boldItalic r:id="rId106"/>
    </p:embeddedFont>
  </p:embeddedFontLst>
  <p:custDataLst>
    <p:tags r:id="rId10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p:restoredTop sz="76133" autoAdjust="0"/>
  </p:normalViewPr>
  <p:slideViewPr>
    <p:cSldViewPr>
      <p:cViewPr varScale="1">
        <p:scale>
          <a:sx n="62" d="100"/>
          <a:sy n="62" d="100"/>
        </p:scale>
        <p:origin x="1440" y="120"/>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ags" Target="tags/tag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font" Target="fonts/font19.fntdata"/><Relationship Id="rId102" Type="http://schemas.openxmlformats.org/officeDocument/2006/relationships/font" Target="fonts/font34.fntdata"/><Relationship Id="rId110"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14.fntdata"/><Relationship Id="rId90" Type="http://schemas.openxmlformats.org/officeDocument/2006/relationships/font" Target="fonts/font22.fntdata"/><Relationship Id="rId95" Type="http://schemas.openxmlformats.org/officeDocument/2006/relationships/font" Target="fonts/font27.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1.fntdata"/><Relationship Id="rId77" Type="http://schemas.openxmlformats.org/officeDocument/2006/relationships/font" Target="fonts/font9.fntdata"/><Relationship Id="rId100" Type="http://schemas.openxmlformats.org/officeDocument/2006/relationships/font" Target="fonts/font32.fntdata"/><Relationship Id="rId105" Type="http://schemas.openxmlformats.org/officeDocument/2006/relationships/font" Target="fonts/font3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35.fntdata"/><Relationship Id="rId10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38.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font" Target="fonts/font33.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font" Target="fonts/font36.fntdata"/><Relationship Id="rId7" Type="http://schemas.openxmlformats.org/officeDocument/2006/relationships/slide" Target="slides/slide2.xml"/><Relationship Id="rId71" Type="http://schemas.openxmlformats.org/officeDocument/2006/relationships/font" Target="fonts/font3.fntdata"/><Relationship Id="rId9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3" Type="http://schemas.openxmlformats.org/officeDocument/2006/relationships/tags" Target="../tags/tag669.xml"/><Relationship Id="rId7" Type="http://schemas.openxmlformats.org/officeDocument/2006/relationships/tags" Target="../tags/tag673.xml"/><Relationship Id="rId2" Type="http://schemas.openxmlformats.org/officeDocument/2006/relationships/tags" Target="../tags/tag668.xml"/><Relationship Id="rId1" Type="http://schemas.openxmlformats.org/officeDocument/2006/relationships/theme" Target="../theme/theme6.xml"/><Relationship Id="rId6" Type="http://schemas.openxmlformats.org/officeDocument/2006/relationships/tags" Target="../tags/tag672.xml"/><Relationship Id="rId5" Type="http://schemas.openxmlformats.org/officeDocument/2006/relationships/tags" Target="../tags/tag671.xml"/><Relationship Id="rId4" Type="http://schemas.openxmlformats.org/officeDocument/2006/relationships/tags" Target="../tags/tag67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custDataLst>
              <p:tags r:id="rId3"/>
            </p:custDataLst>
          </p:nvPr>
        </p:nvSpPr>
        <p:spPr>
          <a:xfrm>
            <a:off x="3884613" y="0"/>
            <a:ext cx="2971800" cy="457200"/>
          </a:xfrm>
          <a:prstGeom prst="rect">
            <a:avLst/>
          </a:prstGeom>
        </p:spPr>
        <p:txBody>
          <a:bodyPr vert="horz" lIns="91440" tIns="45720" rIns="91440" bIns="45720" rtlCol="0"/>
          <a:lstStyle>
            <a:lvl1pPr algn="r">
              <a:defRPr sz="1200"/>
            </a:lvl1pPr>
          </a:lstStyle>
          <a:p>
            <a:fld id="{6FFEAA19-E056-4BB2-9E69-AC518C58D19E}" type="datetimeFigureOut">
              <a:rPr lang="en-US" smtClean="0"/>
              <a:t>11/5/2022</a:t>
            </a:fld>
            <a:endParaRPr lang="en-US"/>
          </a:p>
        </p:txBody>
      </p:sp>
      <p:sp>
        <p:nvSpPr>
          <p:cNvPr id="4" name="Slide Image Placeholder 3"/>
          <p:cNvSpPr>
            <a:spLocks noGrp="1" noRot="1" noChangeAspect="1"/>
          </p:cNvSpPr>
          <p:nvPr>
            <p:ph type="sldImg" idx="2"/>
            <p:custDataLst>
              <p:tags r:id="rId4"/>
            </p:custDataLst>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custDataLst>
              <p:tags r:id="rId5"/>
            </p:custDataLst>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custDataLst>
              <p:tags r:id="rId6"/>
            </p:custDataLst>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custDataLst>
              <p:tags r:id="rId7"/>
            </p:custDataLst>
          </p:nvPr>
        </p:nvSpPr>
        <p:spPr>
          <a:xfrm>
            <a:off x="3884613" y="8685213"/>
            <a:ext cx="2971800" cy="457200"/>
          </a:xfrm>
          <a:prstGeom prst="rect">
            <a:avLst/>
          </a:prstGeom>
        </p:spPr>
        <p:txBody>
          <a:bodyPr vert="horz" lIns="91440" tIns="45720" rIns="91440" bIns="45720" rtlCol="0" anchor="b"/>
          <a:lstStyle>
            <a:lvl1pPr algn="r">
              <a:defRPr sz="1200"/>
            </a:lvl1pPr>
          </a:lstStyle>
          <a:p>
            <a:fld id="{5C5DF4A9-D96E-4D52-89FC-18FB20E4FF62}" type="slidenum">
              <a:rPr lang="en-US" smtClean="0"/>
              <a:t>‹#›</a:t>
            </a:fld>
            <a:endParaRPr lang="en-US"/>
          </a:p>
        </p:txBody>
      </p:sp>
    </p:spTree>
    <p:extLst>
      <p:ext uri="{BB962C8B-B14F-4D97-AF65-F5344CB8AC3E}">
        <p14:creationId xmlns:p14="http://schemas.microsoft.com/office/powerpoint/2010/main" val="83554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690.xml"/><Relationship Id="rId1" Type="http://schemas.openxmlformats.org/officeDocument/2006/relationships/tags" Target="../tags/tag689.xml"/><Relationship Id="rId4"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29.xml"/><Relationship Id="rId1" Type="http://schemas.openxmlformats.org/officeDocument/2006/relationships/tags" Target="../tags/tag728.xml"/><Relationship Id="rId4"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31.xml"/><Relationship Id="rId1" Type="http://schemas.openxmlformats.org/officeDocument/2006/relationships/tags" Target="../tags/tag730.xml"/><Relationship Id="rId4"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33.xml"/><Relationship Id="rId1" Type="http://schemas.openxmlformats.org/officeDocument/2006/relationships/tags" Target="../tags/tag732.xml"/><Relationship Id="rId4"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35.xml"/><Relationship Id="rId1" Type="http://schemas.openxmlformats.org/officeDocument/2006/relationships/tags" Target="../tags/tag734.xml"/><Relationship Id="rId4"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37.xml"/><Relationship Id="rId1" Type="http://schemas.openxmlformats.org/officeDocument/2006/relationships/tags" Target="../tags/tag736.xml"/><Relationship Id="rId4"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164.xml"/><Relationship Id="rId1" Type="http://schemas.openxmlformats.org/officeDocument/2006/relationships/tags" Target="../tags/tag1163.xml"/><Relationship Id="rId4"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179.xml"/><Relationship Id="rId1" Type="http://schemas.openxmlformats.org/officeDocument/2006/relationships/tags" Target="../tags/tag1178.xml"/><Relationship Id="rId4"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189.xml"/><Relationship Id="rId1" Type="http://schemas.openxmlformats.org/officeDocument/2006/relationships/tags" Target="../tags/tag1188.xml"/><Relationship Id="rId4"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215.xml"/><Relationship Id="rId1" Type="http://schemas.openxmlformats.org/officeDocument/2006/relationships/tags" Target="../tags/tag1214.xml"/><Relationship Id="rId4"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242.xml"/><Relationship Id="rId1" Type="http://schemas.openxmlformats.org/officeDocument/2006/relationships/tags" Target="../tags/tag1241.xml"/><Relationship Id="rId4"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11.xml"/><Relationship Id="rId1" Type="http://schemas.openxmlformats.org/officeDocument/2006/relationships/tags" Target="../tags/tag710.xml"/><Relationship Id="rId5" Type="http://schemas.openxmlformats.org/officeDocument/2006/relationships/hyperlink" Target="https://medium.com/@enjui.chang/enhance-your-playlists-with-machine-learning-spotify-automatic-playlist-continuation-2aae2c926e77" TargetMode="External"/><Relationship Id="rId4"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254.xml"/><Relationship Id="rId1" Type="http://schemas.openxmlformats.org/officeDocument/2006/relationships/tags" Target="../tags/tag1253.xml"/><Relationship Id="rId4"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274.xml"/><Relationship Id="rId1" Type="http://schemas.openxmlformats.org/officeDocument/2006/relationships/tags" Target="../tags/tag1273.xml"/><Relationship Id="rId4"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280.xml"/><Relationship Id="rId1" Type="http://schemas.openxmlformats.org/officeDocument/2006/relationships/tags" Target="../tags/tag1279.xml"/><Relationship Id="rId4"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294.xml"/><Relationship Id="rId1" Type="http://schemas.openxmlformats.org/officeDocument/2006/relationships/tags" Target="../tags/tag1293.xml"/><Relationship Id="rId4"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303.xml"/><Relationship Id="rId1" Type="http://schemas.openxmlformats.org/officeDocument/2006/relationships/tags" Target="../tags/tag1302.xml"/><Relationship Id="rId4"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321.xml"/><Relationship Id="rId1" Type="http://schemas.openxmlformats.org/officeDocument/2006/relationships/tags" Target="../tags/tag1320.xml"/><Relationship Id="rId4"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346.xml"/><Relationship Id="rId1" Type="http://schemas.openxmlformats.org/officeDocument/2006/relationships/tags" Target="../tags/tag1345.xml"/><Relationship Id="rId4"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361.xml"/><Relationship Id="rId1" Type="http://schemas.openxmlformats.org/officeDocument/2006/relationships/tags" Target="../tags/tag1360.xml"/><Relationship Id="rId4"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1432.xml"/><Relationship Id="rId1" Type="http://schemas.openxmlformats.org/officeDocument/2006/relationships/tags" Target="../tags/tag1431.xml"/><Relationship Id="rId4"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14.xml"/><Relationship Id="rId1" Type="http://schemas.openxmlformats.org/officeDocument/2006/relationships/tags" Target="../tags/tag713.xml"/><Relationship Id="rId4"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17.xml"/><Relationship Id="rId1" Type="http://schemas.openxmlformats.org/officeDocument/2006/relationships/tags" Target="../tags/tag716.xml"/><Relationship Id="rId4"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20.xml"/><Relationship Id="rId1" Type="http://schemas.openxmlformats.org/officeDocument/2006/relationships/tags" Target="../tags/tag719.xml"/><Relationship Id="rId4"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23.xml"/><Relationship Id="rId1" Type="http://schemas.openxmlformats.org/officeDocument/2006/relationships/tags" Target="../tags/tag722.xml"/><Relationship Id="rId4"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726.xml"/><Relationship Id="rId1" Type="http://schemas.openxmlformats.org/officeDocument/2006/relationships/tags" Target="../tags/tag725.xml"/><Relationship Id="rId4"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1000" y="685800"/>
            <a:ext cx="6096000" cy="3429000"/>
          </a:xfrm>
        </p:spPr>
      </p:sp>
      <p:sp>
        <p:nvSpPr>
          <p:cNvPr id="3" name="Notes Placeholder 2"/>
          <p:cNvSpPr>
            <a:spLocks noGrp="1"/>
          </p:cNvSpPr>
          <p:nvPr>
            <p:ph type="body" idx="1"/>
            <p:custDataLst>
              <p:tags r:id="rId2"/>
            </p:custDataLst>
          </p:nvPr>
        </p:nvSpPr>
        <p:spPr/>
        <p:txBody>
          <a:bodyPr/>
          <a:lstStyle/>
          <a:p>
            <a:endParaRPr lang="vi-VN"/>
          </a:p>
        </p:txBody>
      </p:sp>
    </p:spTree>
    <p:extLst>
      <p:ext uri="{BB962C8B-B14F-4D97-AF65-F5344CB8AC3E}">
        <p14:creationId xmlns:p14="http://schemas.microsoft.com/office/powerpoint/2010/main" val="3666277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Nếu từ đó nằm trong túi của họ, giá trị sẽ là “CÓ” hoặc nếu không sẽ là “KHÔNG”. Bây giờ, tôi tô màu tất cả các giá trị với màu đỏ cho CÓ hoặc màu xanh cho KHÔNG và tách các từ thành hai phần dựa trên đường màu đen.</a:t>
            </a:r>
          </a:p>
          <a:p>
            <a:pPr algn="l"/>
            <a:br>
              <a:rPr lang="vi-VN" dirty="0">
                <a:effectLst/>
              </a:rPr>
            </a:br>
            <a:r>
              <a:rPr lang="vi-VN" b="0" i="0" dirty="0">
                <a:solidFill>
                  <a:srgbClr val="292929"/>
                </a:solidFill>
                <a:effectLst/>
                <a:latin typeface="source-serif-pro"/>
              </a:rPr>
              <a:t>Chúng ta thấy các từ phía trên vạch đen là động vật, còn các từ bên dưới là những vật vô tri vô giác.</a:t>
            </a:r>
          </a:p>
          <a:p>
            <a:pPr algn="l"/>
            <a:r>
              <a:rPr lang="vi-VN" b="0" i="0" dirty="0">
                <a:solidFill>
                  <a:srgbClr val="292929"/>
                </a:solidFill>
                <a:effectLst/>
                <a:latin typeface="source-serif-pro"/>
              </a:rPr>
              <a:t>Bây giờ, tôi không chắc liệu có nên bỏ từ </a:t>
            </a:r>
            <a:r>
              <a:rPr lang="vi-VN" b="0" i="1" dirty="0">
                <a:solidFill>
                  <a:srgbClr val="292929"/>
                </a:solidFill>
                <a:effectLst/>
                <a:latin typeface="source-serif-pro"/>
              </a:rPr>
              <a:t>dog</a:t>
            </a:r>
            <a:r>
              <a:rPr lang="vi-VN" b="0" i="0" dirty="0">
                <a:solidFill>
                  <a:srgbClr val="292929"/>
                </a:solidFill>
                <a:effectLst/>
                <a:latin typeface="source-serif-pro"/>
              </a:rPr>
              <a:t> vào túi của bạn hay bạn bè của bạn hay không vì cả hai bạn đều không có từ này trong túi của bạn vào lúc này. Để làm như vậy, tôi đã tiến hành cuộc điều tra sau:</a:t>
            </a:r>
          </a:p>
          <a:p>
            <a:pPr algn="l">
              <a:buFont typeface="+mj-lt"/>
              <a:buAutoNum type="arabicPeriod"/>
            </a:pPr>
            <a:r>
              <a:rPr lang="vi-VN" b="0" i="0" dirty="0">
                <a:solidFill>
                  <a:srgbClr val="292929"/>
                </a:solidFill>
                <a:effectLst/>
                <a:latin typeface="source-serif-pro"/>
              </a:rPr>
              <a:t>Tôi đã nhìn những người bạn A, B, C của bạn và xem những từ nào trong túi của họ.</a:t>
            </a:r>
          </a:p>
          <a:p>
            <a:pPr algn="l">
              <a:buFont typeface="+mj-lt"/>
              <a:buAutoNum type="arabicPeriod"/>
            </a:pPr>
            <a:r>
              <a:rPr lang="vi-VN" b="0" i="0" dirty="0">
                <a:solidFill>
                  <a:srgbClr val="292929"/>
                </a:solidFill>
                <a:effectLst/>
                <a:latin typeface="source-serif-pro"/>
              </a:rPr>
              <a:t>Thật ngạc nhiên, tôi thấy rằng bạn có 3 điểm không phù hợp với Bạn A và bạn của bạn chỉ có 1 điểm không phù hợp với Bạn C.</a:t>
            </a:r>
          </a:p>
          <a:p>
            <a:pPr algn="l">
              <a:buFont typeface="+mj-lt"/>
              <a:buAutoNum type="arabicPeriod"/>
            </a:pPr>
            <a:r>
              <a:rPr lang="vi-VN" b="0" i="0" dirty="0">
                <a:solidFill>
                  <a:srgbClr val="292929"/>
                </a:solidFill>
                <a:effectLst/>
                <a:latin typeface="source-serif-pro"/>
              </a:rPr>
              <a:t>Tôi đã kiểm tra xem họ có từ </a:t>
            </a:r>
            <a:r>
              <a:rPr lang="vi-VN" b="0" i="1" dirty="0">
                <a:solidFill>
                  <a:srgbClr val="292929"/>
                </a:solidFill>
                <a:effectLst/>
                <a:latin typeface="source-serif-pro"/>
              </a:rPr>
              <a:t>dog</a:t>
            </a:r>
            <a:r>
              <a:rPr lang="vi-VN" b="0" i="0" dirty="0">
                <a:solidFill>
                  <a:srgbClr val="292929"/>
                </a:solidFill>
                <a:effectLst/>
                <a:latin typeface="source-serif-pro"/>
              </a:rPr>
              <a:t> trong túi của họ hay không.</a:t>
            </a:r>
          </a:p>
          <a:p>
            <a:pPr algn="l">
              <a:buFont typeface="+mj-lt"/>
              <a:buAutoNum type="arabicPeriod"/>
            </a:pPr>
            <a:r>
              <a:rPr lang="vi-VN" b="0" i="0" dirty="0">
                <a:solidFill>
                  <a:srgbClr val="292929"/>
                </a:solidFill>
                <a:effectLst/>
                <a:latin typeface="source-serif-pro"/>
              </a:rPr>
              <a:t>Bạn A có </a:t>
            </a:r>
            <a:r>
              <a:rPr lang="vi-VN" b="0" i="1" dirty="0">
                <a:solidFill>
                  <a:srgbClr val="292929"/>
                </a:solidFill>
                <a:effectLst/>
                <a:latin typeface="source-serif-pro"/>
              </a:rPr>
              <a:t>chó</a:t>
            </a:r>
            <a:r>
              <a:rPr lang="vi-VN" b="0" i="0" dirty="0">
                <a:solidFill>
                  <a:srgbClr val="292929"/>
                </a:solidFill>
                <a:effectLst/>
                <a:latin typeface="source-serif-pro"/>
              </a:rPr>
              <a:t> và bạn C không có </a:t>
            </a:r>
            <a:r>
              <a:rPr lang="vi-VN" b="0" i="1" dirty="0">
                <a:solidFill>
                  <a:srgbClr val="292929"/>
                </a:solidFill>
                <a:effectLst/>
                <a:latin typeface="source-serif-pro"/>
              </a:rPr>
              <a:t>chó</a:t>
            </a:r>
            <a:r>
              <a:rPr lang="vi-VN" b="0" i="0" dirty="0">
                <a:solidFill>
                  <a:srgbClr val="292929"/>
                </a:solidFill>
                <a:effectLst/>
                <a:latin typeface="source-serif-pro"/>
              </a:rPr>
              <a:t> .</a:t>
            </a:r>
          </a:p>
          <a:p>
            <a:pPr algn="l">
              <a:buFont typeface="+mj-lt"/>
              <a:buAutoNum type="arabicPeriod"/>
            </a:pPr>
            <a:r>
              <a:rPr lang="vi-VN" b="0" i="0" dirty="0">
                <a:solidFill>
                  <a:srgbClr val="292929"/>
                </a:solidFill>
                <a:effectLst/>
                <a:latin typeface="source-serif-pro"/>
              </a:rPr>
              <a:t>Tôi đặt </a:t>
            </a:r>
            <a:r>
              <a:rPr lang="vi-VN" b="0" i="1" dirty="0">
                <a:solidFill>
                  <a:srgbClr val="292929"/>
                </a:solidFill>
                <a:effectLst/>
                <a:latin typeface="source-serif-pro"/>
              </a:rPr>
              <a:t>con chó</a:t>
            </a:r>
            <a:r>
              <a:rPr lang="vi-VN" b="0" i="0" dirty="0">
                <a:solidFill>
                  <a:srgbClr val="292929"/>
                </a:solidFill>
                <a:effectLst/>
                <a:latin typeface="source-serif-pro"/>
              </a:rPr>
              <a:t> của bạn vào túi của bạn hơn là của bạn của bạn.</a:t>
            </a:r>
          </a:p>
          <a:p>
            <a:pPr algn="l"/>
            <a:r>
              <a:rPr lang="vi-VN" b="0" i="0" dirty="0">
                <a:solidFill>
                  <a:srgbClr val="292929"/>
                </a:solidFill>
                <a:effectLst/>
                <a:latin typeface="source-serif-pro"/>
              </a:rPr>
              <a:t>Chúng tôi thấy rằng chúng tôi đã “ </a:t>
            </a:r>
            <a:r>
              <a:rPr lang="vi-VN" b="1" i="1" dirty="0">
                <a:solidFill>
                  <a:srgbClr val="292929"/>
                </a:solidFill>
                <a:effectLst/>
                <a:latin typeface="source-serif-pro"/>
              </a:rPr>
              <a:t>lọc</a:t>
            </a:r>
            <a:r>
              <a:rPr lang="vi-VN" b="0" i="0" dirty="0">
                <a:solidFill>
                  <a:srgbClr val="292929"/>
                </a:solidFill>
                <a:effectLst/>
                <a:latin typeface="source-serif-pro"/>
              </a:rPr>
              <a:t> ” dữ liệu dựa trên những điểm chung của bạn và bạn bè của bạn, hay nói cách khác là </a:t>
            </a:r>
            <a:r>
              <a:rPr lang="vi-VN" b="1" i="1" dirty="0">
                <a:solidFill>
                  <a:srgbClr val="292929"/>
                </a:solidFill>
                <a:effectLst/>
                <a:latin typeface="source-serif-pro"/>
              </a:rPr>
              <a:t>cộng tác</a:t>
            </a:r>
            <a:r>
              <a:rPr lang="vi-VN" b="0" i="0" dirty="0">
                <a:solidFill>
                  <a:srgbClr val="292929"/>
                </a:solidFill>
                <a:effectLst/>
                <a:latin typeface="source-serif-pro"/>
              </a:rPr>
              <a:t> . Bây giờ bạn vừa thực hiện </a:t>
            </a:r>
            <a:r>
              <a:rPr lang="vi-VN" b="1" i="0" dirty="0">
                <a:solidFill>
                  <a:srgbClr val="292929"/>
                </a:solidFill>
                <a:effectLst/>
                <a:latin typeface="source-serif-pro"/>
              </a:rPr>
              <a:t>lọc cộng tác (CF)</a:t>
            </a:r>
            <a:r>
              <a:rPr lang="vi-VN" b="0" i="0" dirty="0">
                <a:solidFill>
                  <a:srgbClr val="292929"/>
                </a:solidFill>
                <a:effectLst/>
                <a:latin typeface="source-serif-pro"/>
              </a:rPr>
              <a:t> !</a:t>
            </a:r>
          </a:p>
          <a:p>
            <a:pPr algn="l"/>
            <a:r>
              <a:rPr lang="vi-VN" b="0" i="0" dirty="0">
                <a:solidFill>
                  <a:srgbClr val="292929"/>
                </a:solidFill>
                <a:effectLst/>
                <a:latin typeface="source-serif-pro"/>
              </a:rPr>
              <a:t>Vì bạn và bạn bè của bạn là chủ sở hữu của chiếc túi và chúng tôi tìm kiếm những điểm tương đồng giữa các mặt hàng trong túi của bạn, nên loại lọc cộng tác này được gọi là </a:t>
            </a:r>
            <a:r>
              <a:rPr lang="vi-VN" b="1" i="0" dirty="0">
                <a:solidFill>
                  <a:srgbClr val="292929"/>
                </a:solidFill>
                <a:effectLst/>
                <a:latin typeface="source-serif-pro"/>
              </a:rPr>
              <a:t>CF người dùng-người dùng</a:t>
            </a:r>
            <a:r>
              <a:rPr lang="vi-VN" b="0" i="0" dirty="0">
                <a:solidFill>
                  <a:srgbClr val="292929"/>
                </a:solidFill>
                <a:effectLst/>
                <a:latin typeface="source-serif-pro"/>
              </a:rPr>
              <a:t> , nơi tập trung vào các mặt hàng được giữ giữa những người dùng.</a:t>
            </a:r>
          </a:p>
          <a:p>
            <a:br>
              <a:rPr lang="vi-VN" dirty="0"/>
            </a:br>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endParaRPr dirty="0"/>
          </a:p>
        </p:txBody>
      </p:sp>
    </p:spTree>
    <p:extLst>
      <p:ext uri="{BB962C8B-B14F-4D97-AF65-F5344CB8AC3E}">
        <p14:creationId xmlns:p14="http://schemas.microsoft.com/office/powerpoint/2010/main" val="106234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Thủ tục lựa chọn dữ liệu bao gồm hai nhiệm vụ. Đầu tiên là loại bỏ các bài hát trùng lặp. Vì dữ liệu được nhập ban đầu là dữ liệu danh sách phát Spotify, nên điều quan trọng là phải xóa các bài hát trùng lặp tồn tại giữa nhiều danh sách phát. Quá trình này bao gồm việc thu thập tên nghệ sĩ và tên bài hát để chúng tôi không vô tình xóa các bài hát có cùng tên nhưng của các nghệ sĩ khác nhau.</a:t>
            </a:r>
          </a:p>
          <a:p>
            <a:pPr algn="l"/>
            <a:r>
              <a:rPr lang="vi-VN" b="0" i="0" dirty="0">
                <a:solidFill>
                  <a:srgbClr val="292929"/>
                </a:solidFill>
                <a:effectLst/>
                <a:latin typeface="source-serif-pro"/>
              </a:rPr>
              <a:t>Điều này được thực hiện đơn giản thông qua thao tác khung dữ liệu </a:t>
            </a:r>
            <a:r>
              <a:rPr lang="vi-VN" b="1" i="1" dirty="0">
                <a:solidFill>
                  <a:srgbClr val="292929"/>
                </a:solidFill>
                <a:effectLst/>
                <a:latin typeface="source-serif-pro"/>
              </a:rPr>
              <a:t>gấu trúc</a:t>
            </a:r>
            <a:r>
              <a:rPr lang="vi-VN" b="0" i="0" dirty="0">
                <a:solidFill>
                  <a:srgbClr val="292929"/>
                </a:solidFill>
                <a:effectLst/>
                <a:latin typeface="source-serif-pro"/>
              </a:rPr>
              <a:t> :</a:t>
            </a:r>
          </a:p>
          <a:p>
            <a:pPr marL="0" lvl="0" indent="0" algn="l" rtl="0">
              <a:spcBef>
                <a:spcPct val="0"/>
              </a:spcBef>
              <a:spcAft>
                <a:spcPct val="0"/>
              </a:spcAft>
              <a:buNone/>
            </a:pPr>
            <a:endParaRPr dirty="0"/>
          </a:p>
        </p:txBody>
      </p:sp>
    </p:spTree>
    <p:extLst>
      <p:ext uri="{BB962C8B-B14F-4D97-AF65-F5344CB8AC3E}">
        <p14:creationId xmlns:p14="http://schemas.microsoft.com/office/powerpoint/2010/main" val="332608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Sau khi chọn dữ liệu hữu ích, do định dạng nhập của khung dữ liệu, chúng ta cần chuyển các genrescột trở lại thành danh sách.</a:t>
            </a:r>
          </a:p>
          <a:p>
            <a:br>
              <a:rPr lang="vi-VN" dirty="0">
                <a:effectLst/>
              </a:rPr>
            </a:br>
            <a:endParaRPr lang="vi-VN" dirty="0">
              <a:effectLst/>
            </a:endParaRPr>
          </a:p>
          <a:p>
            <a:endParaRPr dirty="0"/>
          </a:p>
        </p:txBody>
      </p:sp>
    </p:spTree>
    <p:extLst>
      <p:ext uri="{BB962C8B-B14F-4D97-AF65-F5344CB8AC3E}">
        <p14:creationId xmlns:p14="http://schemas.microsoft.com/office/powerpoint/2010/main" val="37638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6" name="Google Shape;106;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850597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Bước tiếp theo là thiết kế tính năng của các dữ liệu khác nhau. Chúng ta có thể phân loại các biến trong dữ liệu thành ba loại dựa trên nguồn dữ liệu, đó là siêu dữ liệu, dữ liệu âm thanh và dữ liệu văn bản.</a:t>
            </a:r>
          </a:p>
          <a:p>
            <a:pPr algn="l"/>
            <a:br>
              <a:rPr lang="vi-VN" b="0" i="0" dirty="0">
                <a:effectLst/>
                <a:latin typeface="medium-content-sans-serif-font"/>
              </a:rPr>
            </a:br>
            <a:r>
              <a:rPr lang="vi-VN" b="0" i="0" dirty="0">
                <a:solidFill>
                  <a:srgbClr val="292929"/>
                </a:solidFill>
                <a:effectLst/>
                <a:latin typeface="source-serif-pro"/>
              </a:rPr>
              <a:t>Siêu dữ liệu đề cập đến các thuộc tính liên quan đến bài hát nhưng không liên quan đến chính bài hát (ví dụ: mức độ phổ biến và thể loại). Trong dự án này, tôi đã xử lý siêu dữ liệu theo hai cách.</a:t>
            </a:r>
          </a:p>
          <a:p>
            <a:pPr algn="l"/>
            <a:br>
              <a:rPr lang="vi-VN" dirty="0"/>
            </a:br>
            <a:r>
              <a:rPr lang="vi-VN" b="0" i="0" dirty="0">
                <a:solidFill>
                  <a:srgbClr val="292929"/>
                </a:solidFill>
                <a:effectLst/>
                <a:latin typeface="source-serif-pro"/>
              </a:rPr>
              <a:t>Đối với dữ liệu thể loại, tôi đã sử dụng </a:t>
            </a:r>
            <a:r>
              <a:rPr lang="vi-VN" b="1" i="0" dirty="0">
                <a:solidFill>
                  <a:srgbClr val="292929"/>
                </a:solidFill>
                <a:effectLst/>
                <a:latin typeface="source-serif-pro"/>
              </a:rPr>
              <a:t>mã hóa một nóng</a:t>
            </a:r>
            <a:r>
              <a:rPr lang="vi-VN" b="0" i="0" dirty="0">
                <a:solidFill>
                  <a:srgbClr val="292929"/>
                </a:solidFill>
                <a:effectLst/>
                <a:latin typeface="source-serif-pro"/>
              </a:rPr>
              <a:t> , một kỹ thuật phổ biến để chuyển đổi dữ liệu đã phân loại thành các tính năng máy có thể đọc được. Điều này được thực hiện bằng cách chuyển đổi từng danh mục thành một cột để mỗi danh mục có thể được biểu diễn dưới dạng Đúng hoặc Sai.</a:t>
            </a:r>
          </a:p>
          <a:p>
            <a:endParaRPr lang="vi-VN" dirty="0">
              <a:effectLst/>
            </a:endParaRPr>
          </a:p>
          <a:p>
            <a:br>
              <a:rPr lang="vi-VN" dirty="0">
                <a:effectLst/>
              </a:rPr>
            </a:br>
            <a:endParaRPr lang="vi-VN" dirty="0"/>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15</a:t>
            </a:fld>
            <a:endParaRPr lang="en-US"/>
          </a:p>
        </p:txBody>
      </p:sp>
    </p:spTree>
    <p:extLst>
      <p:ext uri="{BB962C8B-B14F-4D97-AF65-F5344CB8AC3E}">
        <p14:creationId xmlns:p14="http://schemas.microsoft.com/office/powerpoint/2010/main" val="3077341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92929"/>
                </a:solidFill>
                <a:effectLst/>
                <a:latin typeface="source-serif-pro"/>
              </a:rPr>
              <a:t>Tuy nhiên, các thể loại trong Spotify không được phân bổ cân bằng với một số thể loại thịnh hành hơn trong khi những thể loại khác lại khó hiểu hơn. Ngoài ra, một nghệ sĩ hoặc bản nhạc có thể được liên kết với nhiều thể loại. Do đó, chúng ta cần cân nhắc tầm quan trọng của từng thể loại để chống lại việc đặt nặng các thể loại cụ thể trong khi đánh giá thấp những thể loại khác.</a:t>
            </a: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16</a:t>
            </a:fld>
            <a:endParaRPr lang="en-US"/>
          </a:p>
        </p:txBody>
      </p:sp>
    </p:spTree>
    <p:extLst>
      <p:ext uri="{BB962C8B-B14F-4D97-AF65-F5344CB8AC3E}">
        <p14:creationId xmlns:p14="http://schemas.microsoft.com/office/powerpoint/2010/main" val="4052796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Do đó, </a:t>
            </a:r>
            <a:r>
              <a:rPr lang="vi-VN" b="1" i="0" dirty="0">
                <a:solidFill>
                  <a:srgbClr val="292929"/>
                </a:solidFill>
                <a:effectLst/>
                <a:latin typeface="source-serif-pro"/>
              </a:rPr>
              <a:t>các biện pháp TF-IDF</a:t>
            </a:r>
            <a:r>
              <a:rPr lang="vi-VN" b="0" i="0" dirty="0">
                <a:solidFill>
                  <a:srgbClr val="292929"/>
                </a:solidFill>
                <a:effectLst/>
                <a:latin typeface="source-serif-pro"/>
              </a:rPr>
              <a:t> được giới thiệu và áp dụng cho dữ liệu thể loại. TF-IDF, còn được gọi là Tần suất tài liệu nghịch đảo thuật ngữ, là một công cụ để định lượng các từ trong một bộ tài liệu. Mục tiêu của TF-IDF là thể hiện tầm quan trọng của một từ trong tài liệu và kho ngữ liệu. Công thức chung để tính TF-IDF là:</a:t>
            </a:r>
          </a:p>
          <a:p>
            <a:pPr algn="l"/>
            <a:r>
              <a:rPr lang="vi-VN" b="0" i="0" dirty="0">
                <a:solidFill>
                  <a:srgbClr val="292929"/>
                </a:solidFill>
                <a:effectLst/>
                <a:latin typeface="source-serif-pro"/>
              </a:rPr>
              <a:t>Động lực là tìm những từ không chỉ quan trọng trong mỗi tài liệu mà còn chiếm toàn bộ ngữ liệu. Giá trị nhật ký được sử dụng để giảm tác động của N lớn, điều này sẽ dẫn đến IDF rất lớn so với TF. TF tập trung vào tầm quan trọng của một từ trong tài liệu, trong khi IDF tập trung vào tầm quan trọng của một từ trong tài liệu.</a:t>
            </a:r>
          </a:p>
          <a:p>
            <a:br>
              <a:rPr lang="vi-VN" dirty="0"/>
            </a:br>
            <a:endParaRPr lang="vi-VN" dirty="0"/>
          </a:p>
          <a:p>
            <a:br>
              <a:rPr lang="vi-VN" dirty="0">
                <a:effectLst/>
              </a:rPr>
            </a:br>
            <a:endParaRPr lang="vi-VN" dirty="0">
              <a:effectLst/>
            </a:endParaRP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17</a:t>
            </a:fld>
            <a:endParaRPr lang="en-US"/>
          </a:p>
        </p:txBody>
      </p:sp>
    </p:spTree>
    <p:extLst>
      <p:ext uri="{BB962C8B-B14F-4D97-AF65-F5344CB8AC3E}">
        <p14:creationId xmlns:p14="http://schemas.microsoft.com/office/powerpoint/2010/main" val="4156617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Trong dự án này, các tài liệu tương tự như các bài hát. Do đó, chúng tôi đang tính toán thể loại nổi bật nhất trong mỗi bài hát và mức độ phổ biến của chúng trong các bài hát để xác định mức độ quan trọng của thể loại đó. Điều này tốt hơn nhiều so với mã hóa đơn thuần vì không có trọng số để xác định mức độ quan trọng và phổ biến của mỗi thể loại, dẫn đến việc đặt trọng số quá mức vào các thể loại không phổ biến.</a:t>
            </a:r>
          </a:p>
          <a:p>
            <a:br>
              <a:rPr lang="vi-VN" dirty="0">
                <a:effectLst/>
              </a:rPr>
            </a:br>
            <a:endParaRPr lang="vi-VN" dirty="0">
              <a:effectLst/>
            </a:endParaRPr>
          </a:p>
          <a:p>
            <a:endParaRPr lang="vi-VN" dirty="0">
              <a:effectLst/>
            </a:endParaRP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18</a:t>
            </a:fld>
            <a:endParaRPr lang="en-US"/>
          </a:p>
        </p:txBody>
      </p:sp>
    </p:spTree>
    <p:extLst>
      <p:ext uri="{BB962C8B-B14F-4D97-AF65-F5344CB8AC3E}">
        <p14:creationId xmlns:p14="http://schemas.microsoft.com/office/powerpoint/2010/main" val="1008947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19</a:t>
            </a:fld>
            <a:endParaRPr lang="en-US"/>
          </a:p>
        </p:txBody>
      </p:sp>
    </p:spTree>
    <p:extLst>
      <p:ext uri="{BB962C8B-B14F-4D97-AF65-F5344CB8AC3E}">
        <p14:creationId xmlns:p14="http://schemas.microsoft.com/office/powerpoint/2010/main" val="338679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https://towardsdatascience.com/part-iii-building-a-song-recommendation-system-with-spotify-cf76b52705e7</a:t>
            </a:r>
          </a:p>
        </p:txBody>
      </p:sp>
      <p:sp>
        <p:nvSpPr>
          <p:cNvPr id="4" name="Slide Number Placeholder 3"/>
          <p:cNvSpPr>
            <a:spLocks noGrp="1"/>
          </p:cNvSpPr>
          <p:nvPr>
            <p:ph type="sldNum" sz="quarter" idx="5"/>
          </p:nvPr>
        </p:nvSpPr>
        <p:spPr/>
        <p:txBody>
          <a:bodyPr/>
          <a:lstStyle/>
          <a:p>
            <a:fld id="{5C5DF4A9-D96E-4D52-89FC-18FB20E4FF62}" type="slidenum">
              <a:rPr lang="en-US" smtClean="0"/>
              <a:t>2</a:t>
            </a:fld>
            <a:endParaRPr lang="en-US"/>
          </a:p>
        </p:txBody>
      </p:sp>
    </p:spTree>
    <p:extLst>
      <p:ext uri="{BB962C8B-B14F-4D97-AF65-F5344CB8AC3E}">
        <p14:creationId xmlns:p14="http://schemas.microsoft.com/office/powerpoint/2010/main" val="2702075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Đối với dữ liệu về mức độ phổ biến, tôi đã sử dụng được coi là một biến liên tục và chỉ </a:t>
            </a:r>
            <a:r>
              <a:rPr lang="vi-VN" b="1" i="0" dirty="0">
                <a:solidFill>
                  <a:srgbClr val="292929"/>
                </a:solidFill>
                <a:effectLst/>
                <a:latin typeface="source-serif-pro"/>
              </a:rPr>
              <a:t>chuẩn hóa</a:t>
            </a:r>
            <a:r>
              <a:rPr lang="vi-VN" b="0" i="0" dirty="0">
                <a:solidFill>
                  <a:srgbClr val="292929"/>
                </a:solidFill>
                <a:effectLst/>
                <a:latin typeface="source-serif-pro"/>
              </a:rPr>
              <a:t> nó thành một phạm vi từ 0 đến 1. Ý tưởng là những bài hát phổ biến có khả năng được nghe bởi những người thích bài hát nổi tiếng, trong khi những bài hát ít phổ biến hơn thì có khả năng để được lắng nghe bởi những người có cùng sở thích.</a:t>
            </a:r>
          </a:p>
          <a:p>
            <a:pPr algn="l"/>
            <a:r>
              <a:rPr lang="vi-VN" b="0" i="0" dirty="0">
                <a:solidFill>
                  <a:srgbClr val="292929"/>
                </a:solidFill>
                <a:effectLst/>
                <a:latin typeface="source-serif-pro"/>
              </a:rPr>
              <a:t>Điều này được thực hiện thông qua hàm </a:t>
            </a:r>
            <a:r>
              <a:rPr lang="vi-VN" b="1" i="1" dirty="0">
                <a:solidFill>
                  <a:srgbClr val="292929"/>
                </a:solidFill>
                <a:effectLst/>
                <a:latin typeface="source-serif-pro"/>
              </a:rPr>
              <a:t>MinMaxScaler ()</a:t>
            </a:r>
            <a:r>
              <a:rPr lang="vi-VN" b="0" i="0" dirty="0">
                <a:solidFill>
                  <a:srgbClr val="292929"/>
                </a:solidFill>
                <a:effectLst/>
                <a:latin typeface="source-serif-pro"/>
              </a:rPr>
              <a:t> trong </a:t>
            </a:r>
            <a:r>
              <a:rPr lang="vi-VN" b="1" i="1" dirty="0">
                <a:solidFill>
                  <a:srgbClr val="292929"/>
                </a:solidFill>
                <a:effectLst/>
                <a:latin typeface="source-serif-pro"/>
              </a:rPr>
              <a:t>scikit learning</a:t>
            </a:r>
            <a:r>
              <a:rPr lang="vi-VN" b="0" i="0" dirty="0">
                <a:solidFill>
                  <a:srgbClr val="292929"/>
                </a:solidFill>
                <a:effectLst/>
                <a:latin typeface="source-serif-pro"/>
              </a:rPr>
              <a:t> :</a:t>
            </a:r>
          </a:p>
          <a:p>
            <a:br>
              <a:rPr lang="vi-VN" dirty="0">
                <a:effectLst/>
              </a:rPr>
            </a:br>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20</a:t>
            </a:fld>
            <a:endParaRPr lang="en-US"/>
          </a:p>
        </p:txBody>
      </p:sp>
    </p:spTree>
    <p:extLst>
      <p:ext uri="{BB962C8B-B14F-4D97-AF65-F5344CB8AC3E}">
        <p14:creationId xmlns:p14="http://schemas.microsoft.com/office/powerpoint/2010/main" val="1151062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Dữ liệu âm thanh đề cập đến các tính năng âm thanh của bài hát được trích xuất bằng API Spotify. Ví dụ: độ lớn, nhịp độ, khả năng khiêu vũ, năng lượng, giọng nói, âm thanh, nhạc cụ, độ sống động, hóa trị và thời lượng. Trong dự án này, thao tác duy nhất mà tôi tiến hành đối với những dữ liệu này là chuẩn hóa dựa trên các giá trị tối đa và nhỏ nhất của mỗi biến.</a:t>
            </a:r>
          </a:p>
          <a:p>
            <a:endParaRPr lang="vi-VN" dirty="0"/>
          </a:p>
          <a:p>
            <a:pPr algn="l"/>
            <a:r>
              <a:rPr lang="vi-VN" b="0" i="0" dirty="0">
                <a:solidFill>
                  <a:srgbClr val="292929"/>
                </a:solidFill>
                <a:effectLst/>
                <a:latin typeface="source-serif-pro"/>
              </a:rPr>
              <a:t>Ngoài ra, mã hóa một nóng đã được tiến hành trên một số tính năng âm thanh khác, chẳng hạn như </a:t>
            </a:r>
            <a:r>
              <a:rPr lang="vi-VN" b="0" i="1" dirty="0">
                <a:solidFill>
                  <a:srgbClr val="292929"/>
                </a:solidFill>
                <a:effectLst/>
                <a:latin typeface="source-serif-pro"/>
              </a:rPr>
              <a:t>khóa</a:t>
            </a:r>
            <a:r>
              <a:rPr lang="vi-VN" b="0" i="0" dirty="0">
                <a:solidFill>
                  <a:srgbClr val="292929"/>
                </a:solidFill>
                <a:effectLst/>
                <a:latin typeface="source-serif-pro"/>
              </a:rPr>
              <a:t> của bản nhạc. Hạn chế của phương pháp này tương tự như phương pháp mã hóa một nóng - chúng tôi không biết liệu mọi người có xem như nhau giữa các khóa khác nhau hay không. Bằng cách giả sử mọi khóa đều có trọng số như nhau, ít có khả năng có được sự biểu diễn dữ liệu tốt nhất về mặt toán học. Do đó, có thể cần điều chỉnh siêu tham số để cải thiện dự đoán.</a:t>
            </a:r>
          </a:p>
          <a:p>
            <a:br>
              <a:rPr lang="vi-VN" dirty="0">
                <a:effectLst/>
              </a:rPr>
            </a:br>
            <a:endParaRPr lang="vi-VN" dirty="0"/>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21</a:t>
            </a:fld>
            <a:endParaRPr lang="en-US"/>
          </a:p>
        </p:txBody>
      </p:sp>
    </p:spTree>
    <p:extLst>
      <p:ext uri="{BB962C8B-B14F-4D97-AF65-F5344CB8AC3E}">
        <p14:creationId xmlns:p14="http://schemas.microsoft.com/office/powerpoint/2010/main" val="3712306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Tính năng văn bản duy nhất mà tôi đã sử dụng là tên bản nhạc. Tôi đã tiến hành </a:t>
            </a:r>
            <a:r>
              <a:rPr lang="vi-VN" b="1" i="0" dirty="0">
                <a:solidFill>
                  <a:srgbClr val="292929"/>
                </a:solidFill>
                <a:effectLst/>
                <a:latin typeface="source-serif-pro"/>
              </a:rPr>
              <a:t>phân tích tình cảm</a:t>
            </a:r>
            <a:r>
              <a:rPr lang="vi-VN" b="0" i="0" dirty="0">
                <a:solidFill>
                  <a:srgbClr val="292929"/>
                </a:solidFill>
                <a:effectLst/>
                <a:latin typeface="source-serif-pro"/>
              </a:rPr>
              <a:t> để tìm ra tính </a:t>
            </a:r>
            <a:r>
              <a:rPr lang="vi-VN" b="0" i="1" dirty="0">
                <a:solidFill>
                  <a:srgbClr val="292929"/>
                </a:solidFill>
                <a:effectLst/>
                <a:latin typeface="source-serif-pro"/>
              </a:rPr>
              <a:t>cực</a:t>
            </a:r>
            <a:r>
              <a:rPr lang="vi-VN" b="0" i="0" dirty="0">
                <a:solidFill>
                  <a:srgbClr val="292929"/>
                </a:solidFill>
                <a:effectLst/>
                <a:latin typeface="source-serif-pro"/>
              </a:rPr>
              <a:t> và </a:t>
            </a:r>
            <a:r>
              <a:rPr lang="vi-VN" b="0" i="1" dirty="0">
                <a:solidFill>
                  <a:srgbClr val="292929"/>
                </a:solidFill>
                <a:effectLst/>
                <a:latin typeface="source-serif-pro"/>
              </a:rPr>
              <a:t>tính chủ quan</a:t>
            </a:r>
            <a:r>
              <a:rPr lang="vi-VN" b="0" i="0" dirty="0">
                <a:solidFill>
                  <a:srgbClr val="292929"/>
                </a:solidFill>
                <a:effectLst/>
                <a:latin typeface="source-serif-pro"/>
              </a:rPr>
              <a:t> của tên bản nhạc.</a:t>
            </a:r>
          </a:p>
          <a:p>
            <a:pPr algn="l">
              <a:buFont typeface="Arial" panose="020B0604020202020204" pitchFamily="34" charset="0"/>
              <a:buChar char="•"/>
            </a:pPr>
            <a:r>
              <a:rPr lang="vi-VN" b="1" i="0" dirty="0">
                <a:solidFill>
                  <a:srgbClr val="292929"/>
                </a:solidFill>
                <a:effectLst/>
                <a:latin typeface="source-serif-pro"/>
              </a:rPr>
              <a:t>Tính chủ quan</a:t>
            </a:r>
            <a:r>
              <a:rPr lang="vi-VN" b="0" i="0" dirty="0">
                <a:solidFill>
                  <a:srgbClr val="292929"/>
                </a:solidFill>
                <a:effectLst/>
                <a:latin typeface="source-serif-pro"/>
              </a:rPr>
              <a:t> (0,1): Lượng ý kiến ​​cá nhân và thông tin thực tế có trong văn bản.</a:t>
            </a:r>
          </a:p>
          <a:p>
            <a:pPr algn="l">
              <a:buFont typeface="Arial" panose="020B0604020202020204" pitchFamily="34" charset="0"/>
              <a:buChar char="•"/>
            </a:pPr>
            <a:r>
              <a:rPr lang="vi-VN" b="1" i="0" dirty="0">
                <a:solidFill>
                  <a:srgbClr val="292929"/>
                </a:solidFill>
                <a:effectLst/>
                <a:latin typeface="source-serif-pro"/>
              </a:rPr>
              <a:t>Polarity</a:t>
            </a:r>
            <a:r>
              <a:rPr lang="vi-VN" b="0" i="0" dirty="0">
                <a:solidFill>
                  <a:srgbClr val="292929"/>
                </a:solidFill>
                <a:effectLst/>
                <a:latin typeface="source-serif-pro"/>
              </a:rPr>
              <a:t> (-1,1): Mức độ tình cảm mạnh mẽ hoặc được xác định rõ ràng là nguyên nhân dẫn đến sự phủ định.</a:t>
            </a: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22</a:t>
            </a:fld>
            <a:endParaRPr lang="en-US"/>
          </a:p>
        </p:txBody>
      </p:sp>
    </p:spTree>
    <p:extLst>
      <p:ext uri="{BB962C8B-B14F-4D97-AF65-F5344CB8AC3E}">
        <p14:creationId xmlns:p14="http://schemas.microsoft.com/office/powerpoint/2010/main" val="3382767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Mục tiêu của phân tích tình cảm là trích xuất các tính năng bổ sung từ các bản nhạc. Bằng cách đó, chúng tôi có thể trích xuất dữ liệu tình cảm các tính năng âm thanh khác thông qua thông tin văn bản. Ví dụ: nếu tâm trạng chung của tên bài hát trong danh sách phát là tích cực, thì điều này có thể được sử dụng để đề xuất các bài hát tích cực. Tuy nhiên, do độ dài ngắn của tiêu đề, hai thước đo không thể tạo ra kết quả tối ưu. Do đó, trọng số của hai chỉ số được đánh giá là thấp.</a:t>
            </a:r>
          </a:p>
          <a:p>
            <a:pPr algn="l"/>
            <a:r>
              <a:rPr lang="vi-VN" b="0" i="0" dirty="0">
                <a:solidFill>
                  <a:srgbClr val="292929"/>
                </a:solidFill>
                <a:effectLst/>
                <a:latin typeface="source-serif-pro"/>
              </a:rPr>
              <a:t>Để tiến hành phân tích tình cảm, </a:t>
            </a:r>
            <a:r>
              <a:rPr lang="vi-VN" b="1" i="1" dirty="0">
                <a:solidFill>
                  <a:srgbClr val="292929"/>
                </a:solidFill>
                <a:effectLst/>
                <a:latin typeface="source-serif-pro"/>
              </a:rPr>
              <a:t>TextBlob.sentiment</a:t>
            </a:r>
            <a:r>
              <a:rPr lang="vi-VN" b="0" i="0" dirty="0">
                <a:solidFill>
                  <a:srgbClr val="292929"/>
                </a:solidFill>
                <a:effectLst/>
                <a:latin typeface="source-serif-pro"/>
              </a:rPr>
              <a:t> đã được sử dụng:</a:t>
            </a: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23</a:t>
            </a:fld>
            <a:endParaRPr lang="en-US"/>
          </a:p>
        </p:txBody>
      </p:sp>
    </p:spTree>
    <p:extLst>
      <p:ext uri="{BB962C8B-B14F-4D97-AF65-F5344CB8AC3E}">
        <p14:creationId xmlns:p14="http://schemas.microsoft.com/office/powerpoint/2010/main" val="1330753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Bây giờ, chúng tôi kết hợp mọi phương pháp kỹ thuật tính năng thành một chức năng và xuất dữ liệu vào khung dữ liệu tính năng lớn:</a:t>
            </a:r>
          </a:p>
          <a:p>
            <a:br>
              <a:rPr lang="vi-VN" dirty="0">
                <a:effectLst/>
              </a:rPr>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24</a:t>
            </a:fld>
            <a:endParaRPr lang="en-US"/>
          </a:p>
        </p:txBody>
      </p:sp>
    </p:spTree>
    <p:extLst>
      <p:ext uri="{BB962C8B-B14F-4D97-AF65-F5344CB8AC3E}">
        <p14:creationId xmlns:p14="http://schemas.microsoft.com/office/powerpoint/2010/main" val="2234454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Sau khi trích xuất tất cả dữ liệu của mỗi bài hát, bây giờ chúng ta thảo luận về quá trình thực hiện thuật toán lọc dựa trên nội dung. Hai bước đã được thực hiện trong thuật toán. Hai bước này là cần thiết mỗi khi một số người nhập truy vấn danh sách phát mới:</a:t>
            </a:r>
          </a:p>
          <a:p>
            <a:pPr algn="l">
              <a:buFont typeface="Arial" panose="020B0604020202020204" pitchFamily="34" charset="0"/>
              <a:buChar char="•"/>
            </a:pPr>
            <a:br>
              <a:rPr lang="vi-VN" b="0" i="0" dirty="0">
                <a:effectLst/>
                <a:latin typeface="medium-content-sans-serif-font"/>
              </a:rPr>
            </a:br>
            <a:r>
              <a:rPr lang="vi-VN" b="1" i="0" dirty="0">
                <a:solidFill>
                  <a:srgbClr val="292929"/>
                </a:solidFill>
                <a:effectLst/>
                <a:latin typeface="source-serif-pro"/>
              </a:rPr>
              <a:t>Tóm tắt danh sách phát</a:t>
            </a:r>
            <a:endParaRPr lang="vi-VN" b="0" i="0" dirty="0">
              <a:solidFill>
                <a:srgbClr val="292929"/>
              </a:solidFill>
              <a:effectLst/>
              <a:latin typeface="source-serif-pro"/>
            </a:endParaRPr>
          </a:p>
          <a:p>
            <a:pPr algn="l">
              <a:buFont typeface="Arial" panose="020B0604020202020204" pitchFamily="34" charset="0"/>
              <a:buChar char="•"/>
            </a:pPr>
            <a:r>
              <a:rPr lang="vi-VN" b="1" i="0" dirty="0">
                <a:solidFill>
                  <a:srgbClr val="292929"/>
                </a:solidFill>
                <a:effectLst/>
                <a:latin typeface="source-serif-pro"/>
              </a:rPr>
              <a:t>Tương tự và Khuyến nghị</a:t>
            </a:r>
            <a:endParaRPr lang="vi-VN" b="0" i="0" dirty="0">
              <a:solidFill>
                <a:srgbClr val="292929"/>
              </a:solidFill>
              <a:effectLst/>
              <a:latin typeface="source-serif-pro"/>
            </a:endParaRPr>
          </a:p>
          <a:p>
            <a:br>
              <a:rPr lang="vi-VN" dirty="0"/>
            </a:br>
            <a:br>
              <a:rPr lang="vi-VN" dirty="0">
                <a:effectLst/>
              </a:rPr>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26</a:t>
            </a:fld>
            <a:endParaRPr lang="en-US"/>
          </a:p>
        </p:txBody>
      </p:sp>
    </p:spTree>
    <p:extLst>
      <p:ext uri="{BB962C8B-B14F-4D97-AF65-F5344CB8AC3E}">
        <p14:creationId xmlns:p14="http://schemas.microsoft.com/office/powerpoint/2010/main" val="2204617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Trong bước này, chúng tôi muốn tóm tắt tất cả các bài hát trong danh sách phát thành một vectơ có thể được so sánh với tất cả các bài hát khác trong tập dữ liệu để tìm điểm tương đồng của chúng.</a:t>
            </a:r>
          </a:p>
          <a:p>
            <a:pPr algn="l"/>
            <a:r>
              <a:rPr lang="vi-VN" b="0" i="0" dirty="0">
                <a:solidFill>
                  <a:srgbClr val="292929"/>
                </a:solidFill>
                <a:effectLst/>
                <a:latin typeface="source-serif-pro"/>
              </a:rPr>
              <a:t>Đầu tiên, chúng tôi cần nhập khung </a:t>
            </a:r>
            <a:r>
              <a:rPr lang="vi-VN" b="1" i="1" dirty="0">
                <a:solidFill>
                  <a:srgbClr val="292929"/>
                </a:solidFill>
                <a:effectLst/>
                <a:latin typeface="source-serif-pro"/>
              </a:rPr>
              <a:t>dữ liệu danh sách phát</a:t>
            </a:r>
            <a:r>
              <a:rPr lang="vi-VN" b="0" i="0" dirty="0">
                <a:solidFill>
                  <a:srgbClr val="292929"/>
                </a:solidFill>
                <a:effectLst/>
                <a:latin typeface="source-serif-pro"/>
              </a:rPr>
              <a:t> . Điều duy nhất cần thiết trong khung dữ liệu là </a:t>
            </a:r>
            <a:r>
              <a:rPr lang="vi-VN" b="0" i="1" dirty="0">
                <a:solidFill>
                  <a:srgbClr val="292929"/>
                </a:solidFill>
                <a:effectLst/>
                <a:latin typeface="source-serif-pro"/>
              </a:rPr>
              <a:t>id theo dõi</a:t>
            </a:r>
            <a:r>
              <a:rPr lang="vi-VN" b="0" i="0" dirty="0">
                <a:solidFill>
                  <a:srgbClr val="292929"/>
                </a:solidFill>
                <a:effectLst/>
                <a:latin typeface="source-serif-pro"/>
              </a:rPr>
              <a:t> . Có dữ liệu </a:t>
            </a:r>
            <a:r>
              <a:rPr lang="vi-VN" b="0" i="1" dirty="0">
                <a:solidFill>
                  <a:srgbClr val="292929"/>
                </a:solidFill>
                <a:effectLst/>
                <a:latin typeface="source-serif-pro"/>
              </a:rPr>
              <a:t>id bản nhạc</a:t>
            </a:r>
            <a:r>
              <a:rPr lang="vi-VN" b="0" i="0" dirty="0">
                <a:solidFill>
                  <a:srgbClr val="292929"/>
                </a:solidFill>
                <a:effectLst/>
                <a:latin typeface="source-serif-pro"/>
              </a:rPr>
              <a:t> , trước tiên chúng ta có thể phân tách giữa các bài hát có trong danh sách phát và những bài hát không có trong danh sách phát. Điều quan trọng là phải loại trừ các bài hát trong danh sách phát vì chúng tôi không muốn giới thiệu các bài hát hiện có.</a:t>
            </a:r>
          </a:p>
          <a:p>
            <a:pPr algn="l"/>
            <a:endParaRPr lang="vi-VN" dirty="0"/>
          </a:p>
          <a:p>
            <a:pPr algn="l"/>
            <a:r>
              <a:rPr lang="vi-VN" b="0" i="0" dirty="0">
                <a:solidFill>
                  <a:srgbClr val="292929"/>
                </a:solidFill>
                <a:effectLst/>
                <a:latin typeface="source-serif-pro"/>
              </a:rPr>
              <a:t>Sau đó, chúng tôi tìm thấy các tính năng của những bài hát đó dựa trên tập dữ liệu mà chúng tôi đã tạo trước đây trong phần cuối cùng. Do đó, điều quan trọng là </a:t>
            </a:r>
            <a:r>
              <a:rPr lang="vi-VN" b="1" i="0" dirty="0">
                <a:solidFill>
                  <a:srgbClr val="292929"/>
                </a:solidFill>
                <a:effectLst/>
                <a:latin typeface="source-serif-pro"/>
              </a:rPr>
              <a:t>tập dữ liệu của chúng tôi bao gồm càng nhiều bài hát càng tốt</a:t>
            </a:r>
            <a:r>
              <a:rPr lang="vi-VN" b="0" i="0" dirty="0">
                <a:solidFill>
                  <a:srgbClr val="292929"/>
                </a:solidFill>
                <a:effectLst/>
                <a:latin typeface="source-serif-pro"/>
              </a:rPr>
              <a:t> để giảm khả năng </a:t>
            </a:r>
            <a:r>
              <a:rPr lang="vi-VN" b="1" i="1" dirty="0">
                <a:solidFill>
                  <a:srgbClr val="292929"/>
                </a:solidFill>
                <a:effectLst/>
                <a:latin typeface="source-serif-pro"/>
              </a:rPr>
              <a:t>không có bài hát trùng khớp trong danh sách phát</a:t>
            </a:r>
            <a:r>
              <a:rPr lang="vi-VN" b="0" i="0" dirty="0">
                <a:solidFill>
                  <a:srgbClr val="292929"/>
                </a:solidFill>
                <a:effectLst/>
                <a:latin typeface="source-serif-pro"/>
              </a:rPr>
              <a:t> trong bước này.</a:t>
            </a:r>
          </a:p>
          <a:p>
            <a:pPr algn="l"/>
            <a:br>
              <a:rPr lang="vi-VN" dirty="0"/>
            </a:br>
            <a:r>
              <a:rPr lang="vi-VN" b="0" i="0" dirty="0">
                <a:solidFill>
                  <a:srgbClr val="292929"/>
                </a:solidFill>
                <a:effectLst/>
                <a:latin typeface="source-serif-pro"/>
              </a:rPr>
              <a:t>Cuối cùng, chúng tôi thêm tất cả các giá trị tính năng của từng bài hát trong danh sách phát lại với nhau dưới dạng vectơ tóm tắt.</a:t>
            </a:r>
          </a:p>
          <a:p>
            <a:br>
              <a:rPr lang="vi-VN" dirty="0"/>
            </a:br>
            <a:endParaRPr lang="vi-VN" dirty="0"/>
          </a:p>
          <a:p>
            <a:endParaRPr lang="vi-VN" dirty="0"/>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27</a:t>
            </a:fld>
            <a:endParaRPr lang="en-US"/>
          </a:p>
        </p:txBody>
      </p:sp>
    </p:spTree>
    <p:extLst>
      <p:ext uri="{BB962C8B-B14F-4D97-AF65-F5344CB8AC3E}">
        <p14:creationId xmlns:p14="http://schemas.microsoft.com/office/powerpoint/2010/main" val="1054294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28</a:t>
            </a:fld>
            <a:endParaRPr lang="en-US"/>
          </a:p>
        </p:txBody>
      </p:sp>
    </p:spTree>
    <p:extLst>
      <p:ext uri="{BB962C8B-B14F-4D97-AF65-F5344CB8AC3E}">
        <p14:creationId xmlns:p14="http://schemas.microsoft.com/office/powerpoint/2010/main" val="1310874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Sau khi truy xuất vectơ tóm tắt danh sách phát và các bài hát không thuộc danh sách phát, chúng tôi có thể tìm thấy điểm giống nhau giữa từng bài hát riêng lẻ trong cơ sở dữ liệu và danh sách phát. Số liệu độ tương tự được chọn là </a:t>
            </a:r>
            <a:r>
              <a:rPr lang="vi-VN" b="1" i="0" dirty="0">
                <a:solidFill>
                  <a:srgbClr val="292929"/>
                </a:solidFill>
                <a:effectLst/>
                <a:latin typeface="source-serif-pro"/>
              </a:rPr>
              <a:t>độ tương tự cosin</a:t>
            </a:r>
            <a:r>
              <a:rPr lang="vi-VN" b="0" i="0" dirty="0">
                <a:solidFill>
                  <a:srgbClr val="292929"/>
                </a:solidFill>
                <a:effectLst/>
                <a:latin typeface="source-serif-pro"/>
              </a:rPr>
              <a:t> .</a:t>
            </a:r>
          </a:p>
          <a:p>
            <a:pPr algn="l"/>
            <a:br>
              <a:rPr lang="vi-VN" dirty="0"/>
            </a:br>
            <a:r>
              <a:rPr lang="vi-VN" b="0" i="0" dirty="0">
                <a:solidFill>
                  <a:srgbClr val="292929"/>
                </a:solidFill>
                <a:effectLst/>
                <a:latin typeface="source-serif-pro"/>
              </a:rPr>
              <a:t>Độ tương tự cosine là một giá trị toán học đo lường sự giống nhau giữa các vectơ. Tưởng tượng các vectơ bài hát của chúng ta chỉ là hai chiều, hình ảnh đại diện sẽ tương tự như hình bên dưới.</a:t>
            </a:r>
          </a:p>
          <a:p>
            <a:pPr algn="l"/>
            <a:br>
              <a:rPr lang="vi-VN" dirty="0">
                <a:effectLst/>
              </a:rPr>
            </a:br>
            <a:r>
              <a:rPr lang="vi-VN" b="0" i="0" dirty="0">
                <a:solidFill>
                  <a:srgbClr val="292929"/>
                </a:solidFill>
                <a:effectLst/>
                <a:latin typeface="source-serif-pro"/>
              </a:rPr>
              <a:t>Một khi hai vectơ nói chung hướng về cùng một hướng, thì chúng tương tự nhau. Đây cũng là lý do tại sao tôi không tìm thấy ý nghĩa của các bài hát mà chỉ đơn giản là thêm chúng vào. Trong tình huống của chúng tôi, các vectơ của bài hát là siêu chiều nên chúng tôi không thể minh họa nó một cách độc đáo bằng đồ thị. Tuy nhiên, trực giác toán học vẫn vậy.</a:t>
            </a:r>
          </a:p>
          <a:p>
            <a:br>
              <a:rPr lang="vi-VN" dirty="0"/>
            </a:br>
            <a:endParaRPr lang="vi-VN" dirty="0">
              <a:effectLst/>
            </a:endParaRP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29</a:t>
            </a:fld>
            <a:endParaRPr lang="en-US"/>
          </a:p>
        </p:txBody>
      </p:sp>
    </p:spTree>
    <p:extLst>
      <p:ext uri="{BB962C8B-B14F-4D97-AF65-F5344CB8AC3E}">
        <p14:creationId xmlns:p14="http://schemas.microsoft.com/office/powerpoint/2010/main" val="1493776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Về mặt hình thức, công thức toán học có thể được biểu thị như sau:</a:t>
            </a:r>
          </a:p>
          <a:p>
            <a:br>
              <a:rPr lang="vi-VN" dirty="0">
                <a:effectLst/>
              </a:rPr>
            </a:br>
            <a:endParaRPr lang="vi-VN" dirty="0">
              <a:effectLst/>
            </a:endParaRPr>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30</a:t>
            </a:fld>
            <a:endParaRPr lang="en-US"/>
          </a:p>
        </p:txBody>
      </p:sp>
    </p:spTree>
    <p:extLst>
      <p:ext uri="{BB962C8B-B14F-4D97-AF65-F5344CB8AC3E}">
        <p14:creationId xmlns:p14="http://schemas.microsoft.com/office/powerpoint/2010/main" val="226023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757575"/>
                </a:solidFill>
                <a:effectLst/>
                <a:latin typeface="sohne"/>
              </a:rPr>
              <a:t>Bạn có bao giờ tự hỏi phần “Được đề xuất (dựa trên nội dung trong danh sách phát của bạn)” trên Spotify hoạt động như thế nào không? Bài viết này giải quyết một phần bí ẩn và xây dựng một khuyến nghị trong quá trình này. Hãy để chúng tôi phân tích “Thuật toán đề xuất” trong các dịch vụ phát trực tuyến.</a:t>
            </a: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a:t>
            </a:fld>
            <a:endParaRPr lang="en-US"/>
          </a:p>
        </p:txBody>
      </p:sp>
    </p:spTree>
    <p:extLst>
      <p:ext uri="{BB962C8B-B14F-4D97-AF65-F5344CB8AC3E}">
        <p14:creationId xmlns:p14="http://schemas.microsoft.com/office/powerpoint/2010/main" val="3461049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Trong mã của chúng tôi, chúng tôi đã sử dụng </a:t>
            </a:r>
            <a:r>
              <a:rPr lang="vi-VN" dirty="0"/>
              <a:t>cosine_similarity()</a:t>
            </a:r>
            <a:r>
              <a:rPr lang="vi-VN" b="0" i="0" dirty="0">
                <a:solidFill>
                  <a:srgbClr val="292929"/>
                </a:solidFill>
                <a:effectLst/>
                <a:latin typeface="source-serif-pro"/>
              </a:rPr>
              <a:t>hàm từ </a:t>
            </a:r>
            <a:r>
              <a:rPr lang="vi-VN" dirty="0"/>
              <a:t>scikit learn</a:t>
            </a:r>
            <a:r>
              <a:rPr lang="vi-VN" b="0" i="0" dirty="0">
                <a:solidFill>
                  <a:srgbClr val="292929"/>
                </a:solidFill>
                <a:effectLst/>
                <a:latin typeface="source-serif-pro"/>
              </a:rPr>
              <a:t>để đo mức độ giống nhau giữa mỗi bài hát và vectơ danh sách phát tóm tắt. </a:t>
            </a:r>
          </a:p>
          <a:p>
            <a:pPr algn="l"/>
            <a:endParaRPr lang="vi-VN" b="0" i="0" dirty="0">
              <a:solidFill>
                <a:srgbClr val="292929"/>
              </a:solidFill>
              <a:effectLst/>
              <a:latin typeface="source-serif-pro"/>
            </a:endParaRPr>
          </a:p>
          <a:p>
            <a:pPr algn="l"/>
            <a:r>
              <a:rPr lang="vi-VN" b="0" i="0" dirty="0">
                <a:solidFill>
                  <a:srgbClr val="292929"/>
                </a:solidFill>
                <a:effectLst/>
                <a:latin typeface="source-serif-pro"/>
              </a:rPr>
              <a:t>Một lợi thế lớn của việc làm này là độ phức tạp về thời gian của toàn bộ thuật toán bằng với phép nhân ma trận vì chúng tôi đang thực hiện phép đo độ tương đồng cosin giữa mỗi vectơ hàng (bài hát) và vectơ cột của tính năng danh sách phát tóm tắt.</a:t>
            </a:r>
          </a:p>
          <a:p>
            <a:br>
              <a:rPr lang="vi-VN" b="0" i="0" dirty="0">
                <a:effectLst/>
                <a:latin typeface="medium-content-sans-serif-font"/>
              </a:rPr>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31</a:t>
            </a:fld>
            <a:endParaRPr lang="en-US"/>
          </a:p>
        </p:txBody>
      </p:sp>
    </p:spTree>
    <p:extLst>
      <p:ext uri="{BB962C8B-B14F-4D97-AF65-F5344CB8AC3E}">
        <p14:creationId xmlns:p14="http://schemas.microsoft.com/office/powerpoint/2010/main" val="2002472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Một trong những vấn đề lớn nhất của mô hình này là hầu như không có thước đo nào để đánh giá khuyến nghị đó là tốt hay xấu. Kể từ trong dự án này, một cách tiếp cận dựa trên phân cụm đã được thực hiện trong Phần II. Chúng tôi đã quyết định so sánh hai khuyến nghị để xem liệu có bất kỳ sự đồng thuận nào hay không.</a:t>
            </a:r>
          </a:p>
          <a:p>
            <a:pPr algn="l"/>
            <a:endParaRPr lang="vi-VN" b="0" i="0" dirty="0">
              <a:solidFill>
                <a:srgbClr val="292929"/>
              </a:solidFill>
              <a:effectLst/>
              <a:latin typeface="source-serif-pro"/>
            </a:endParaRPr>
          </a:p>
          <a:p>
            <a:pPr algn="l"/>
            <a:endParaRPr lang="vi-VN" b="0" i="0" dirty="0">
              <a:solidFill>
                <a:srgbClr val="292929"/>
              </a:solidFill>
              <a:effectLst/>
              <a:latin typeface="source-serif-pro"/>
            </a:endParaRP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32</a:t>
            </a:fld>
            <a:endParaRPr lang="en-US"/>
          </a:p>
        </p:txBody>
      </p:sp>
    </p:spTree>
    <p:extLst>
      <p:ext uri="{BB962C8B-B14F-4D97-AF65-F5344CB8AC3E}">
        <p14:creationId xmlns:p14="http://schemas.microsoft.com/office/powerpoint/2010/main" val="2259394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Để so sánh kết quả của các hệ thống đề xuất khác nhau, chúng tôi tìm thấy danh sách phát này có tên “Danh sách phát của mẹ” và nhập dữ liệu vào các công cụ khác nhau của chúng tôi. (hình trên bên trái hiển thị 20 bài hát hàng đầu trong danh sách phát của Mẹ)</a:t>
            </a:r>
          </a:p>
          <a:p>
            <a:pPr algn="l"/>
            <a:r>
              <a:rPr lang="vi-VN" b="0" i="0" dirty="0">
                <a:solidFill>
                  <a:srgbClr val="292929"/>
                </a:solidFill>
                <a:effectLst/>
                <a:latin typeface="source-serif-pro"/>
              </a:rPr>
              <a:t>Từ hình trên, chúng ta thấy rằng các kết quả rất khác nhau. Ở đây, hai phương pháp là phương pháp lọc dựa trên nội dung và phương pháp phân cụm sử dụng K-láng giềng gần nhất. Để biết thêm thông tin về phần sau, vui lòng đọc phần II của bộ truyện. Chúng ta thấy rằng trên các danh sách, điểm giống nhau duy nhất là Beyoncé đã xuất hiện trong hai người trong số họ - tuy nhiên, các bài hát không khớp. Sự khác biệt trong kết quả có thể chỉ ra hai khả năng. Lý do có thể xảy ra nhất là cả hai mô hình đều hoạt động không tốt. Điều này có thể là do kích thước tập dữ liệu, thiếu điều chỉnh siêu tham số hoặc các ràng buộc của mô hình. Tuy nhiên, cũng có khả năng một trong những người mẫu đang hoạt động tốt nhất, trong khi người còn lại không theo kịp. Bất kể điều đó, điều này cho thấy vấn đề là không có một số liệu thích hợp để đào tạo mô hình,</a:t>
            </a:r>
          </a:p>
          <a:p>
            <a:br>
              <a:rPr lang="vi-VN" dirty="0"/>
            </a:br>
            <a:endParaRPr lang="vi-VN" dirty="0"/>
          </a:p>
          <a:p>
            <a:br>
              <a:rPr lang="vi-VN" dirty="0"/>
            </a:br>
            <a:endParaRPr lang="vi-VN" dirty="0"/>
          </a:p>
          <a:p>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33</a:t>
            </a:fld>
            <a:endParaRPr lang="en-US"/>
          </a:p>
        </p:txBody>
      </p:sp>
    </p:spTree>
    <p:extLst>
      <p:ext uri="{BB962C8B-B14F-4D97-AF65-F5344CB8AC3E}">
        <p14:creationId xmlns:p14="http://schemas.microsoft.com/office/powerpoint/2010/main" val="717172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92929"/>
                </a:solidFill>
                <a:effectLst/>
                <a:latin typeface="source-serif-pro"/>
              </a:rPr>
              <a:t>Cuối cùng, điều này cũng cho thấy lợi thế của các công ty công nghệ lớn trong lĩnh vực hệ thống khuyến nghị. Trong môi trường mã nguồn mở, thật khó để đo lường mức độ thành công của hệ thống của bạn nếu không triển khai và nhận phản hồi từ người dùng. Về đề xuất bài hát, đây có thể là số lượng người dùng thêm các bài hát được đề xuất vào danh sách phát của họ. Bằng cách xem xét các chỉ số, chúng tôi có thể thực hiện thử nghiệm A / B để xem mô hình hoặc thông số nào hoạt động tốt nhất và cập nhật mô hình cho phù hợp. Tuy nhiên, việc hiểu các hệ thống khuyến nghị sẽ mang lại cho bạn một khởi đầu vững chắc để trở nên xuất sắc trong lĩnh vực này. Hy vọng rằng, sau khi đọc bài viết này, bạn sẽ hiểu rõ hơn về hộp đen dưới "thuật toán khuyến nghị" khét tiếng nhưng cần thiết.</a:t>
            </a:r>
          </a:p>
          <a:p>
            <a:br>
              <a:rPr lang="vi-VN" dirty="0"/>
            </a:br>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34</a:t>
            </a:fld>
            <a:endParaRPr lang="en-US"/>
          </a:p>
        </p:txBody>
      </p:sp>
    </p:spTree>
    <p:extLst>
      <p:ext uri="{BB962C8B-B14F-4D97-AF65-F5344CB8AC3E}">
        <p14:creationId xmlns:p14="http://schemas.microsoft.com/office/powerpoint/2010/main" val="1259952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dirty="0"/>
          </a:p>
        </p:txBody>
      </p:sp>
      <p:sp>
        <p:nvSpPr>
          <p:cNvPr id="4" name="Slide Number Placeholder 3"/>
          <p:cNvSpPr>
            <a:spLocks noGrp="1"/>
          </p:cNvSpPr>
          <p:nvPr>
            <p:ph type="sldNum" sz="quarter" idx="5"/>
          </p:nvPr>
        </p:nvSpPr>
        <p:spPr/>
        <p:txBody>
          <a:bodyPr/>
          <a:lstStyle/>
          <a:p>
            <a:fld id="{5C5DF4A9-D96E-4D52-89FC-18FB20E4FF62}" type="slidenum">
              <a:rPr lang="en-US" smtClean="0"/>
              <a:t>35</a:t>
            </a:fld>
            <a:endParaRPr lang="en-US"/>
          </a:p>
        </p:txBody>
      </p:sp>
    </p:spTree>
    <p:extLst>
      <p:ext uri="{BB962C8B-B14F-4D97-AF65-F5344CB8AC3E}">
        <p14:creationId xmlns:p14="http://schemas.microsoft.com/office/powerpoint/2010/main" val="2404478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65: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4" name="Google Shape;134;g35f391192_065: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Trong bài viết này, trước tiên chúng ta đã tìm hiểu những kiến ​​thức cơ bản về hệ thống đề xuất, liên quan đến hai cách tiếp cận chung là phương pháp lọc dựa trên nội dung và phương pháp lọc cộng tác. Sau đó, chúng tôi đã xây dựng hệ thống đề xuất lọc dựa trên nội dung bằng cách sử dụng dữ liệu danh sách phát Spotify từ đầu. Điều này liên quan đến quy trình tiền xử lý tính năng, tạo tính năng và mô hình đề xuất. Chúng tôi cũng đã nói về một số ràng buộc của mỗi phần để cho thấy rằng phương pháp này có thể được tối ưu hóa hơn nữa để đảm bảo kết quả tốt hơn. Cuối cùng, chúng tôi đã so sánh đề xuất với các hệ thống đề xuất bài hát khác, cụ thể là phương pháp phân nhóm và xem những khó khăn trong việc đo lường thành công của hệ thống đề xuất trong môi trường mã nguồn mở.</a:t>
            </a:r>
          </a:p>
          <a:p>
            <a:endParaRPr lang="vi-VN" b="0" i="0" dirty="0">
              <a:effectLst/>
              <a:latin typeface="medium-content-sans-serif-font"/>
            </a:endParaRPr>
          </a:p>
          <a:p>
            <a:endParaRPr lang="vi-VN" b="0" i="0" dirty="0">
              <a:effectLst/>
              <a:latin typeface="medium-content-sans-serif-font"/>
            </a:endParaRPr>
          </a:p>
          <a:p>
            <a:br>
              <a:rPr lang="vi-VN" b="0" i="0" dirty="0">
                <a:effectLst/>
                <a:latin typeface="medium-content-sans-serif-font"/>
              </a:rPr>
            </a:b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5ed75ccf_0106: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8" name="Google Shape;528;g35ed75ccf_0106: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5ed75ccf_0113: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40" name="Google Shape;540;g35ed75ccf_0113: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5ed75ccf_013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56" name="Google Shape;556;g35ed75ccf_013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Đây là một bài viết trong </a:t>
            </a:r>
            <a:r>
              <a:rPr lang="vi-VN" b="0" i="0" u="sng" dirty="0">
                <a:solidFill>
                  <a:srgbClr val="292929"/>
                </a:solidFill>
                <a:effectLst/>
                <a:latin typeface="source-serif-pro"/>
                <a:hlinkClick r:id="rId5"/>
              </a:rPr>
              <a:t>loạt bài gồm bốn bài</a:t>
            </a:r>
            <a:r>
              <a:rPr lang="vi-VN" b="0" i="0" dirty="0">
                <a:solidFill>
                  <a:srgbClr val="292929"/>
                </a:solidFill>
                <a:effectLst/>
                <a:latin typeface="source-serif-pro"/>
              </a:rPr>
              <a:t> về cách sử dụng Bộ dữ liệu danh sách phát Spotify để xây dựng thuật toán tiếp tục danh sách phát tự động (APC). Xem các bài viết trước và sau của các đồng đội của tôi tại đây.</a:t>
            </a:r>
          </a:p>
          <a:p>
            <a:br>
              <a:rPr lang="vi-VN" b="0" i="0" dirty="0">
                <a:effectLst/>
                <a:latin typeface="medium-content-sans-serif-font"/>
              </a:rPr>
            </a:b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65: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61" name="Google Shape;261;g35f391192_065: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65: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61" name="Google Shape;261;g35f391192_065: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9: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4" name="Google Shape;84;g35f391192_09: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5ed75ccf_0113: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40" name="Google Shape;540;g35ed75ccf_0113: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5ed75ccf_0113: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40" name="Google Shape;540;g35ed75ccf_0113: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custDataLst>
              <p:tags r:id="rId1"/>
            </p:custDataLst>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219" name="Google Shape;219;p9:notes"/>
          <p:cNvSpPr>
            <a:spLocks noGrp="1" noRot="1" noChangeAspect="1"/>
          </p:cNvSpPr>
          <p:nvPr>
            <p:ph type="sldImg" idx="2"/>
            <p:custDataLst>
              <p:tags r:id="rId2"/>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760a3cf719_0_458: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79" name="Google Shape;979;g760a3cf719_0_458: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22: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361" name="Google Shape;361;g35ed75ccf_022: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6039a3cf85_1_14962: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54" name="Google Shape;1354;g6039a3cf85_1_14962: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0" i="0" dirty="0">
                <a:solidFill>
                  <a:srgbClr val="292929"/>
                </a:solidFill>
                <a:effectLst/>
                <a:latin typeface="source-serif-pro"/>
              </a:rPr>
              <a:t>Như tôi đã đề cập trước đây, mục tiêu của thuật toán đề xuất là đề xuất hoặc </a:t>
            </a:r>
            <a:r>
              <a:rPr lang="vi-VN" b="0" i="1" dirty="0">
                <a:solidFill>
                  <a:srgbClr val="292929"/>
                </a:solidFill>
                <a:effectLst/>
                <a:latin typeface="source-serif-pro"/>
              </a:rPr>
              <a:t>dự đoán</a:t>
            </a:r>
            <a:r>
              <a:rPr lang="vi-VN" b="0" i="0" dirty="0">
                <a:solidFill>
                  <a:srgbClr val="292929"/>
                </a:solidFill>
                <a:effectLst/>
                <a:latin typeface="source-serif-pro"/>
              </a:rPr>
              <a:t> các mục mà người dùng có thể thích dựa trên dữ liệu của họ hoặc dựa trên toàn bộ cơ sở dữ liệu người dùng. Chúng ta sẽ nói chính xác về cách thực hiện điều này và các loại RS khác nhau ở phần sau, nhưng hiện tại, đây là một đường dẫn khái niệm để hiển thị quá trình đề xuất một bài hát.</a:t>
            </a:r>
          </a:p>
          <a:p>
            <a:br>
              <a:rPr lang="vi-VN" dirty="0">
                <a:effectLst/>
              </a:rPr>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0" i="0" dirty="0">
                <a:solidFill>
                  <a:srgbClr val="292929"/>
                </a:solidFill>
                <a:effectLst/>
                <a:latin typeface="source-serif-pro"/>
              </a:rPr>
              <a:t>Dựa vào đối tượng mà kỹ thuật lọc được áp dụng, có thể phân loại RS thành hai loại: Lọc theo nội dung và lọc cộng tác</a:t>
            </a:r>
            <a:endParaRPr dirty="0"/>
          </a:p>
        </p:txBody>
      </p:sp>
    </p:spTree>
    <p:extLst>
      <p:ext uri="{BB962C8B-B14F-4D97-AF65-F5344CB8AC3E}">
        <p14:creationId xmlns:p14="http://schemas.microsoft.com/office/powerpoint/2010/main" val="59546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3353968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r>
              <a:rPr lang="vi-VN" b="0" i="1" dirty="0">
                <a:solidFill>
                  <a:srgbClr val="292929"/>
                </a:solidFill>
                <a:effectLst/>
                <a:latin typeface="source-serif-pro"/>
              </a:rPr>
              <a:t>Túi các từ của bạn: mèo, bò, chim, cây cầu</a:t>
            </a:r>
          </a:p>
          <a:p>
            <a:pPr algn="l"/>
            <a:r>
              <a:rPr lang="vi-VN" b="0" i="1" dirty="0">
                <a:solidFill>
                  <a:srgbClr val="292929"/>
                </a:solidFill>
                <a:effectLst/>
                <a:latin typeface="source-serif-pro"/>
              </a:rPr>
              <a:t>Từ nào là từ bị lẻ ra? </a:t>
            </a:r>
            <a:r>
              <a:rPr lang="vi-VN" b="0" i="0" dirty="0">
                <a:solidFill>
                  <a:srgbClr val="292929"/>
                </a:solidFill>
                <a:effectLst/>
                <a:latin typeface="source-serif-pro"/>
              </a:rPr>
              <a:t>Một cách trực quan, từ “ </a:t>
            </a:r>
            <a:r>
              <a:rPr lang="vi-VN" b="0" i="1" dirty="0">
                <a:solidFill>
                  <a:srgbClr val="292929"/>
                </a:solidFill>
                <a:effectLst/>
                <a:latin typeface="source-serif-pro"/>
              </a:rPr>
              <a:t>cây cầu</a:t>
            </a:r>
            <a:r>
              <a:rPr lang="vi-VN" b="0" i="0" dirty="0">
                <a:solidFill>
                  <a:srgbClr val="292929"/>
                </a:solidFill>
                <a:effectLst/>
                <a:latin typeface="source-serif-pro"/>
              </a:rPr>
              <a:t> ” bật ra. </a:t>
            </a:r>
            <a:r>
              <a:rPr lang="vi-VN" b="0" i="1" dirty="0">
                <a:solidFill>
                  <a:srgbClr val="292929"/>
                </a:solidFill>
                <a:effectLst/>
                <a:latin typeface="source-serif-pro"/>
              </a:rPr>
              <a:t>Làm thế nào mà? </a:t>
            </a:r>
            <a:r>
              <a:rPr lang="vi-VN" b="0" i="0" dirty="0">
                <a:solidFill>
                  <a:srgbClr val="292929"/>
                </a:solidFill>
                <a:effectLst/>
                <a:latin typeface="source-serif-pro"/>
              </a:rPr>
              <a:t>Bạn có thể nghĩ rằng tất cả những người khác là một loại động vật. Bạn cũng có thể nghĩ rằng tất cả những người khác còn sống, tất cả những người khác đều có mắt, v.v. Vấn đề là: có một tập hợp các đặc điểm riêng biệt ngăn cách giữa </a:t>
            </a:r>
            <a:r>
              <a:rPr lang="vi-VN" b="0" i="1" dirty="0">
                <a:solidFill>
                  <a:srgbClr val="292929"/>
                </a:solidFill>
                <a:effectLst/>
                <a:latin typeface="source-serif-pro"/>
              </a:rPr>
              <a:t>cây cầu</a:t>
            </a:r>
            <a:r>
              <a:rPr lang="vi-VN" b="0" i="0" dirty="0">
                <a:solidFill>
                  <a:srgbClr val="292929"/>
                </a:solidFill>
                <a:effectLst/>
                <a:latin typeface="source-serif-pro"/>
              </a:rPr>
              <a:t> với tất cả các từ khác trong túi.</a:t>
            </a:r>
          </a:p>
          <a:p>
            <a:pPr algn="l"/>
            <a:r>
              <a:rPr lang="vi-VN" b="0" i="0" dirty="0">
                <a:solidFill>
                  <a:srgbClr val="292929"/>
                </a:solidFill>
                <a:effectLst/>
                <a:latin typeface="source-serif-pro"/>
              </a:rPr>
              <a:t>Bây giờ, chúng tôi có một từ mới, </a:t>
            </a:r>
            <a:r>
              <a:rPr lang="vi-VN" b="0" i="1" dirty="0">
                <a:solidFill>
                  <a:srgbClr val="292929"/>
                </a:solidFill>
                <a:effectLst/>
                <a:latin typeface="source-serif-pro"/>
              </a:rPr>
              <a:t>con chó</a:t>
            </a:r>
            <a:r>
              <a:rPr lang="vi-VN" b="0" i="0" dirty="0">
                <a:solidFill>
                  <a:srgbClr val="292929"/>
                </a:solidFill>
                <a:effectLst/>
                <a:latin typeface="source-serif-pro"/>
              </a:rPr>
              <a:t> , và chúng tôi muốn biết từ nào gần giống với </a:t>
            </a:r>
            <a:r>
              <a:rPr lang="vi-VN" b="0" i="1" dirty="0">
                <a:solidFill>
                  <a:srgbClr val="292929"/>
                </a:solidFill>
                <a:effectLst/>
                <a:latin typeface="source-serif-pro"/>
              </a:rPr>
              <a:t>con chó</a:t>
            </a:r>
            <a:r>
              <a:rPr lang="vi-VN" b="0" i="0" dirty="0">
                <a:solidFill>
                  <a:srgbClr val="292929"/>
                </a:solidFill>
                <a:effectLst/>
                <a:latin typeface="source-serif-pro"/>
              </a:rPr>
              <a:t> trong túi hơn. Đương nhiên, chúng tôi sẽ nói rằng, " </a:t>
            </a:r>
            <a:r>
              <a:rPr lang="vi-VN" b="1" i="1" dirty="0">
                <a:solidFill>
                  <a:srgbClr val="292929"/>
                </a:solidFill>
                <a:effectLst/>
                <a:latin typeface="source-serif-pro"/>
              </a:rPr>
              <a:t>Chó</a:t>
            </a:r>
            <a:r>
              <a:rPr lang="vi-VN" b="0" i="1" dirty="0">
                <a:solidFill>
                  <a:srgbClr val="292929"/>
                </a:solidFill>
                <a:effectLst/>
                <a:latin typeface="source-serif-pro"/>
              </a:rPr>
              <a:t> giống với </a:t>
            </a:r>
            <a:r>
              <a:rPr lang="vi-VN" b="1" i="1" dirty="0">
                <a:solidFill>
                  <a:srgbClr val="292929"/>
                </a:solidFill>
                <a:effectLst/>
                <a:latin typeface="source-serif-pro"/>
              </a:rPr>
              <a:t>mèo</a:t>
            </a:r>
            <a:r>
              <a:rPr lang="vi-VN" b="0" i="1" dirty="0">
                <a:solidFill>
                  <a:srgbClr val="292929"/>
                </a:solidFill>
                <a:effectLst/>
                <a:latin typeface="source-serif-pro"/>
              </a:rPr>
              <a:t> , </a:t>
            </a:r>
            <a:r>
              <a:rPr lang="vi-VN" b="1" i="1" dirty="0">
                <a:solidFill>
                  <a:srgbClr val="292929"/>
                </a:solidFill>
                <a:effectLst/>
                <a:latin typeface="source-serif-pro"/>
              </a:rPr>
              <a:t>bò</a:t>
            </a:r>
            <a:r>
              <a:rPr lang="vi-VN" b="0" i="1" dirty="0">
                <a:solidFill>
                  <a:srgbClr val="292929"/>
                </a:solidFill>
                <a:effectLst/>
                <a:latin typeface="source-serif-pro"/>
              </a:rPr>
              <a:t> và </a:t>
            </a:r>
            <a:r>
              <a:rPr lang="vi-VN" b="1" i="1" dirty="0">
                <a:solidFill>
                  <a:srgbClr val="292929"/>
                </a:solidFill>
                <a:effectLst/>
                <a:latin typeface="source-serif-pro"/>
              </a:rPr>
              <a:t>chim</a:t>
            </a:r>
            <a:r>
              <a:rPr lang="vi-VN" b="0" i="1" dirty="0">
                <a:solidFill>
                  <a:srgbClr val="292929"/>
                </a:solidFill>
                <a:effectLst/>
                <a:latin typeface="source-serif-pro"/>
              </a:rPr>
              <a:t> hơn so với </a:t>
            </a:r>
            <a:r>
              <a:rPr lang="vi-VN" b="1" i="1" dirty="0">
                <a:solidFill>
                  <a:srgbClr val="292929"/>
                </a:solidFill>
                <a:effectLst/>
                <a:latin typeface="source-serif-pro"/>
              </a:rPr>
              <a:t>cây cầu</a:t>
            </a:r>
            <a:r>
              <a:rPr lang="vi-VN" b="0" i="0" dirty="0">
                <a:solidFill>
                  <a:srgbClr val="292929"/>
                </a:solidFill>
                <a:effectLst/>
                <a:latin typeface="source-serif-pro"/>
              </a:rPr>
              <a:t> ." Nếu một số người hỏi bạn lý do, bạn sẽ trả lời rằng chó là một loại động vật, còn sống và có mắt, v.v.</a:t>
            </a:r>
          </a:p>
          <a:p>
            <a:pPr algn="l"/>
            <a:r>
              <a:rPr lang="vi-VN" b="0" i="0" dirty="0">
                <a:solidFill>
                  <a:srgbClr val="292929"/>
                </a:solidFill>
                <a:effectLst/>
                <a:latin typeface="source-serif-pro"/>
              </a:rPr>
              <a:t>Chờ đợi. Điều này có vẻ quen thuộc một cách kỳ lạ. Có, bạn đang sử dụng cùng một quy trình khi bạn muốn phân biệt </a:t>
            </a:r>
            <a:r>
              <a:rPr lang="vi-VN" b="0" i="1" dirty="0">
                <a:solidFill>
                  <a:srgbClr val="292929"/>
                </a:solidFill>
                <a:effectLst/>
                <a:latin typeface="source-serif-pro"/>
              </a:rPr>
              <a:t>cầu nối</a:t>
            </a:r>
            <a:r>
              <a:rPr lang="vi-VN" b="0" i="0" dirty="0">
                <a:solidFill>
                  <a:srgbClr val="292929"/>
                </a:solidFill>
                <a:effectLst/>
                <a:latin typeface="source-serif-pro"/>
              </a:rPr>
              <a:t> với các từ khác trong túi, hay chính xác là </a:t>
            </a:r>
            <a:r>
              <a:rPr lang="vi-VN" b="1" i="0" dirty="0">
                <a:solidFill>
                  <a:srgbClr val="292929"/>
                </a:solidFill>
                <a:effectLst/>
                <a:latin typeface="source-serif-pro"/>
              </a:rPr>
              <a:t>cùng một tập hợp các tính năng</a:t>
            </a:r>
            <a:r>
              <a:rPr lang="vi-VN" b="0" i="0" dirty="0">
                <a:solidFill>
                  <a:srgbClr val="292929"/>
                </a:solidFill>
                <a:effectLst/>
                <a:latin typeface="source-serif-pro"/>
              </a:rPr>
              <a:t> . Bằng cách tìm ra những điểm tương đồng về tính năng giữa các mặt hàng trong túi, về cơ bản, chúng tôi đã “lọc” </a:t>
            </a:r>
            <a:r>
              <a:rPr lang="vi-VN" b="0" i="1" dirty="0">
                <a:solidFill>
                  <a:srgbClr val="292929"/>
                </a:solidFill>
                <a:effectLst/>
                <a:latin typeface="source-serif-pro"/>
              </a:rPr>
              <a:t>cầu nối</a:t>
            </a:r>
            <a:r>
              <a:rPr lang="vi-VN" b="0" i="0" dirty="0">
                <a:solidFill>
                  <a:srgbClr val="292929"/>
                </a:solidFill>
                <a:effectLst/>
                <a:latin typeface="source-serif-pro"/>
              </a:rPr>
              <a:t> ra khỏi túi.</a:t>
            </a:r>
          </a:p>
          <a:p>
            <a:pPr algn="l"/>
            <a:r>
              <a:rPr lang="vi-VN" b="0" i="0" dirty="0">
                <a:solidFill>
                  <a:srgbClr val="292929"/>
                </a:solidFill>
                <a:effectLst/>
                <a:latin typeface="source-serif-pro"/>
              </a:rPr>
              <a:t>Voilà. Bây giờ bạn biết cách thực hiện </a:t>
            </a:r>
            <a:r>
              <a:rPr lang="vi-VN" b="1" i="0" dirty="0">
                <a:solidFill>
                  <a:srgbClr val="292929"/>
                </a:solidFill>
                <a:effectLst/>
                <a:latin typeface="source-serif-pro"/>
              </a:rPr>
              <a:t>lọc dựa trên nội dung</a:t>
            </a:r>
            <a:r>
              <a:rPr lang="vi-VN" b="0" i="0" dirty="0">
                <a:solidFill>
                  <a:srgbClr val="292929"/>
                </a:solidFill>
                <a:effectLst/>
                <a:latin typeface="source-serif-pro"/>
              </a:rPr>
              <a:t> ! Lọc dựa trên nội dung sử dụng các tính năng của từng mục để tìm các mục tương tự. Bằng cách ấn định điểm cho mức độ tương tự của từng mục, chúng tôi có thể đề xuất một mục dựa trên mức độ tương tự của nó với tất cả các mục khác trong tập dữ liệu.</a:t>
            </a:r>
          </a:p>
          <a:p>
            <a:pPr algn="l"/>
            <a:r>
              <a:rPr lang="vi-VN" b="0" i="0" dirty="0">
                <a:solidFill>
                  <a:srgbClr val="292929"/>
                </a:solidFill>
                <a:effectLst/>
                <a:latin typeface="source-serif-pro"/>
              </a:rPr>
              <a:t>Trong ngữ cảnh của danh sách phát Spotify, chúng tôi sử dụng các tính năng (độ lớn, nhịp độ, v.v.) của từng bài hát trong danh sách phát để tìm điểm trung bình của toàn danh sách. Sau đó, chúng tôi đề xuất một bài hát có điểm giống với danh sách phát nhưng không có trong danh sách phát.</a:t>
            </a:r>
          </a:p>
          <a:p>
            <a:endParaRPr dirty="0"/>
          </a:p>
        </p:txBody>
      </p:sp>
    </p:spTree>
    <p:extLst>
      <p:ext uri="{BB962C8B-B14F-4D97-AF65-F5344CB8AC3E}">
        <p14:creationId xmlns:p14="http://schemas.microsoft.com/office/powerpoint/2010/main" val="3242005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custDataLst>
              <p:tags r:id="rId1"/>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custDataLst>
              <p:tags r:id="rId2"/>
            </p:custDataLst>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292929"/>
                </a:solidFill>
                <a:effectLst/>
                <a:latin typeface="source-serif-pro"/>
              </a:rPr>
              <a:t>Bây giờ, bạn của bạn bước vào với một túi từ khác với những từ sau:</a:t>
            </a:r>
          </a:p>
          <a:p>
            <a:r>
              <a:rPr lang="vi-VN" b="0" i="1" dirty="0">
                <a:solidFill>
                  <a:srgbClr val="292929"/>
                </a:solidFill>
                <a:effectLst/>
                <a:latin typeface="source-serif-pro"/>
              </a:rPr>
              <a:t>Túi của bạn mình gồm các từ: đường, hầm, thép, dê.</a:t>
            </a:r>
          </a:p>
          <a:p>
            <a:pPr algn="l"/>
            <a:r>
              <a:rPr lang="vi-VN" b="0" i="0" dirty="0">
                <a:solidFill>
                  <a:srgbClr val="292929"/>
                </a:solidFill>
                <a:effectLst/>
                <a:latin typeface="source-serif-pro"/>
              </a:rPr>
              <a:t>Sử dụng cách tiếp cận trước đây của chúng tôi, chúng tôi có thể thấy rằng từ mới " </a:t>
            </a:r>
            <a:r>
              <a:rPr lang="vi-VN" b="0" i="1" dirty="0">
                <a:solidFill>
                  <a:srgbClr val="292929"/>
                </a:solidFill>
                <a:effectLst/>
                <a:latin typeface="source-serif-pro"/>
              </a:rPr>
              <a:t>con chó</a:t>
            </a:r>
            <a:r>
              <a:rPr lang="vi-VN" b="0" i="0" dirty="0">
                <a:solidFill>
                  <a:srgbClr val="292929"/>
                </a:solidFill>
                <a:effectLst/>
                <a:latin typeface="source-serif-pro"/>
              </a:rPr>
              <a:t> " giống với túi của bạn hơn so với túi của bạn bè bạn dựa trên các đặc điểm của mặt hàng vì phần lớn các từ trong túi của bạn là một loại động vật, có mắt, v.v. ., so với chiếc túi của bạn mình với hầu hết là những đồ vật vô tri vô giác.</a:t>
            </a:r>
          </a:p>
          <a:p>
            <a:pPr algn="l"/>
            <a:r>
              <a:rPr lang="vi-VN" b="0" i="0" dirty="0">
                <a:solidFill>
                  <a:srgbClr val="292929"/>
                </a:solidFill>
                <a:effectLst/>
                <a:latin typeface="source-serif-pro"/>
              </a:rPr>
              <a:t>Tuy nhiên, có một cách khác để tiếp cận vấn đề này. Điều gì sẽ xảy ra nếu bạn có một nhóm bạn với túi từ của riêng họ như sau:</a:t>
            </a:r>
          </a:p>
          <a:p>
            <a:pPr algn="l">
              <a:buFont typeface="+mj-lt"/>
              <a:buAutoNum type="arabicPeriod"/>
            </a:pPr>
            <a:endParaRPr lang="vi-VN" dirty="0"/>
          </a:p>
          <a:p>
            <a:pPr algn="l">
              <a:buFont typeface="+mj-lt"/>
              <a:buAutoNum type="arabicPeriod"/>
            </a:pPr>
            <a:endParaRPr dirty="0"/>
          </a:p>
        </p:txBody>
      </p:sp>
    </p:spTree>
    <p:extLst>
      <p:ext uri="{BB962C8B-B14F-4D97-AF65-F5344CB8AC3E}">
        <p14:creationId xmlns:p14="http://schemas.microsoft.com/office/powerpoint/2010/main" val="3920983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25.xml"/><Relationship Id="rId4"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26.xml"/><Relationship Id="rId4"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27.xml"/><Relationship Id="rId4"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28.xml"/><Relationship Id="rId4"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2.wav"/><Relationship Id="rId1" Type="http://schemas.openxmlformats.org/officeDocument/2006/relationships/tags" Target="../tags/tag29.xml"/><Relationship Id="rId4" Type="http://schemas.openxmlformats.org/officeDocument/2006/relationships/audio" Target="../media/audio2.wav"/></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audio" Target="../media/audio3.wav"/><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jpeg"/><Relationship Id="rId5" Type="http://schemas.openxmlformats.org/officeDocument/2006/relationships/slideMaster" Target="../slideMasters/slideMaster1.xml"/><Relationship Id="rId4" Type="http://schemas.openxmlformats.org/officeDocument/2006/relationships/audio" Target="../media/audio3.wav"/></Relationships>
</file>

<file path=ppt/slideLayouts/_rels/slideLayout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tags" Target="../tags/tag4.xml"/><Relationship Id="rId7"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audio" Target="../media/audio1.wav"/><Relationship Id="rId5" Type="http://schemas.openxmlformats.org/officeDocument/2006/relationships/tags" Target="../tags/tag6.xml"/><Relationship Id="rId4" Type="http://schemas.openxmlformats.org/officeDocument/2006/relationships/tags" Target="../tags/tag5.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audio" Target="../media/audio3.wav"/><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audio" Target="../media/audio3.wav"/><Relationship Id="rId5" Type="http://schemas.openxmlformats.org/officeDocument/2006/relationships/tags" Target="../tags/tag37.xm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s>
</file>

<file path=ppt/slideLayouts/_rels/slideLayout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26" Type="http://schemas.openxmlformats.org/officeDocument/2006/relationships/slideMaster" Target="../slideMasters/slideMaster2.xml"/><Relationship Id="rId3" Type="http://schemas.openxmlformats.org/officeDocument/2006/relationships/tags" Target="../tags/tag45.xml"/><Relationship Id="rId21" Type="http://schemas.openxmlformats.org/officeDocument/2006/relationships/tags" Target="../tags/tag63.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5" Type="http://schemas.openxmlformats.org/officeDocument/2006/relationships/audio" Target="../media/audio1.wav"/><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tags" Target="../tags/tag62.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tags" Target="../tags/tag66.xml"/><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tags" Target="../tags/tag65.xml"/><Relationship Id="rId10" Type="http://schemas.openxmlformats.org/officeDocument/2006/relationships/tags" Target="../tags/tag52.xml"/><Relationship Id="rId19" Type="http://schemas.openxmlformats.org/officeDocument/2006/relationships/tags" Target="../tags/tag61.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tags" Target="../tags/tag64.xml"/><Relationship Id="rId27"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5.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slideMaster" Target="../slideMasters/slideMaster2.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audio" Target="../media/audio1.wav"/><Relationship Id="rId5" Type="http://schemas.openxmlformats.org/officeDocument/2006/relationships/tags" Target="../tags/tag71.xml"/><Relationship Id="rId10" Type="http://schemas.openxmlformats.org/officeDocument/2006/relationships/tags" Target="../tags/tag76.xml"/><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26" Type="http://schemas.openxmlformats.org/officeDocument/2006/relationships/tags" Target="../tags/tag102.xml"/><Relationship Id="rId117" Type="http://schemas.openxmlformats.org/officeDocument/2006/relationships/tags" Target="../tags/tag193.xml"/><Relationship Id="rId21" Type="http://schemas.openxmlformats.org/officeDocument/2006/relationships/tags" Target="../tags/tag97.xml"/><Relationship Id="rId42" Type="http://schemas.openxmlformats.org/officeDocument/2006/relationships/tags" Target="../tags/tag118.xml"/><Relationship Id="rId47" Type="http://schemas.openxmlformats.org/officeDocument/2006/relationships/tags" Target="../tags/tag123.xml"/><Relationship Id="rId63" Type="http://schemas.openxmlformats.org/officeDocument/2006/relationships/tags" Target="../tags/tag139.xml"/><Relationship Id="rId68" Type="http://schemas.openxmlformats.org/officeDocument/2006/relationships/tags" Target="../tags/tag144.xml"/><Relationship Id="rId84" Type="http://schemas.openxmlformats.org/officeDocument/2006/relationships/tags" Target="../tags/tag160.xml"/><Relationship Id="rId89" Type="http://schemas.openxmlformats.org/officeDocument/2006/relationships/tags" Target="../tags/tag165.xml"/><Relationship Id="rId112" Type="http://schemas.openxmlformats.org/officeDocument/2006/relationships/tags" Target="../tags/tag188.xml"/><Relationship Id="rId133" Type="http://schemas.openxmlformats.org/officeDocument/2006/relationships/tags" Target="../tags/tag209.xml"/><Relationship Id="rId138" Type="http://schemas.openxmlformats.org/officeDocument/2006/relationships/tags" Target="../tags/tag214.xml"/><Relationship Id="rId154" Type="http://schemas.openxmlformats.org/officeDocument/2006/relationships/tags" Target="../tags/tag230.xml"/><Relationship Id="rId159" Type="http://schemas.openxmlformats.org/officeDocument/2006/relationships/tags" Target="../tags/tag235.xml"/><Relationship Id="rId175" Type="http://schemas.openxmlformats.org/officeDocument/2006/relationships/tags" Target="../tags/tag251.xml"/><Relationship Id="rId170" Type="http://schemas.openxmlformats.org/officeDocument/2006/relationships/tags" Target="../tags/tag246.xml"/><Relationship Id="rId16" Type="http://schemas.openxmlformats.org/officeDocument/2006/relationships/tags" Target="../tags/tag92.xml"/><Relationship Id="rId107" Type="http://schemas.openxmlformats.org/officeDocument/2006/relationships/tags" Target="../tags/tag183.xml"/><Relationship Id="rId11" Type="http://schemas.openxmlformats.org/officeDocument/2006/relationships/tags" Target="../tags/tag87.xml"/><Relationship Id="rId32" Type="http://schemas.openxmlformats.org/officeDocument/2006/relationships/tags" Target="../tags/tag108.xml"/><Relationship Id="rId37" Type="http://schemas.openxmlformats.org/officeDocument/2006/relationships/tags" Target="../tags/tag113.xml"/><Relationship Id="rId53" Type="http://schemas.openxmlformats.org/officeDocument/2006/relationships/tags" Target="../tags/tag129.xml"/><Relationship Id="rId58" Type="http://schemas.openxmlformats.org/officeDocument/2006/relationships/tags" Target="../tags/tag134.xml"/><Relationship Id="rId74" Type="http://schemas.openxmlformats.org/officeDocument/2006/relationships/tags" Target="../tags/tag150.xml"/><Relationship Id="rId79" Type="http://schemas.openxmlformats.org/officeDocument/2006/relationships/tags" Target="../tags/tag155.xml"/><Relationship Id="rId102" Type="http://schemas.openxmlformats.org/officeDocument/2006/relationships/tags" Target="../tags/tag178.xml"/><Relationship Id="rId123" Type="http://schemas.openxmlformats.org/officeDocument/2006/relationships/tags" Target="../tags/tag199.xml"/><Relationship Id="rId128" Type="http://schemas.openxmlformats.org/officeDocument/2006/relationships/tags" Target="../tags/tag204.xml"/><Relationship Id="rId144" Type="http://schemas.openxmlformats.org/officeDocument/2006/relationships/tags" Target="../tags/tag220.xml"/><Relationship Id="rId149" Type="http://schemas.openxmlformats.org/officeDocument/2006/relationships/tags" Target="../tags/tag225.xml"/><Relationship Id="rId5" Type="http://schemas.openxmlformats.org/officeDocument/2006/relationships/tags" Target="../tags/tag81.xml"/><Relationship Id="rId90" Type="http://schemas.openxmlformats.org/officeDocument/2006/relationships/tags" Target="../tags/tag166.xml"/><Relationship Id="rId95" Type="http://schemas.openxmlformats.org/officeDocument/2006/relationships/tags" Target="../tags/tag171.xml"/><Relationship Id="rId160" Type="http://schemas.openxmlformats.org/officeDocument/2006/relationships/tags" Target="../tags/tag236.xml"/><Relationship Id="rId165" Type="http://schemas.openxmlformats.org/officeDocument/2006/relationships/tags" Target="../tags/tag241.xml"/><Relationship Id="rId181" Type="http://schemas.openxmlformats.org/officeDocument/2006/relationships/slideMaster" Target="../slideMasters/slideMaster2.xml"/><Relationship Id="rId22" Type="http://schemas.openxmlformats.org/officeDocument/2006/relationships/tags" Target="../tags/tag98.xml"/><Relationship Id="rId27" Type="http://schemas.openxmlformats.org/officeDocument/2006/relationships/tags" Target="../tags/tag103.xml"/><Relationship Id="rId43" Type="http://schemas.openxmlformats.org/officeDocument/2006/relationships/tags" Target="../tags/tag119.xml"/><Relationship Id="rId48" Type="http://schemas.openxmlformats.org/officeDocument/2006/relationships/tags" Target="../tags/tag124.xml"/><Relationship Id="rId64" Type="http://schemas.openxmlformats.org/officeDocument/2006/relationships/tags" Target="../tags/tag140.xml"/><Relationship Id="rId69" Type="http://schemas.openxmlformats.org/officeDocument/2006/relationships/tags" Target="../tags/tag145.xml"/><Relationship Id="rId113" Type="http://schemas.openxmlformats.org/officeDocument/2006/relationships/tags" Target="../tags/tag189.xml"/><Relationship Id="rId118" Type="http://schemas.openxmlformats.org/officeDocument/2006/relationships/tags" Target="../tags/tag194.xml"/><Relationship Id="rId134" Type="http://schemas.openxmlformats.org/officeDocument/2006/relationships/tags" Target="../tags/tag210.xml"/><Relationship Id="rId139" Type="http://schemas.openxmlformats.org/officeDocument/2006/relationships/tags" Target="../tags/tag215.xml"/><Relationship Id="rId80" Type="http://schemas.openxmlformats.org/officeDocument/2006/relationships/tags" Target="../tags/tag156.xml"/><Relationship Id="rId85" Type="http://schemas.openxmlformats.org/officeDocument/2006/relationships/tags" Target="../tags/tag161.xml"/><Relationship Id="rId150" Type="http://schemas.openxmlformats.org/officeDocument/2006/relationships/tags" Target="../tags/tag226.xml"/><Relationship Id="rId155" Type="http://schemas.openxmlformats.org/officeDocument/2006/relationships/tags" Target="../tags/tag231.xml"/><Relationship Id="rId171" Type="http://schemas.openxmlformats.org/officeDocument/2006/relationships/tags" Target="../tags/tag247.xml"/><Relationship Id="rId176" Type="http://schemas.openxmlformats.org/officeDocument/2006/relationships/tags" Target="../tags/tag252.xml"/><Relationship Id="rId12" Type="http://schemas.openxmlformats.org/officeDocument/2006/relationships/tags" Target="../tags/tag88.xml"/><Relationship Id="rId17" Type="http://schemas.openxmlformats.org/officeDocument/2006/relationships/tags" Target="../tags/tag93.xml"/><Relationship Id="rId33" Type="http://schemas.openxmlformats.org/officeDocument/2006/relationships/tags" Target="../tags/tag109.xml"/><Relationship Id="rId38" Type="http://schemas.openxmlformats.org/officeDocument/2006/relationships/tags" Target="../tags/tag114.xml"/><Relationship Id="rId59" Type="http://schemas.openxmlformats.org/officeDocument/2006/relationships/tags" Target="../tags/tag135.xml"/><Relationship Id="rId103" Type="http://schemas.openxmlformats.org/officeDocument/2006/relationships/tags" Target="../tags/tag179.xml"/><Relationship Id="rId108" Type="http://schemas.openxmlformats.org/officeDocument/2006/relationships/tags" Target="../tags/tag184.xml"/><Relationship Id="rId124" Type="http://schemas.openxmlformats.org/officeDocument/2006/relationships/tags" Target="../tags/tag200.xml"/><Relationship Id="rId129" Type="http://schemas.openxmlformats.org/officeDocument/2006/relationships/tags" Target="../tags/tag205.xml"/><Relationship Id="rId54" Type="http://schemas.openxmlformats.org/officeDocument/2006/relationships/tags" Target="../tags/tag130.xml"/><Relationship Id="rId70" Type="http://schemas.openxmlformats.org/officeDocument/2006/relationships/tags" Target="../tags/tag146.xml"/><Relationship Id="rId75" Type="http://schemas.openxmlformats.org/officeDocument/2006/relationships/tags" Target="../tags/tag151.xml"/><Relationship Id="rId91" Type="http://schemas.openxmlformats.org/officeDocument/2006/relationships/tags" Target="../tags/tag167.xml"/><Relationship Id="rId96" Type="http://schemas.openxmlformats.org/officeDocument/2006/relationships/tags" Target="../tags/tag172.xml"/><Relationship Id="rId140" Type="http://schemas.openxmlformats.org/officeDocument/2006/relationships/tags" Target="../tags/tag216.xml"/><Relationship Id="rId145" Type="http://schemas.openxmlformats.org/officeDocument/2006/relationships/tags" Target="../tags/tag221.xml"/><Relationship Id="rId161" Type="http://schemas.openxmlformats.org/officeDocument/2006/relationships/tags" Target="../tags/tag237.xml"/><Relationship Id="rId166" Type="http://schemas.openxmlformats.org/officeDocument/2006/relationships/tags" Target="../tags/tag242.xml"/><Relationship Id="rId182" Type="http://schemas.openxmlformats.org/officeDocument/2006/relationships/audio" Target="../media/audio1.wav"/><Relationship Id="rId1" Type="http://schemas.openxmlformats.org/officeDocument/2006/relationships/tags" Target="../tags/tag77.xml"/><Relationship Id="rId6" Type="http://schemas.openxmlformats.org/officeDocument/2006/relationships/tags" Target="../tags/tag82.xml"/><Relationship Id="rId23" Type="http://schemas.openxmlformats.org/officeDocument/2006/relationships/tags" Target="../tags/tag99.xml"/><Relationship Id="rId28" Type="http://schemas.openxmlformats.org/officeDocument/2006/relationships/tags" Target="../tags/tag104.xml"/><Relationship Id="rId49" Type="http://schemas.openxmlformats.org/officeDocument/2006/relationships/tags" Target="../tags/tag125.xml"/><Relationship Id="rId114" Type="http://schemas.openxmlformats.org/officeDocument/2006/relationships/tags" Target="../tags/tag190.xml"/><Relationship Id="rId119" Type="http://schemas.openxmlformats.org/officeDocument/2006/relationships/tags" Target="../tags/tag195.xml"/><Relationship Id="rId44" Type="http://schemas.openxmlformats.org/officeDocument/2006/relationships/tags" Target="../tags/tag120.xml"/><Relationship Id="rId60" Type="http://schemas.openxmlformats.org/officeDocument/2006/relationships/tags" Target="../tags/tag136.xml"/><Relationship Id="rId65" Type="http://schemas.openxmlformats.org/officeDocument/2006/relationships/tags" Target="../tags/tag141.xml"/><Relationship Id="rId81" Type="http://schemas.openxmlformats.org/officeDocument/2006/relationships/tags" Target="../tags/tag157.xml"/><Relationship Id="rId86" Type="http://schemas.openxmlformats.org/officeDocument/2006/relationships/tags" Target="../tags/tag162.xml"/><Relationship Id="rId130" Type="http://schemas.openxmlformats.org/officeDocument/2006/relationships/tags" Target="../tags/tag206.xml"/><Relationship Id="rId135" Type="http://schemas.openxmlformats.org/officeDocument/2006/relationships/tags" Target="../tags/tag211.xml"/><Relationship Id="rId151" Type="http://schemas.openxmlformats.org/officeDocument/2006/relationships/tags" Target="../tags/tag227.xml"/><Relationship Id="rId156" Type="http://schemas.openxmlformats.org/officeDocument/2006/relationships/tags" Target="../tags/tag232.xml"/><Relationship Id="rId177" Type="http://schemas.openxmlformats.org/officeDocument/2006/relationships/tags" Target="../tags/tag253.xml"/><Relationship Id="rId4" Type="http://schemas.openxmlformats.org/officeDocument/2006/relationships/tags" Target="../tags/tag80.xml"/><Relationship Id="rId9" Type="http://schemas.openxmlformats.org/officeDocument/2006/relationships/tags" Target="../tags/tag85.xml"/><Relationship Id="rId172" Type="http://schemas.openxmlformats.org/officeDocument/2006/relationships/tags" Target="../tags/tag248.xml"/><Relationship Id="rId180" Type="http://schemas.openxmlformats.org/officeDocument/2006/relationships/audio" Target="../media/audio1.wav"/><Relationship Id="rId13" Type="http://schemas.openxmlformats.org/officeDocument/2006/relationships/tags" Target="../tags/tag89.xml"/><Relationship Id="rId18" Type="http://schemas.openxmlformats.org/officeDocument/2006/relationships/tags" Target="../tags/tag94.xml"/><Relationship Id="rId39" Type="http://schemas.openxmlformats.org/officeDocument/2006/relationships/tags" Target="../tags/tag115.xml"/><Relationship Id="rId109" Type="http://schemas.openxmlformats.org/officeDocument/2006/relationships/tags" Target="../tags/tag185.xml"/><Relationship Id="rId34" Type="http://schemas.openxmlformats.org/officeDocument/2006/relationships/tags" Target="../tags/tag110.xml"/><Relationship Id="rId50" Type="http://schemas.openxmlformats.org/officeDocument/2006/relationships/tags" Target="../tags/tag126.xml"/><Relationship Id="rId55" Type="http://schemas.openxmlformats.org/officeDocument/2006/relationships/tags" Target="../tags/tag131.xml"/><Relationship Id="rId76" Type="http://schemas.openxmlformats.org/officeDocument/2006/relationships/tags" Target="../tags/tag152.xml"/><Relationship Id="rId97" Type="http://schemas.openxmlformats.org/officeDocument/2006/relationships/tags" Target="../tags/tag173.xml"/><Relationship Id="rId104" Type="http://schemas.openxmlformats.org/officeDocument/2006/relationships/tags" Target="../tags/tag180.xml"/><Relationship Id="rId120" Type="http://schemas.openxmlformats.org/officeDocument/2006/relationships/tags" Target="../tags/tag196.xml"/><Relationship Id="rId125" Type="http://schemas.openxmlformats.org/officeDocument/2006/relationships/tags" Target="../tags/tag201.xml"/><Relationship Id="rId141" Type="http://schemas.openxmlformats.org/officeDocument/2006/relationships/tags" Target="../tags/tag217.xml"/><Relationship Id="rId146" Type="http://schemas.openxmlformats.org/officeDocument/2006/relationships/tags" Target="../tags/tag222.xml"/><Relationship Id="rId167" Type="http://schemas.openxmlformats.org/officeDocument/2006/relationships/tags" Target="../tags/tag243.xml"/><Relationship Id="rId7" Type="http://schemas.openxmlformats.org/officeDocument/2006/relationships/tags" Target="../tags/tag83.xml"/><Relationship Id="rId71" Type="http://schemas.openxmlformats.org/officeDocument/2006/relationships/tags" Target="../tags/tag147.xml"/><Relationship Id="rId92" Type="http://schemas.openxmlformats.org/officeDocument/2006/relationships/tags" Target="../tags/tag168.xml"/><Relationship Id="rId162" Type="http://schemas.openxmlformats.org/officeDocument/2006/relationships/tags" Target="../tags/tag238.xml"/><Relationship Id="rId2" Type="http://schemas.openxmlformats.org/officeDocument/2006/relationships/tags" Target="../tags/tag78.xml"/><Relationship Id="rId29" Type="http://schemas.openxmlformats.org/officeDocument/2006/relationships/tags" Target="../tags/tag105.xml"/><Relationship Id="rId24" Type="http://schemas.openxmlformats.org/officeDocument/2006/relationships/tags" Target="../tags/tag100.xml"/><Relationship Id="rId40" Type="http://schemas.openxmlformats.org/officeDocument/2006/relationships/tags" Target="../tags/tag116.xml"/><Relationship Id="rId45" Type="http://schemas.openxmlformats.org/officeDocument/2006/relationships/tags" Target="../tags/tag121.xml"/><Relationship Id="rId66" Type="http://schemas.openxmlformats.org/officeDocument/2006/relationships/tags" Target="../tags/tag142.xml"/><Relationship Id="rId87" Type="http://schemas.openxmlformats.org/officeDocument/2006/relationships/tags" Target="../tags/tag163.xml"/><Relationship Id="rId110" Type="http://schemas.openxmlformats.org/officeDocument/2006/relationships/tags" Target="../tags/tag186.xml"/><Relationship Id="rId115" Type="http://schemas.openxmlformats.org/officeDocument/2006/relationships/tags" Target="../tags/tag191.xml"/><Relationship Id="rId131" Type="http://schemas.openxmlformats.org/officeDocument/2006/relationships/tags" Target="../tags/tag207.xml"/><Relationship Id="rId136" Type="http://schemas.openxmlformats.org/officeDocument/2006/relationships/tags" Target="../tags/tag212.xml"/><Relationship Id="rId157" Type="http://schemas.openxmlformats.org/officeDocument/2006/relationships/tags" Target="../tags/tag233.xml"/><Relationship Id="rId178" Type="http://schemas.openxmlformats.org/officeDocument/2006/relationships/tags" Target="../tags/tag254.xml"/><Relationship Id="rId61" Type="http://schemas.openxmlformats.org/officeDocument/2006/relationships/tags" Target="../tags/tag137.xml"/><Relationship Id="rId82" Type="http://schemas.openxmlformats.org/officeDocument/2006/relationships/tags" Target="../tags/tag158.xml"/><Relationship Id="rId152" Type="http://schemas.openxmlformats.org/officeDocument/2006/relationships/tags" Target="../tags/tag228.xml"/><Relationship Id="rId173" Type="http://schemas.openxmlformats.org/officeDocument/2006/relationships/tags" Target="../tags/tag249.xml"/><Relationship Id="rId19" Type="http://schemas.openxmlformats.org/officeDocument/2006/relationships/tags" Target="../tags/tag95.xml"/><Relationship Id="rId14" Type="http://schemas.openxmlformats.org/officeDocument/2006/relationships/tags" Target="../tags/tag90.xml"/><Relationship Id="rId30" Type="http://schemas.openxmlformats.org/officeDocument/2006/relationships/tags" Target="../tags/tag106.xml"/><Relationship Id="rId35" Type="http://schemas.openxmlformats.org/officeDocument/2006/relationships/tags" Target="../tags/tag111.xml"/><Relationship Id="rId56" Type="http://schemas.openxmlformats.org/officeDocument/2006/relationships/tags" Target="../tags/tag132.xml"/><Relationship Id="rId77" Type="http://schemas.openxmlformats.org/officeDocument/2006/relationships/tags" Target="../tags/tag153.xml"/><Relationship Id="rId100" Type="http://schemas.openxmlformats.org/officeDocument/2006/relationships/tags" Target="../tags/tag176.xml"/><Relationship Id="rId105" Type="http://schemas.openxmlformats.org/officeDocument/2006/relationships/tags" Target="../tags/tag181.xml"/><Relationship Id="rId126" Type="http://schemas.openxmlformats.org/officeDocument/2006/relationships/tags" Target="../tags/tag202.xml"/><Relationship Id="rId147" Type="http://schemas.openxmlformats.org/officeDocument/2006/relationships/tags" Target="../tags/tag223.xml"/><Relationship Id="rId168" Type="http://schemas.openxmlformats.org/officeDocument/2006/relationships/tags" Target="../tags/tag244.xml"/><Relationship Id="rId8" Type="http://schemas.openxmlformats.org/officeDocument/2006/relationships/tags" Target="../tags/tag84.xml"/><Relationship Id="rId51" Type="http://schemas.openxmlformats.org/officeDocument/2006/relationships/tags" Target="../tags/tag127.xml"/><Relationship Id="rId72" Type="http://schemas.openxmlformats.org/officeDocument/2006/relationships/tags" Target="../tags/tag148.xml"/><Relationship Id="rId93" Type="http://schemas.openxmlformats.org/officeDocument/2006/relationships/tags" Target="../tags/tag169.xml"/><Relationship Id="rId98" Type="http://schemas.openxmlformats.org/officeDocument/2006/relationships/tags" Target="../tags/tag174.xml"/><Relationship Id="rId121" Type="http://schemas.openxmlformats.org/officeDocument/2006/relationships/tags" Target="../tags/tag197.xml"/><Relationship Id="rId142" Type="http://schemas.openxmlformats.org/officeDocument/2006/relationships/tags" Target="../tags/tag218.xml"/><Relationship Id="rId163" Type="http://schemas.openxmlformats.org/officeDocument/2006/relationships/tags" Target="../tags/tag239.xml"/><Relationship Id="rId3" Type="http://schemas.openxmlformats.org/officeDocument/2006/relationships/tags" Target="../tags/tag79.xml"/><Relationship Id="rId25" Type="http://schemas.openxmlformats.org/officeDocument/2006/relationships/tags" Target="../tags/tag101.xml"/><Relationship Id="rId46" Type="http://schemas.openxmlformats.org/officeDocument/2006/relationships/tags" Target="../tags/tag122.xml"/><Relationship Id="rId67" Type="http://schemas.openxmlformats.org/officeDocument/2006/relationships/tags" Target="../tags/tag143.xml"/><Relationship Id="rId116" Type="http://schemas.openxmlformats.org/officeDocument/2006/relationships/tags" Target="../tags/tag192.xml"/><Relationship Id="rId137" Type="http://schemas.openxmlformats.org/officeDocument/2006/relationships/tags" Target="../tags/tag213.xml"/><Relationship Id="rId158" Type="http://schemas.openxmlformats.org/officeDocument/2006/relationships/tags" Target="../tags/tag234.xml"/><Relationship Id="rId20" Type="http://schemas.openxmlformats.org/officeDocument/2006/relationships/tags" Target="../tags/tag96.xml"/><Relationship Id="rId41" Type="http://schemas.openxmlformats.org/officeDocument/2006/relationships/tags" Target="../tags/tag117.xml"/><Relationship Id="rId62" Type="http://schemas.openxmlformats.org/officeDocument/2006/relationships/tags" Target="../tags/tag138.xml"/><Relationship Id="rId83" Type="http://schemas.openxmlformats.org/officeDocument/2006/relationships/tags" Target="../tags/tag159.xml"/><Relationship Id="rId88" Type="http://schemas.openxmlformats.org/officeDocument/2006/relationships/tags" Target="../tags/tag164.xml"/><Relationship Id="rId111" Type="http://schemas.openxmlformats.org/officeDocument/2006/relationships/tags" Target="../tags/tag187.xml"/><Relationship Id="rId132" Type="http://schemas.openxmlformats.org/officeDocument/2006/relationships/tags" Target="../tags/tag208.xml"/><Relationship Id="rId153" Type="http://schemas.openxmlformats.org/officeDocument/2006/relationships/tags" Target="../tags/tag229.xml"/><Relationship Id="rId174" Type="http://schemas.openxmlformats.org/officeDocument/2006/relationships/tags" Target="../tags/tag250.xml"/><Relationship Id="rId179" Type="http://schemas.openxmlformats.org/officeDocument/2006/relationships/tags" Target="../tags/tag255.xml"/><Relationship Id="rId15" Type="http://schemas.openxmlformats.org/officeDocument/2006/relationships/tags" Target="../tags/tag91.xml"/><Relationship Id="rId36" Type="http://schemas.openxmlformats.org/officeDocument/2006/relationships/tags" Target="../tags/tag112.xml"/><Relationship Id="rId57" Type="http://schemas.openxmlformats.org/officeDocument/2006/relationships/tags" Target="../tags/tag133.xml"/><Relationship Id="rId106" Type="http://schemas.openxmlformats.org/officeDocument/2006/relationships/tags" Target="../tags/tag182.xml"/><Relationship Id="rId127" Type="http://schemas.openxmlformats.org/officeDocument/2006/relationships/tags" Target="../tags/tag203.xml"/><Relationship Id="rId10" Type="http://schemas.openxmlformats.org/officeDocument/2006/relationships/tags" Target="../tags/tag86.xml"/><Relationship Id="rId31" Type="http://schemas.openxmlformats.org/officeDocument/2006/relationships/tags" Target="../tags/tag107.xml"/><Relationship Id="rId52" Type="http://schemas.openxmlformats.org/officeDocument/2006/relationships/tags" Target="../tags/tag128.xml"/><Relationship Id="rId73" Type="http://schemas.openxmlformats.org/officeDocument/2006/relationships/tags" Target="../tags/tag149.xml"/><Relationship Id="rId78" Type="http://schemas.openxmlformats.org/officeDocument/2006/relationships/tags" Target="../tags/tag154.xml"/><Relationship Id="rId94" Type="http://schemas.openxmlformats.org/officeDocument/2006/relationships/tags" Target="../tags/tag170.xml"/><Relationship Id="rId99" Type="http://schemas.openxmlformats.org/officeDocument/2006/relationships/tags" Target="../tags/tag175.xml"/><Relationship Id="rId101" Type="http://schemas.openxmlformats.org/officeDocument/2006/relationships/tags" Target="../tags/tag177.xml"/><Relationship Id="rId122" Type="http://schemas.openxmlformats.org/officeDocument/2006/relationships/tags" Target="../tags/tag198.xml"/><Relationship Id="rId143" Type="http://schemas.openxmlformats.org/officeDocument/2006/relationships/tags" Target="../tags/tag219.xml"/><Relationship Id="rId148" Type="http://schemas.openxmlformats.org/officeDocument/2006/relationships/tags" Target="../tags/tag224.xml"/><Relationship Id="rId164" Type="http://schemas.openxmlformats.org/officeDocument/2006/relationships/tags" Target="../tags/tag240.xml"/><Relationship Id="rId169" Type="http://schemas.openxmlformats.org/officeDocument/2006/relationships/tags" Target="../tags/tag245.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56.xml"/><Relationship Id="rId4"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tags" Target="../tags/tag259.xml"/><Relationship Id="rId7" Type="http://schemas.openxmlformats.org/officeDocument/2006/relationships/slideMaster" Target="../slideMasters/slideMaster2.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audio" Target="../media/audio1.wav"/><Relationship Id="rId5" Type="http://schemas.openxmlformats.org/officeDocument/2006/relationships/tags" Target="../tags/tag261.xml"/><Relationship Id="rId4" Type="http://schemas.openxmlformats.org/officeDocument/2006/relationships/tags" Target="../tags/tag260.xml"/></Relationships>
</file>

<file path=ppt/slideLayouts/_rels/slideLayout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audio" Target="../media/audio1.wav"/><Relationship Id="rId5" Type="http://schemas.openxmlformats.org/officeDocument/2006/relationships/image" Target="../media/image6.jpeg"/><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64.xml"/><Relationship Id="rId4"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audio" Target="../media/audio1.wav"/><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audio" Target="../media/audio1.wav"/><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1.jpeg"/></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267.xml"/><Relationship Id="rId7" Type="http://schemas.openxmlformats.org/officeDocument/2006/relationships/audio" Target="../media/audio1.wav"/><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image" Target="../media/image4.jpeg"/><Relationship Id="rId5" Type="http://schemas.openxmlformats.org/officeDocument/2006/relationships/slideMaster" Target="../slideMasters/slideMaster2.xml"/><Relationship Id="rId4" Type="http://schemas.openxmlformats.org/officeDocument/2006/relationships/audio" Target="../media/audio1.wav"/></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68.xml"/><Relationship Id="rId4" Type="http://schemas.openxmlformats.org/officeDocument/2006/relationships/audio" Target="../media/audio1.wav"/></Relationships>
</file>

<file path=ppt/slideLayouts/_rels/slideLayout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69.xml"/><Relationship Id="rId4" Type="http://schemas.openxmlformats.org/officeDocument/2006/relationships/audio" Target="../media/audio1.wav"/></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70.xml"/><Relationship Id="rId4" Type="http://schemas.openxmlformats.org/officeDocument/2006/relationships/audio" Target="../media/audio1.wav"/></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71.xml"/><Relationship Id="rId5" Type="http://schemas.openxmlformats.org/officeDocument/2006/relationships/audio" Target="../media/audio1.wav"/><Relationship Id="rId4" Type="http://schemas.openxmlformats.org/officeDocument/2006/relationships/image" Target="../media/image7.jpeg"/></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audio" Target="../media/audio1.wav"/><Relationship Id="rId1" Type="http://schemas.openxmlformats.org/officeDocument/2006/relationships/tags" Target="../tags/tag272.xml"/><Relationship Id="rId4" Type="http://schemas.openxmlformats.org/officeDocument/2006/relationships/audio" Target="../media/audio1.wav"/></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slideMaster" Target="../slideMasters/slideMaster3.xml"/><Relationship Id="rId5" Type="http://schemas.openxmlformats.org/officeDocument/2006/relationships/tags" Target="../tags/tag282.xml"/><Relationship Id="rId4" Type="http://schemas.openxmlformats.org/officeDocument/2006/relationships/tags" Target="../tags/tag28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slideMaster" Target="../slideMasters/slideMaster3.xml"/><Relationship Id="rId5" Type="http://schemas.openxmlformats.org/officeDocument/2006/relationships/tags" Target="../tags/tag287.xml"/><Relationship Id="rId4" Type="http://schemas.openxmlformats.org/officeDocument/2006/relationships/tags" Target="../tags/tag286.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slideMaster" Target="../slideMasters/slideMaster3.xml"/><Relationship Id="rId5" Type="http://schemas.openxmlformats.org/officeDocument/2006/relationships/tags" Target="../tags/tag292.xml"/><Relationship Id="rId4" Type="http://schemas.openxmlformats.org/officeDocument/2006/relationships/tags" Target="../tags/tag29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18.xml"/><Relationship Id="rId4"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95.xml"/><Relationship Id="rId7" Type="http://schemas.openxmlformats.org/officeDocument/2006/relationships/slideMaster" Target="../slideMasters/slideMaster3.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306.xml"/><Relationship Id="rId3" Type="http://schemas.openxmlformats.org/officeDocument/2006/relationships/tags" Target="../tags/tag301.xml"/><Relationship Id="rId7" Type="http://schemas.openxmlformats.org/officeDocument/2006/relationships/tags" Target="../tags/tag305.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tags" Target="../tags/tag302.xml"/><Relationship Id="rId9"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tags" Target="../tags/tag307.xml"/><Relationship Id="rId5" Type="http://schemas.openxmlformats.org/officeDocument/2006/relationships/slideMaster" Target="../slideMasters/slideMaster3.xml"/><Relationship Id="rId4" Type="http://schemas.openxmlformats.org/officeDocument/2006/relationships/tags" Target="../tags/tag310.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 Id="rId4"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316.xml"/><Relationship Id="rId7" Type="http://schemas.openxmlformats.org/officeDocument/2006/relationships/slideMaster" Target="../slideMasters/slideMaster3.xml"/><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322.xml"/><Relationship Id="rId7" Type="http://schemas.openxmlformats.org/officeDocument/2006/relationships/slideMaster" Target="../slideMasters/slideMaster3.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slideMaster" Target="../slideMasters/slideMaster3.xml"/><Relationship Id="rId5" Type="http://schemas.openxmlformats.org/officeDocument/2006/relationships/tags" Target="../tags/tag330.xml"/><Relationship Id="rId4" Type="http://schemas.openxmlformats.org/officeDocument/2006/relationships/tags" Target="../tags/tag329.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slideMaster" Target="../slideMasters/slideMaster3.xml"/><Relationship Id="rId5" Type="http://schemas.openxmlformats.org/officeDocument/2006/relationships/tags" Target="../tags/tag335.xml"/><Relationship Id="rId4" Type="http://schemas.openxmlformats.org/officeDocument/2006/relationships/tags" Target="../tags/tag334.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tags" Target="../tags/tag348.xml"/><Relationship Id="rId18" Type="http://schemas.openxmlformats.org/officeDocument/2006/relationships/hyperlink" Target="http://bit.ly/2Tynxth" TargetMode="External"/><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tags" Target="../tags/tag347.xml"/><Relationship Id="rId17" Type="http://schemas.openxmlformats.org/officeDocument/2006/relationships/slideMaster" Target="../slideMasters/slideMaster3.xml"/><Relationship Id="rId2" Type="http://schemas.openxmlformats.org/officeDocument/2006/relationships/tags" Target="../tags/tag337.xml"/><Relationship Id="rId16" Type="http://schemas.openxmlformats.org/officeDocument/2006/relationships/tags" Target="../tags/tag351.xml"/><Relationship Id="rId20" Type="http://schemas.openxmlformats.org/officeDocument/2006/relationships/hyperlink" Target="http://bit.ly/2TtBDfr" TargetMode="Externa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tags" Target="../tags/tag346.xml"/><Relationship Id="rId5" Type="http://schemas.openxmlformats.org/officeDocument/2006/relationships/tags" Target="../tags/tag340.xml"/><Relationship Id="rId15" Type="http://schemas.openxmlformats.org/officeDocument/2006/relationships/tags" Target="../tags/tag350.xml"/><Relationship Id="rId10" Type="http://schemas.openxmlformats.org/officeDocument/2006/relationships/tags" Target="../tags/tag345.xml"/><Relationship Id="rId19" Type="http://schemas.openxmlformats.org/officeDocument/2006/relationships/hyperlink" Target="http://bit.ly/2TyoMsr" TargetMode="External"/><Relationship Id="rId4" Type="http://schemas.openxmlformats.org/officeDocument/2006/relationships/tags" Target="../tags/tag339.xml"/><Relationship Id="rId9" Type="http://schemas.openxmlformats.org/officeDocument/2006/relationships/tags" Target="../tags/tag344.xml"/><Relationship Id="rId14" Type="http://schemas.openxmlformats.org/officeDocument/2006/relationships/tags" Target="../tags/tag349.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slideMaster" Target="../slideMasters/slideMaster3.xml"/><Relationship Id="rId5" Type="http://schemas.openxmlformats.org/officeDocument/2006/relationships/tags" Target="../tags/tag356.xml"/><Relationship Id="rId4" Type="http://schemas.openxmlformats.org/officeDocument/2006/relationships/tags" Target="../tags/tag355.xml"/></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audio" Target="../media/audio1.wav"/><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slideMaster" Target="../slideMasters/slideMaster3.xml"/><Relationship Id="rId5" Type="http://schemas.openxmlformats.org/officeDocument/2006/relationships/tags" Target="../tags/tag361.xml"/><Relationship Id="rId4" Type="http://schemas.openxmlformats.org/officeDocument/2006/relationships/tags" Target="../tags/tag360.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tags" Target="../tags/tag374.xml"/><Relationship Id="rId18" Type="http://schemas.openxmlformats.org/officeDocument/2006/relationships/tags" Target="../tags/tag379.xml"/><Relationship Id="rId26" Type="http://schemas.openxmlformats.org/officeDocument/2006/relationships/tags" Target="../tags/tag387.xml"/><Relationship Id="rId3" Type="http://schemas.openxmlformats.org/officeDocument/2006/relationships/tags" Target="../tags/tag364.xml"/><Relationship Id="rId21" Type="http://schemas.openxmlformats.org/officeDocument/2006/relationships/tags" Target="../tags/tag382.xml"/><Relationship Id="rId34" Type="http://schemas.openxmlformats.org/officeDocument/2006/relationships/hyperlink" Target="http://bit.ly/2Tynxth" TargetMode="External"/><Relationship Id="rId7" Type="http://schemas.openxmlformats.org/officeDocument/2006/relationships/tags" Target="../tags/tag368.xml"/><Relationship Id="rId12" Type="http://schemas.openxmlformats.org/officeDocument/2006/relationships/tags" Target="../tags/tag373.xml"/><Relationship Id="rId17" Type="http://schemas.openxmlformats.org/officeDocument/2006/relationships/tags" Target="../tags/tag378.xml"/><Relationship Id="rId25" Type="http://schemas.openxmlformats.org/officeDocument/2006/relationships/tags" Target="../tags/tag386.xml"/><Relationship Id="rId33" Type="http://schemas.openxmlformats.org/officeDocument/2006/relationships/slideMaster" Target="../slideMasters/slideMaster3.xml"/><Relationship Id="rId2" Type="http://schemas.openxmlformats.org/officeDocument/2006/relationships/tags" Target="../tags/tag363.xml"/><Relationship Id="rId16" Type="http://schemas.openxmlformats.org/officeDocument/2006/relationships/tags" Target="../tags/tag377.xml"/><Relationship Id="rId20" Type="http://schemas.openxmlformats.org/officeDocument/2006/relationships/tags" Target="../tags/tag381.xml"/><Relationship Id="rId29" Type="http://schemas.openxmlformats.org/officeDocument/2006/relationships/tags" Target="../tags/tag390.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tags" Target="../tags/tag372.xml"/><Relationship Id="rId24" Type="http://schemas.openxmlformats.org/officeDocument/2006/relationships/tags" Target="../tags/tag385.xml"/><Relationship Id="rId32" Type="http://schemas.openxmlformats.org/officeDocument/2006/relationships/tags" Target="../tags/tag393.xml"/><Relationship Id="rId37" Type="http://schemas.openxmlformats.org/officeDocument/2006/relationships/hyperlink" Target="https://slack-redir.net/link?url=https://stories.freepik.com/" TargetMode="External"/><Relationship Id="rId5" Type="http://schemas.openxmlformats.org/officeDocument/2006/relationships/tags" Target="../tags/tag366.xml"/><Relationship Id="rId15" Type="http://schemas.openxmlformats.org/officeDocument/2006/relationships/tags" Target="../tags/tag376.xml"/><Relationship Id="rId23" Type="http://schemas.openxmlformats.org/officeDocument/2006/relationships/tags" Target="../tags/tag384.xml"/><Relationship Id="rId28" Type="http://schemas.openxmlformats.org/officeDocument/2006/relationships/tags" Target="../tags/tag389.xml"/><Relationship Id="rId36" Type="http://schemas.openxmlformats.org/officeDocument/2006/relationships/hyperlink" Target="https://slack-redir.net/link?url=https://www.freepik.com/" TargetMode="External"/><Relationship Id="rId10" Type="http://schemas.openxmlformats.org/officeDocument/2006/relationships/tags" Target="../tags/tag371.xml"/><Relationship Id="rId19" Type="http://schemas.openxmlformats.org/officeDocument/2006/relationships/tags" Target="../tags/tag380.xml"/><Relationship Id="rId31" Type="http://schemas.openxmlformats.org/officeDocument/2006/relationships/tags" Target="../tags/tag392.xml"/><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tags" Target="../tags/tag375.xml"/><Relationship Id="rId22" Type="http://schemas.openxmlformats.org/officeDocument/2006/relationships/tags" Target="../tags/tag383.xml"/><Relationship Id="rId27" Type="http://schemas.openxmlformats.org/officeDocument/2006/relationships/tags" Target="../tags/tag388.xml"/><Relationship Id="rId30" Type="http://schemas.openxmlformats.org/officeDocument/2006/relationships/tags" Target="../tags/tag391.xml"/><Relationship Id="rId35" Type="http://schemas.openxmlformats.org/officeDocument/2006/relationships/hyperlink" Target="http://bit.ly/2TyoMsr"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slideMaster" Target="../slideMasters/slideMaster4.xml"/><Relationship Id="rId5" Type="http://schemas.openxmlformats.org/officeDocument/2006/relationships/tags" Target="../tags/tag403.xml"/><Relationship Id="rId4" Type="http://schemas.openxmlformats.org/officeDocument/2006/relationships/tags" Target="../tags/tag402.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tags" Target="../tags/tag404.xml"/><Relationship Id="rId6" Type="http://schemas.openxmlformats.org/officeDocument/2006/relationships/slideMaster" Target="../slideMasters/slideMaster4.xml"/><Relationship Id="rId5" Type="http://schemas.openxmlformats.org/officeDocument/2006/relationships/tags" Target="../tags/tag408.xml"/><Relationship Id="rId4" Type="http://schemas.openxmlformats.org/officeDocument/2006/relationships/tags" Target="../tags/tag407.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411.xml"/><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slideMaster" Target="../slideMasters/slideMaster4.xml"/><Relationship Id="rId5" Type="http://schemas.openxmlformats.org/officeDocument/2006/relationships/tags" Target="../tags/tag413.xml"/><Relationship Id="rId4" Type="http://schemas.openxmlformats.org/officeDocument/2006/relationships/tags" Target="../tags/tag412.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416.xml"/><Relationship Id="rId7" Type="http://schemas.openxmlformats.org/officeDocument/2006/relationships/slideMaster" Target="../slideMasters/slideMaster4.xml"/><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tags" Target="../tags/tag417.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427.xml"/><Relationship Id="rId3" Type="http://schemas.openxmlformats.org/officeDocument/2006/relationships/tags" Target="../tags/tag422.xml"/><Relationship Id="rId7" Type="http://schemas.openxmlformats.org/officeDocument/2006/relationships/tags" Target="../tags/tag426.xml"/><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9"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430.xml"/><Relationship Id="rId2" Type="http://schemas.openxmlformats.org/officeDocument/2006/relationships/tags" Target="../tags/tag429.xml"/><Relationship Id="rId1" Type="http://schemas.openxmlformats.org/officeDocument/2006/relationships/tags" Target="../tags/tag428.xml"/><Relationship Id="rId5" Type="http://schemas.openxmlformats.org/officeDocument/2006/relationships/slideMaster" Target="../slideMasters/slideMaster4.xml"/><Relationship Id="rId4" Type="http://schemas.openxmlformats.org/officeDocument/2006/relationships/tags" Target="../tags/tag431.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tags" Target="../tags/tag432.xml"/><Relationship Id="rId4"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37.xml"/><Relationship Id="rId7" Type="http://schemas.openxmlformats.org/officeDocument/2006/relationships/tags" Target="../tags/tag441.xm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tags" Target="../tags/tag440.xml"/><Relationship Id="rId5" Type="http://schemas.openxmlformats.org/officeDocument/2006/relationships/tags" Target="../tags/tag439.xml"/><Relationship Id="rId4" Type="http://schemas.openxmlformats.org/officeDocument/2006/relationships/tags" Target="../tags/tag438.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audio" Target="../media/audio1.wav"/><Relationship Id="rId5" Type="http://schemas.openxmlformats.org/officeDocument/2006/relationships/slideMaster" Target="../slideMasters/slideMaster1.xml"/><Relationship Id="rId4" Type="http://schemas.openxmlformats.org/officeDocument/2006/relationships/audio" Target="../media/audio1.wav"/></Relationships>
</file>

<file path=ppt/slideLayouts/_rels/slideLayout60.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44.xml"/><Relationship Id="rId7" Type="http://schemas.openxmlformats.org/officeDocument/2006/relationships/tags" Target="../tags/tag448.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tags" Target="../tags/tag447.xml"/><Relationship Id="rId5" Type="http://schemas.openxmlformats.org/officeDocument/2006/relationships/tags" Target="../tags/tag446.xml"/><Relationship Id="rId4" Type="http://schemas.openxmlformats.org/officeDocument/2006/relationships/tags" Target="../tags/tag445.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451.xml"/><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slideMaster" Target="../slideMasters/slideMaster4.xml"/><Relationship Id="rId5" Type="http://schemas.openxmlformats.org/officeDocument/2006/relationships/tags" Target="../tags/tag453.xml"/><Relationship Id="rId4" Type="http://schemas.openxmlformats.org/officeDocument/2006/relationships/tags" Target="../tags/tag452.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slideMaster" Target="../slideMasters/slideMaster4.xml"/><Relationship Id="rId5" Type="http://schemas.openxmlformats.org/officeDocument/2006/relationships/tags" Target="../tags/tag458.xml"/><Relationship Id="rId4" Type="http://schemas.openxmlformats.org/officeDocument/2006/relationships/tags" Target="../tags/tag457.xml"/></Relationships>
</file>

<file path=ppt/slideLayouts/_rels/slideLayout6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Master" Target="../slideMasters/slideMaster5.xml"/><Relationship Id="rId1" Type="http://schemas.openxmlformats.org/officeDocument/2006/relationships/audio" Target="../media/audio3.wav"/></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audio" Target="../media/audio3.wav"/><Relationship Id="rId4" Type="http://schemas.openxmlformats.org/officeDocument/2006/relationships/audio" Target="../media/audio3.wav"/></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59.xml"/><Relationship Id="rId4" Type="http://schemas.openxmlformats.org/officeDocument/2006/relationships/audio" Target="../media/audio3.wav"/></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60.xml"/><Relationship Id="rId5" Type="http://schemas.openxmlformats.org/officeDocument/2006/relationships/audio" Target="../media/audio3.wav"/><Relationship Id="rId4" Type="http://schemas.openxmlformats.org/officeDocument/2006/relationships/image" Target="../media/image7.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audio" Target="../media/audio3.wav"/><Relationship Id="rId4" Type="http://schemas.openxmlformats.org/officeDocument/2006/relationships/audio" Target="../media/audio3.wav"/></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61.xml"/><Relationship Id="rId4" Type="http://schemas.openxmlformats.org/officeDocument/2006/relationships/audio" Target="../media/audio3.wav"/></Relationships>
</file>

<file path=ppt/slideLayouts/_rels/slideLayout6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Master" Target="../slideMasters/slideMaster5.xml"/><Relationship Id="rId1" Type="http://schemas.openxmlformats.org/officeDocument/2006/relationships/audio" Target="../media/audio3.wav"/></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62.xml"/><Relationship Id="rId4" Type="http://schemas.openxmlformats.org/officeDocument/2006/relationships/audio" Target="../media/audio3.wav"/></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audio" Target="../media/audio3.wav"/><Relationship Id="rId4" Type="http://schemas.openxmlformats.org/officeDocument/2006/relationships/audio" Target="../media/audio3.wav"/></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63.xml"/><Relationship Id="rId4" Type="http://schemas.openxmlformats.org/officeDocument/2006/relationships/audio" Target="../media/audio3.wav"/></Relationships>
</file>

<file path=ppt/slideLayouts/_rels/slideLayout7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Master" Target="../slideMasters/slideMaster5.xml"/><Relationship Id="rId1" Type="http://schemas.openxmlformats.org/officeDocument/2006/relationships/audio" Target="../media/audio3.wav"/></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64.xml"/><Relationship Id="rId4" Type="http://schemas.openxmlformats.org/officeDocument/2006/relationships/audio" Target="../media/audio3.wav"/></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audio" Target="../media/audio3.wav"/><Relationship Id="rId4" Type="http://schemas.openxmlformats.org/officeDocument/2006/relationships/audio" Target="../media/audio3.wav"/></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65.xml"/><Relationship Id="rId4" Type="http://schemas.openxmlformats.org/officeDocument/2006/relationships/audio" Target="../media/audio3.wav"/></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66.xml"/><Relationship Id="rId4" Type="http://schemas.openxmlformats.org/officeDocument/2006/relationships/audio" Target="../media/audio3.wav"/></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audio" Target="../media/audio3.wav"/><Relationship Id="rId4" Type="http://schemas.openxmlformats.org/officeDocument/2006/relationships/audio" Target="../media/audio3.wav"/></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67.xml"/><Relationship Id="rId4" Type="http://schemas.openxmlformats.org/officeDocument/2006/relationships/audio" Target="../media/audio3.wav"/></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audio1.wav"/><Relationship Id="rId1" Type="http://schemas.openxmlformats.org/officeDocument/2006/relationships/tags" Target="../tags/tag24.xml"/><Relationship Id="rId4" Type="http://schemas.openxmlformats.org/officeDocument/2006/relationships/audio" Target="../media/audio1.wav"/></Relationships>
</file>

<file path=ppt/slideLayouts/_rels/slideLayout8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Master" Target="../slideMasters/slideMaster5.xml"/><Relationship Id="rId1" Type="http://schemas.openxmlformats.org/officeDocument/2006/relationships/audio" Target="../media/audio3.wav"/></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audio" Target="../media/audio3.wav"/><Relationship Id="rId1" Type="http://schemas.openxmlformats.org/officeDocument/2006/relationships/tags" Target="../tags/tag468.xml"/><Relationship Id="rId4" Type="http://schemas.openxmlformats.org/officeDocument/2006/relationships/audio" Target="../media/audio3.wav"/></Relationships>
</file>

<file path=ppt/slideLayouts/_rels/slideLayout82.xml.rels><?xml version="1.0" encoding="UTF-8" standalone="yes"?>
<Relationships xmlns="http://schemas.openxmlformats.org/package/2006/relationships"><Relationship Id="rId117" Type="http://schemas.openxmlformats.org/officeDocument/2006/relationships/tags" Target="../tags/tag585.xml"/><Relationship Id="rId21" Type="http://schemas.openxmlformats.org/officeDocument/2006/relationships/tags" Target="../tags/tag489.xml"/><Relationship Id="rId42" Type="http://schemas.openxmlformats.org/officeDocument/2006/relationships/tags" Target="../tags/tag510.xml"/><Relationship Id="rId63" Type="http://schemas.openxmlformats.org/officeDocument/2006/relationships/tags" Target="../tags/tag531.xml"/><Relationship Id="rId84" Type="http://schemas.openxmlformats.org/officeDocument/2006/relationships/tags" Target="../tags/tag552.xml"/><Relationship Id="rId138" Type="http://schemas.openxmlformats.org/officeDocument/2006/relationships/tags" Target="../tags/tag606.xml"/><Relationship Id="rId159" Type="http://schemas.openxmlformats.org/officeDocument/2006/relationships/tags" Target="../tags/tag627.xml"/><Relationship Id="rId170" Type="http://schemas.openxmlformats.org/officeDocument/2006/relationships/tags" Target="../tags/tag638.xml"/><Relationship Id="rId191" Type="http://schemas.openxmlformats.org/officeDocument/2006/relationships/tags" Target="../tags/tag659.xml"/><Relationship Id="rId196" Type="http://schemas.openxmlformats.org/officeDocument/2006/relationships/tags" Target="../tags/tag664.xml"/><Relationship Id="rId200" Type="http://schemas.openxmlformats.org/officeDocument/2006/relationships/audio" Target="../media/audio4.wav"/><Relationship Id="rId16" Type="http://schemas.openxmlformats.org/officeDocument/2006/relationships/tags" Target="../tags/tag484.xml"/><Relationship Id="rId107" Type="http://schemas.openxmlformats.org/officeDocument/2006/relationships/tags" Target="../tags/tag575.xml"/><Relationship Id="rId11" Type="http://schemas.openxmlformats.org/officeDocument/2006/relationships/tags" Target="../tags/tag479.xml"/><Relationship Id="rId32" Type="http://schemas.openxmlformats.org/officeDocument/2006/relationships/tags" Target="../tags/tag500.xml"/><Relationship Id="rId37" Type="http://schemas.openxmlformats.org/officeDocument/2006/relationships/tags" Target="../tags/tag505.xml"/><Relationship Id="rId53" Type="http://schemas.openxmlformats.org/officeDocument/2006/relationships/tags" Target="../tags/tag521.xml"/><Relationship Id="rId58" Type="http://schemas.openxmlformats.org/officeDocument/2006/relationships/tags" Target="../tags/tag526.xml"/><Relationship Id="rId74" Type="http://schemas.openxmlformats.org/officeDocument/2006/relationships/tags" Target="../tags/tag542.xml"/><Relationship Id="rId79" Type="http://schemas.openxmlformats.org/officeDocument/2006/relationships/tags" Target="../tags/tag547.xml"/><Relationship Id="rId102" Type="http://schemas.openxmlformats.org/officeDocument/2006/relationships/tags" Target="../tags/tag570.xml"/><Relationship Id="rId123" Type="http://schemas.openxmlformats.org/officeDocument/2006/relationships/tags" Target="../tags/tag591.xml"/><Relationship Id="rId128" Type="http://schemas.openxmlformats.org/officeDocument/2006/relationships/tags" Target="../tags/tag596.xml"/><Relationship Id="rId144" Type="http://schemas.openxmlformats.org/officeDocument/2006/relationships/tags" Target="../tags/tag612.xml"/><Relationship Id="rId149" Type="http://schemas.openxmlformats.org/officeDocument/2006/relationships/tags" Target="../tags/tag617.xml"/><Relationship Id="rId5" Type="http://schemas.openxmlformats.org/officeDocument/2006/relationships/tags" Target="../tags/tag473.xml"/><Relationship Id="rId90" Type="http://schemas.openxmlformats.org/officeDocument/2006/relationships/tags" Target="../tags/tag558.xml"/><Relationship Id="rId95" Type="http://schemas.openxmlformats.org/officeDocument/2006/relationships/tags" Target="../tags/tag563.xml"/><Relationship Id="rId160" Type="http://schemas.openxmlformats.org/officeDocument/2006/relationships/tags" Target="../tags/tag628.xml"/><Relationship Id="rId165" Type="http://schemas.openxmlformats.org/officeDocument/2006/relationships/tags" Target="../tags/tag633.xml"/><Relationship Id="rId181" Type="http://schemas.openxmlformats.org/officeDocument/2006/relationships/tags" Target="../tags/tag649.xml"/><Relationship Id="rId186" Type="http://schemas.openxmlformats.org/officeDocument/2006/relationships/tags" Target="../tags/tag654.xml"/><Relationship Id="rId22" Type="http://schemas.openxmlformats.org/officeDocument/2006/relationships/tags" Target="../tags/tag490.xml"/><Relationship Id="rId27" Type="http://schemas.openxmlformats.org/officeDocument/2006/relationships/tags" Target="../tags/tag495.xml"/><Relationship Id="rId43" Type="http://schemas.openxmlformats.org/officeDocument/2006/relationships/tags" Target="../tags/tag511.xml"/><Relationship Id="rId48" Type="http://schemas.openxmlformats.org/officeDocument/2006/relationships/tags" Target="../tags/tag516.xml"/><Relationship Id="rId64" Type="http://schemas.openxmlformats.org/officeDocument/2006/relationships/tags" Target="../tags/tag532.xml"/><Relationship Id="rId69" Type="http://schemas.openxmlformats.org/officeDocument/2006/relationships/tags" Target="../tags/tag537.xml"/><Relationship Id="rId113" Type="http://schemas.openxmlformats.org/officeDocument/2006/relationships/tags" Target="../tags/tag581.xml"/><Relationship Id="rId118" Type="http://schemas.openxmlformats.org/officeDocument/2006/relationships/tags" Target="../tags/tag586.xml"/><Relationship Id="rId134" Type="http://schemas.openxmlformats.org/officeDocument/2006/relationships/tags" Target="../tags/tag602.xml"/><Relationship Id="rId139" Type="http://schemas.openxmlformats.org/officeDocument/2006/relationships/tags" Target="../tags/tag607.xml"/><Relationship Id="rId80" Type="http://schemas.openxmlformats.org/officeDocument/2006/relationships/tags" Target="../tags/tag548.xml"/><Relationship Id="rId85" Type="http://schemas.openxmlformats.org/officeDocument/2006/relationships/tags" Target="../tags/tag553.xml"/><Relationship Id="rId150" Type="http://schemas.openxmlformats.org/officeDocument/2006/relationships/tags" Target="../tags/tag618.xml"/><Relationship Id="rId155" Type="http://schemas.openxmlformats.org/officeDocument/2006/relationships/tags" Target="../tags/tag623.xml"/><Relationship Id="rId171" Type="http://schemas.openxmlformats.org/officeDocument/2006/relationships/tags" Target="../tags/tag639.xml"/><Relationship Id="rId176" Type="http://schemas.openxmlformats.org/officeDocument/2006/relationships/tags" Target="../tags/tag644.xml"/><Relationship Id="rId192" Type="http://schemas.openxmlformats.org/officeDocument/2006/relationships/tags" Target="../tags/tag660.xml"/><Relationship Id="rId197" Type="http://schemas.openxmlformats.org/officeDocument/2006/relationships/tags" Target="../tags/tag665.xml"/><Relationship Id="rId12" Type="http://schemas.openxmlformats.org/officeDocument/2006/relationships/tags" Target="../tags/tag480.xml"/><Relationship Id="rId17" Type="http://schemas.openxmlformats.org/officeDocument/2006/relationships/tags" Target="../tags/tag485.xml"/><Relationship Id="rId33" Type="http://schemas.openxmlformats.org/officeDocument/2006/relationships/tags" Target="../tags/tag501.xml"/><Relationship Id="rId38" Type="http://schemas.openxmlformats.org/officeDocument/2006/relationships/tags" Target="../tags/tag506.xml"/><Relationship Id="rId59" Type="http://schemas.openxmlformats.org/officeDocument/2006/relationships/tags" Target="../tags/tag527.xml"/><Relationship Id="rId103" Type="http://schemas.openxmlformats.org/officeDocument/2006/relationships/tags" Target="../tags/tag571.xml"/><Relationship Id="rId108" Type="http://schemas.openxmlformats.org/officeDocument/2006/relationships/tags" Target="../tags/tag576.xml"/><Relationship Id="rId124" Type="http://schemas.openxmlformats.org/officeDocument/2006/relationships/tags" Target="../tags/tag592.xml"/><Relationship Id="rId129" Type="http://schemas.openxmlformats.org/officeDocument/2006/relationships/tags" Target="../tags/tag597.xml"/><Relationship Id="rId54" Type="http://schemas.openxmlformats.org/officeDocument/2006/relationships/tags" Target="../tags/tag522.xml"/><Relationship Id="rId70" Type="http://schemas.openxmlformats.org/officeDocument/2006/relationships/tags" Target="../tags/tag538.xml"/><Relationship Id="rId75" Type="http://schemas.openxmlformats.org/officeDocument/2006/relationships/tags" Target="../tags/tag543.xml"/><Relationship Id="rId91" Type="http://schemas.openxmlformats.org/officeDocument/2006/relationships/tags" Target="../tags/tag559.xml"/><Relationship Id="rId96" Type="http://schemas.openxmlformats.org/officeDocument/2006/relationships/tags" Target="../tags/tag564.xml"/><Relationship Id="rId140" Type="http://schemas.openxmlformats.org/officeDocument/2006/relationships/tags" Target="../tags/tag608.xml"/><Relationship Id="rId145" Type="http://schemas.openxmlformats.org/officeDocument/2006/relationships/tags" Target="../tags/tag613.xml"/><Relationship Id="rId161" Type="http://schemas.openxmlformats.org/officeDocument/2006/relationships/tags" Target="../tags/tag629.xml"/><Relationship Id="rId166" Type="http://schemas.openxmlformats.org/officeDocument/2006/relationships/tags" Target="../tags/tag634.xml"/><Relationship Id="rId182" Type="http://schemas.openxmlformats.org/officeDocument/2006/relationships/tags" Target="../tags/tag650.xml"/><Relationship Id="rId187" Type="http://schemas.openxmlformats.org/officeDocument/2006/relationships/tags" Target="../tags/tag655.xml"/><Relationship Id="rId1" Type="http://schemas.openxmlformats.org/officeDocument/2006/relationships/tags" Target="../tags/tag469.xml"/><Relationship Id="rId6" Type="http://schemas.openxmlformats.org/officeDocument/2006/relationships/tags" Target="../tags/tag474.xml"/><Relationship Id="rId23" Type="http://schemas.openxmlformats.org/officeDocument/2006/relationships/tags" Target="../tags/tag491.xml"/><Relationship Id="rId28" Type="http://schemas.openxmlformats.org/officeDocument/2006/relationships/tags" Target="../tags/tag496.xml"/><Relationship Id="rId49" Type="http://schemas.openxmlformats.org/officeDocument/2006/relationships/tags" Target="../tags/tag517.xml"/><Relationship Id="rId114" Type="http://schemas.openxmlformats.org/officeDocument/2006/relationships/tags" Target="../tags/tag582.xml"/><Relationship Id="rId119" Type="http://schemas.openxmlformats.org/officeDocument/2006/relationships/tags" Target="../tags/tag587.xml"/><Relationship Id="rId44" Type="http://schemas.openxmlformats.org/officeDocument/2006/relationships/tags" Target="../tags/tag512.xml"/><Relationship Id="rId60" Type="http://schemas.openxmlformats.org/officeDocument/2006/relationships/tags" Target="../tags/tag528.xml"/><Relationship Id="rId65" Type="http://schemas.openxmlformats.org/officeDocument/2006/relationships/tags" Target="../tags/tag533.xml"/><Relationship Id="rId81" Type="http://schemas.openxmlformats.org/officeDocument/2006/relationships/tags" Target="../tags/tag549.xml"/><Relationship Id="rId86" Type="http://schemas.openxmlformats.org/officeDocument/2006/relationships/tags" Target="../tags/tag554.xml"/><Relationship Id="rId130" Type="http://schemas.openxmlformats.org/officeDocument/2006/relationships/tags" Target="../tags/tag598.xml"/><Relationship Id="rId135" Type="http://schemas.openxmlformats.org/officeDocument/2006/relationships/tags" Target="../tags/tag603.xml"/><Relationship Id="rId151" Type="http://schemas.openxmlformats.org/officeDocument/2006/relationships/tags" Target="../tags/tag619.xml"/><Relationship Id="rId156" Type="http://schemas.openxmlformats.org/officeDocument/2006/relationships/tags" Target="../tags/tag624.xml"/><Relationship Id="rId177" Type="http://schemas.openxmlformats.org/officeDocument/2006/relationships/tags" Target="../tags/tag645.xml"/><Relationship Id="rId198" Type="http://schemas.openxmlformats.org/officeDocument/2006/relationships/audio" Target="../media/audio4.wav"/><Relationship Id="rId172" Type="http://schemas.openxmlformats.org/officeDocument/2006/relationships/tags" Target="../tags/tag640.xml"/><Relationship Id="rId193" Type="http://schemas.openxmlformats.org/officeDocument/2006/relationships/tags" Target="../tags/tag661.xml"/><Relationship Id="rId13" Type="http://schemas.openxmlformats.org/officeDocument/2006/relationships/tags" Target="../tags/tag481.xml"/><Relationship Id="rId18" Type="http://schemas.openxmlformats.org/officeDocument/2006/relationships/tags" Target="../tags/tag486.xml"/><Relationship Id="rId39" Type="http://schemas.openxmlformats.org/officeDocument/2006/relationships/tags" Target="../tags/tag507.xml"/><Relationship Id="rId109" Type="http://schemas.openxmlformats.org/officeDocument/2006/relationships/tags" Target="../tags/tag577.xml"/><Relationship Id="rId34" Type="http://schemas.openxmlformats.org/officeDocument/2006/relationships/tags" Target="../tags/tag502.xml"/><Relationship Id="rId50" Type="http://schemas.openxmlformats.org/officeDocument/2006/relationships/tags" Target="../tags/tag518.xml"/><Relationship Id="rId55" Type="http://schemas.openxmlformats.org/officeDocument/2006/relationships/tags" Target="../tags/tag523.xml"/><Relationship Id="rId76" Type="http://schemas.openxmlformats.org/officeDocument/2006/relationships/tags" Target="../tags/tag544.xml"/><Relationship Id="rId97" Type="http://schemas.openxmlformats.org/officeDocument/2006/relationships/tags" Target="../tags/tag565.xml"/><Relationship Id="rId104" Type="http://schemas.openxmlformats.org/officeDocument/2006/relationships/tags" Target="../tags/tag572.xml"/><Relationship Id="rId120" Type="http://schemas.openxmlformats.org/officeDocument/2006/relationships/tags" Target="../tags/tag588.xml"/><Relationship Id="rId125" Type="http://schemas.openxmlformats.org/officeDocument/2006/relationships/tags" Target="../tags/tag593.xml"/><Relationship Id="rId141" Type="http://schemas.openxmlformats.org/officeDocument/2006/relationships/tags" Target="../tags/tag609.xml"/><Relationship Id="rId146" Type="http://schemas.openxmlformats.org/officeDocument/2006/relationships/tags" Target="../tags/tag614.xml"/><Relationship Id="rId167" Type="http://schemas.openxmlformats.org/officeDocument/2006/relationships/tags" Target="../tags/tag635.xml"/><Relationship Id="rId188" Type="http://schemas.openxmlformats.org/officeDocument/2006/relationships/tags" Target="../tags/tag656.xml"/><Relationship Id="rId7" Type="http://schemas.openxmlformats.org/officeDocument/2006/relationships/tags" Target="../tags/tag475.xml"/><Relationship Id="rId71" Type="http://schemas.openxmlformats.org/officeDocument/2006/relationships/tags" Target="../tags/tag539.xml"/><Relationship Id="rId92" Type="http://schemas.openxmlformats.org/officeDocument/2006/relationships/tags" Target="../tags/tag560.xml"/><Relationship Id="rId162" Type="http://schemas.openxmlformats.org/officeDocument/2006/relationships/tags" Target="../tags/tag630.xml"/><Relationship Id="rId183" Type="http://schemas.openxmlformats.org/officeDocument/2006/relationships/tags" Target="../tags/tag651.xml"/><Relationship Id="rId2" Type="http://schemas.openxmlformats.org/officeDocument/2006/relationships/tags" Target="../tags/tag470.xml"/><Relationship Id="rId29" Type="http://schemas.openxmlformats.org/officeDocument/2006/relationships/tags" Target="../tags/tag497.xml"/><Relationship Id="rId24" Type="http://schemas.openxmlformats.org/officeDocument/2006/relationships/tags" Target="../tags/tag492.xml"/><Relationship Id="rId40" Type="http://schemas.openxmlformats.org/officeDocument/2006/relationships/tags" Target="../tags/tag508.xml"/><Relationship Id="rId45" Type="http://schemas.openxmlformats.org/officeDocument/2006/relationships/tags" Target="../tags/tag513.xml"/><Relationship Id="rId66" Type="http://schemas.openxmlformats.org/officeDocument/2006/relationships/tags" Target="../tags/tag534.xml"/><Relationship Id="rId87" Type="http://schemas.openxmlformats.org/officeDocument/2006/relationships/tags" Target="../tags/tag555.xml"/><Relationship Id="rId110" Type="http://schemas.openxmlformats.org/officeDocument/2006/relationships/tags" Target="../tags/tag578.xml"/><Relationship Id="rId115" Type="http://schemas.openxmlformats.org/officeDocument/2006/relationships/tags" Target="../tags/tag583.xml"/><Relationship Id="rId131" Type="http://schemas.openxmlformats.org/officeDocument/2006/relationships/tags" Target="../tags/tag599.xml"/><Relationship Id="rId136" Type="http://schemas.openxmlformats.org/officeDocument/2006/relationships/tags" Target="../tags/tag604.xml"/><Relationship Id="rId157" Type="http://schemas.openxmlformats.org/officeDocument/2006/relationships/tags" Target="../tags/tag625.xml"/><Relationship Id="rId178" Type="http://schemas.openxmlformats.org/officeDocument/2006/relationships/tags" Target="../tags/tag646.xml"/><Relationship Id="rId61" Type="http://schemas.openxmlformats.org/officeDocument/2006/relationships/tags" Target="../tags/tag529.xml"/><Relationship Id="rId82" Type="http://schemas.openxmlformats.org/officeDocument/2006/relationships/tags" Target="../tags/tag550.xml"/><Relationship Id="rId152" Type="http://schemas.openxmlformats.org/officeDocument/2006/relationships/tags" Target="../tags/tag620.xml"/><Relationship Id="rId173" Type="http://schemas.openxmlformats.org/officeDocument/2006/relationships/tags" Target="../tags/tag641.xml"/><Relationship Id="rId194" Type="http://schemas.openxmlformats.org/officeDocument/2006/relationships/tags" Target="../tags/tag662.xml"/><Relationship Id="rId199" Type="http://schemas.openxmlformats.org/officeDocument/2006/relationships/slideMaster" Target="../slideMasters/slideMaster5.xml"/><Relationship Id="rId19" Type="http://schemas.openxmlformats.org/officeDocument/2006/relationships/tags" Target="../tags/tag487.xml"/><Relationship Id="rId14" Type="http://schemas.openxmlformats.org/officeDocument/2006/relationships/tags" Target="../tags/tag482.xml"/><Relationship Id="rId30" Type="http://schemas.openxmlformats.org/officeDocument/2006/relationships/tags" Target="../tags/tag498.xml"/><Relationship Id="rId35" Type="http://schemas.openxmlformats.org/officeDocument/2006/relationships/tags" Target="../tags/tag503.xml"/><Relationship Id="rId56" Type="http://schemas.openxmlformats.org/officeDocument/2006/relationships/tags" Target="../tags/tag524.xml"/><Relationship Id="rId77" Type="http://schemas.openxmlformats.org/officeDocument/2006/relationships/tags" Target="../tags/tag545.xml"/><Relationship Id="rId100" Type="http://schemas.openxmlformats.org/officeDocument/2006/relationships/tags" Target="../tags/tag568.xml"/><Relationship Id="rId105" Type="http://schemas.openxmlformats.org/officeDocument/2006/relationships/tags" Target="../tags/tag573.xml"/><Relationship Id="rId126" Type="http://schemas.openxmlformats.org/officeDocument/2006/relationships/tags" Target="../tags/tag594.xml"/><Relationship Id="rId147" Type="http://schemas.openxmlformats.org/officeDocument/2006/relationships/tags" Target="../tags/tag615.xml"/><Relationship Id="rId168" Type="http://schemas.openxmlformats.org/officeDocument/2006/relationships/tags" Target="../tags/tag636.xml"/><Relationship Id="rId8" Type="http://schemas.openxmlformats.org/officeDocument/2006/relationships/tags" Target="../tags/tag476.xml"/><Relationship Id="rId51" Type="http://schemas.openxmlformats.org/officeDocument/2006/relationships/tags" Target="../tags/tag519.xml"/><Relationship Id="rId72" Type="http://schemas.openxmlformats.org/officeDocument/2006/relationships/tags" Target="../tags/tag540.xml"/><Relationship Id="rId93" Type="http://schemas.openxmlformats.org/officeDocument/2006/relationships/tags" Target="../tags/tag561.xml"/><Relationship Id="rId98" Type="http://schemas.openxmlformats.org/officeDocument/2006/relationships/tags" Target="../tags/tag566.xml"/><Relationship Id="rId121" Type="http://schemas.openxmlformats.org/officeDocument/2006/relationships/tags" Target="../tags/tag589.xml"/><Relationship Id="rId142" Type="http://schemas.openxmlformats.org/officeDocument/2006/relationships/tags" Target="../tags/tag610.xml"/><Relationship Id="rId163" Type="http://schemas.openxmlformats.org/officeDocument/2006/relationships/tags" Target="../tags/tag631.xml"/><Relationship Id="rId184" Type="http://schemas.openxmlformats.org/officeDocument/2006/relationships/tags" Target="../tags/tag652.xml"/><Relationship Id="rId189" Type="http://schemas.openxmlformats.org/officeDocument/2006/relationships/tags" Target="../tags/tag657.xml"/><Relationship Id="rId3" Type="http://schemas.openxmlformats.org/officeDocument/2006/relationships/tags" Target="../tags/tag471.xml"/><Relationship Id="rId25" Type="http://schemas.openxmlformats.org/officeDocument/2006/relationships/tags" Target="../tags/tag493.xml"/><Relationship Id="rId46" Type="http://schemas.openxmlformats.org/officeDocument/2006/relationships/tags" Target="../tags/tag514.xml"/><Relationship Id="rId67" Type="http://schemas.openxmlformats.org/officeDocument/2006/relationships/tags" Target="../tags/tag535.xml"/><Relationship Id="rId116" Type="http://schemas.openxmlformats.org/officeDocument/2006/relationships/tags" Target="../tags/tag584.xml"/><Relationship Id="rId137" Type="http://schemas.openxmlformats.org/officeDocument/2006/relationships/tags" Target="../tags/tag605.xml"/><Relationship Id="rId158" Type="http://schemas.openxmlformats.org/officeDocument/2006/relationships/tags" Target="../tags/tag626.xml"/><Relationship Id="rId20" Type="http://schemas.openxmlformats.org/officeDocument/2006/relationships/tags" Target="../tags/tag488.xml"/><Relationship Id="rId41" Type="http://schemas.openxmlformats.org/officeDocument/2006/relationships/tags" Target="../tags/tag509.xml"/><Relationship Id="rId62" Type="http://schemas.openxmlformats.org/officeDocument/2006/relationships/tags" Target="../tags/tag530.xml"/><Relationship Id="rId83" Type="http://schemas.openxmlformats.org/officeDocument/2006/relationships/tags" Target="../tags/tag551.xml"/><Relationship Id="rId88" Type="http://schemas.openxmlformats.org/officeDocument/2006/relationships/tags" Target="../tags/tag556.xml"/><Relationship Id="rId111" Type="http://schemas.openxmlformats.org/officeDocument/2006/relationships/tags" Target="../tags/tag579.xml"/><Relationship Id="rId132" Type="http://schemas.openxmlformats.org/officeDocument/2006/relationships/tags" Target="../tags/tag600.xml"/><Relationship Id="rId153" Type="http://schemas.openxmlformats.org/officeDocument/2006/relationships/tags" Target="../tags/tag621.xml"/><Relationship Id="rId174" Type="http://schemas.openxmlformats.org/officeDocument/2006/relationships/tags" Target="../tags/tag642.xml"/><Relationship Id="rId179" Type="http://schemas.openxmlformats.org/officeDocument/2006/relationships/tags" Target="../tags/tag647.xml"/><Relationship Id="rId195" Type="http://schemas.openxmlformats.org/officeDocument/2006/relationships/tags" Target="../tags/tag663.xml"/><Relationship Id="rId190" Type="http://schemas.openxmlformats.org/officeDocument/2006/relationships/tags" Target="../tags/tag658.xml"/><Relationship Id="rId15" Type="http://schemas.openxmlformats.org/officeDocument/2006/relationships/tags" Target="../tags/tag483.xml"/><Relationship Id="rId36" Type="http://schemas.openxmlformats.org/officeDocument/2006/relationships/tags" Target="../tags/tag504.xml"/><Relationship Id="rId57" Type="http://schemas.openxmlformats.org/officeDocument/2006/relationships/tags" Target="../tags/tag525.xml"/><Relationship Id="rId106" Type="http://schemas.openxmlformats.org/officeDocument/2006/relationships/tags" Target="../tags/tag574.xml"/><Relationship Id="rId127" Type="http://schemas.openxmlformats.org/officeDocument/2006/relationships/tags" Target="../tags/tag595.xml"/><Relationship Id="rId10" Type="http://schemas.openxmlformats.org/officeDocument/2006/relationships/tags" Target="../tags/tag478.xml"/><Relationship Id="rId31" Type="http://schemas.openxmlformats.org/officeDocument/2006/relationships/tags" Target="../tags/tag499.xml"/><Relationship Id="rId52" Type="http://schemas.openxmlformats.org/officeDocument/2006/relationships/tags" Target="../tags/tag520.xml"/><Relationship Id="rId73" Type="http://schemas.openxmlformats.org/officeDocument/2006/relationships/tags" Target="../tags/tag541.xml"/><Relationship Id="rId78" Type="http://schemas.openxmlformats.org/officeDocument/2006/relationships/tags" Target="../tags/tag546.xml"/><Relationship Id="rId94" Type="http://schemas.openxmlformats.org/officeDocument/2006/relationships/tags" Target="../tags/tag562.xml"/><Relationship Id="rId99" Type="http://schemas.openxmlformats.org/officeDocument/2006/relationships/tags" Target="../tags/tag567.xml"/><Relationship Id="rId101" Type="http://schemas.openxmlformats.org/officeDocument/2006/relationships/tags" Target="../tags/tag569.xml"/><Relationship Id="rId122" Type="http://schemas.openxmlformats.org/officeDocument/2006/relationships/tags" Target="../tags/tag590.xml"/><Relationship Id="rId143" Type="http://schemas.openxmlformats.org/officeDocument/2006/relationships/tags" Target="../tags/tag611.xml"/><Relationship Id="rId148" Type="http://schemas.openxmlformats.org/officeDocument/2006/relationships/tags" Target="../tags/tag616.xml"/><Relationship Id="rId164" Type="http://schemas.openxmlformats.org/officeDocument/2006/relationships/tags" Target="../tags/tag632.xml"/><Relationship Id="rId169" Type="http://schemas.openxmlformats.org/officeDocument/2006/relationships/tags" Target="../tags/tag637.xml"/><Relationship Id="rId185" Type="http://schemas.openxmlformats.org/officeDocument/2006/relationships/tags" Target="../tags/tag653.xml"/><Relationship Id="rId4" Type="http://schemas.openxmlformats.org/officeDocument/2006/relationships/tags" Target="../tags/tag472.xml"/><Relationship Id="rId9" Type="http://schemas.openxmlformats.org/officeDocument/2006/relationships/tags" Target="../tags/tag477.xml"/><Relationship Id="rId180" Type="http://schemas.openxmlformats.org/officeDocument/2006/relationships/tags" Target="../tags/tag648.xml"/><Relationship Id="rId26" Type="http://schemas.openxmlformats.org/officeDocument/2006/relationships/tags" Target="../tags/tag494.xml"/><Relationship Id="rId47" Type="http://schemas.openxmlformats.org/officeDocument/2006/relationships/tags" Target="../tags/tag515.xml"/><Relationship Id="rId68" Type="http://schemas.openxmlformats.org/officeDocument/2006/relationships/tags" Target="../tags/tag536.xml"/><Relationship Id="rId89" Type="http://schemas.openxmlformats.org/officeDocument/2006/relationships/tags" Target="../tags/tag557.xml"/><Relationship Id="rId112" Type="http://schemas.openxmlformats.org/officeDocument/2006/relationships/tags" Target="../tags/tag580.xml"/><Relationship Id="rId133" Type="http://schemas.openxmlformats.org/officeDocument/2006/relationships/tags" Target="../tags/tag601.xml"/><Relationship Id="rId154" Type="http://schemas.openxmlformats.org/officeDocument/2006/relationships/tags" Target="../tags/tag622.xml"/><Relationship Id="rId175" Type="http://schemas.openxmlformats.org/officeDocument/2006/relationships/tags" Target="../tags/tag643.xml"/></Relationships>
</file>

<file path=ppt/slideLayouts/_rels/slideLayout83.xml.rels><?xml version="1.0" encoding="UTF-8" standalone="yes"?>
<Relationships xmlns="http://schemas.openxmlformats.org/package/2006/relationships"><Relationship Id="rId3" Type="http://schemas.openxmlformats.org/officeDocument/2006/relationships/audio" Target="../media/audio4.wav"/><Relationship Id="rId7" Type="http://schemas.openxmlformats.org/officeDocument/2006/relationships/audio" Target="../media/audio4.wav"/><Relationship Id="rId2" Type="http://schemas.openxmlformats.org/officeDocument/2006/relationships/tags" Target="../tags/tag667.xml"/><Relationship Id="rId1" Type="http://schemas.openxmlformats.org/officeDocument/2006/relationships/tags" Target="../tags/tag666.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container" type="blank">
  <p:cSld name="Blank container">
    <p:spTree>
      <p:nvGrpSpPr>
        <p:cNvPr id="1" name="Shape 77"/>
        <p:cNvGrpSpPr/>
        <p:nvPr/>
      </p:nvGrpSpPr>
      <p:grpSpPr>
        <a:xfrm>
          <a:off x="0" y="0"/>
          <a:ext cx="0" cy="0"/>
          <a:chOff x="0" y="0"/>
          <a:chExt cx="0" cy="0"/>
        </a:xfrm>
      </p:grpSpPr>
      <p:sp>
        <p:nvSpPr>
          <p:cNvPr id="79" name="Google Shape;79;p11"/>
          <p:cNvSpPr txBox="1">
            <a:spLocks noGrp="1"/>
          </p:cNvSpPr>
          <p:nvPr>
            <p:ph type="sldNum" idx="12"/>
            <p:custDataLst>
              <p:tags r:id="rId1"/>
            </p:custDataLst>
          </p:nvPr>
        </p:nvSpPr>
        <p:spPr>
          <a:xfrm>
            <a:off x="67" y="6194500"/>
            <a:ext cx="12192000" cy="6636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780107973"/>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2" name="cashreg.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split orient="vert"/>
        <p:sndAc>
          <p:stSnd>
            <p:snd r:embed="rId4" name="cashreg.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blipFill>
          <a:blip r:embed="rId6">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custDataLst>
              <p:tags r:id="rId1"/>
            </p:custDataLst>
          </p:nvPr>
        </p:nvSpPr>
        <p:spPr>
          <a:xfrm>
            <a:off x="1155167" y="856413"/>
            <a:ext cx="5288800" cy="1143200"/>
          </a:xfrm>
          <a:prstGeom prst="rect">
            <a:avLst/>
          </a:prstGeom>
        </p:spPr>
        <p:txBody>
          <a:bodyPr spcFirstLastPara="1" wrap="square" lIns="121897" tIns="121897" rIns="121897" bIns="121897" anchor="b" anchorCtr="0"/>
          <a:lstStyle>
            <a:lvl1pPr lvl="0" rtl="0">
              <a:spcBef>
                <a:spcPct val="0"/>
              </a:spcBef>
              <a:spcAft>
                <a:spcPct val="0"/>
              </a:spcAft>
              <a:buSzPts val="2000"/>
              <a:buNone/>
              <a:defRPr sz="2700"/>
            </a:lvl1pPr>
            <a:lvl2pPr lvl="1" rtl="0">
              <a:spcBef>
                <a:spcPct val="0"/>
              </a:spcBef>
              <a:spcAft>
                <a:spcPct val="0"/>
              </a:spcAft>
              <a:buSzPts val="2000"/>
              <a:buNone/>
              <a:defRPr sz="2700"/>
            </a:lvl2pPr>
            <a:lvl3pPr lvl="2" rtl="0">
              <a:spcBef>
                <a:spcPct val="0"/>
              </a:spcBef>
              <a:spcAft>
                <a:spcPct val="0"/>
              </a:spcAft>
              <a:buSzPts val="2000"/>
              <a:buNone/>
              <a:defRPr sz="2700"/>
            </a:lvl3pPr>
            <a:lvl4pPr lvl="3" rtl="0">
              <a:spcBef>
                <a:spcPct val="0"/>
              </a:spcBef>
              <a:spcAft>
                <a:spcPct val="0"/>
              </a:spcAft>
              <a:buSzPts val="2000"/>
              <a:buNone/>
              <a:defRPr sz="2700"/>
            </a:lvl4pPr>
            <a:lvl5pPr lvl="4" rtl="0">
              <a:spcBef>
                <a:spcPct val="0"/>
              </a:spcBef>
              <a:spcAft>
                <a:spcPct val="0"/>
              </a:spcAft>
              <a:buSzPts val="2000"/>
              <a:buNone/>
              <a:defRPr sz="2700"/>
            </a:lvl5pPr>
            <a:lvl6pPr lvl="5" rtl="0">
              <a:spcBef>
                <a:spcPct val="0"/>
              </a:spcBef>
              <a:spcAft>
                <a:spcPct val="0"/>
              </a:spcAft>
              <a:buSzPts val="2000"/>
              <a:buNone/>
              <a:defRPr sz="2700"/>
            </a:lvl6pPr>
            <a:lvl7pPr lvl="6" rtl="0">
              <a:spcBef>
                <a:spcPct val="0"/>
              </a:spcBef>
              <a:spcAft>
                <a:spcPct val="0"/>
              </a:spcAft>
              <a:buSzPts val="2000"/>
              <a:buNone/>
              <a:defRPr sz="2700"/>
            </a:lvl7pPr>
            <a:lvl8pPr lvl="7" rtl="0">
              <a:spcBef>
                <a:spcPct val="0"/>
              </a:spcBef>
              <a:spcAft>
                <a:spcPct val="0"/>
              </a:spcAft>
              <a:buSzPts val="2000"/>
              <a:buNone/>
              <a:defRPr sz="2700"/>
            </a:lvl8pPr>
            <a:lvl9pPr lvl="8" rtl="0">
              <a:spcBef>
                <a:spcPct val="0"/>
              </a:spcBef>
              <a:spcAft>
                <a:spcPct val="0"/>
              </a:spcAft>
              <a:buSzPts val="2000"/>
              <a:buNone/>
              <a:defRPr sz="2700"/>
            </a:lvl9pPr>
          </a:lstStyle>
          <a:p>
            <a:endParaRPr/>
          </a:p>
        </p:txBody>
      </p:sp>
      <p:sp>
        <p:nvSpPr>
          <p:cNvPr id="23" name="Google Shape;23;p6"/>
          <p:cNvSpPr txBox="1">
            <a:spLocks noGrp="1"/>
          </p:cNvSpPr>
          <p:nvPr>
            <p:ph type="body" idx="1"/>
            <p:custDataLst>
              <p:tags r:id="rId2"/>
            </p:custDataLst>
          </p:nvPr>
        </p:nvSpPr>
        <p:spPr>
          <a:xfrm>
            <a:off x="1155167" y="2145800"/>
            <a:ext cx="5288800" cy="3778000"/>
          </a:xfrm>
          <a:prstGeom prst="rect">
            <a:avLst/>
          </a:prstGeom>
        </p:spPr>
        <p:txBody>
          <a:bodyPr spcFirstLastPara="1" wrap="square" lIns="121897" tIns="121897" rIns="121897" bIns="121897" anchor="t" anchorCtr="0"/>
          <a:lstStyle>
            <a:lvl1pPr marL="609585" lvl="0" indent="-423323" rtl="0">
              <a:spcBef>
                <a:spcPct val="0"/>
              </a:spcBef>
              <a:spcAft>
                <a:spcPct val="0"/>
              </a:spcAft>
              <a:buSzPts val="1400"/>
              <a:buChar char="✗"/>
              <a:defRPr/>
            </a:lvl1pPr>
            <a:lvl2pPr marL="1219170" lvl="1" indent="-423323" rtl="0">
              <a:spcBef>
                <a:spcPct val="0"/>
              </a:spcBef>
              <a:spcAft>
                <a:spcPct val="0"/>
              </a:spcAft>
              <a:buSzPts val="1400"/>
              <a:buChar char="✗"/>
              <a:defRPr/>
            </a:lvl2pPr>
            <a:lvl3pPr marL="1828754" lvl="2" indent="-423323" rtl="0">
              <a:spcBef>
                <a:spcPct val="0"/>
              </a:spcBef>
              <a:spcAft>
                <a:spcPct val="0"/>
              </a:spcAft>
              <a:buSzPts val="1400"/>
              <a:buChar char="✗"/>
              <a:defRPr/>
            </a:lvl3pPr>
            <a:lvl4pPr marL="2438339" lvl="3" indent="-423323" rtl="0">
              <a:spcBef>
                <a:spcPct val="0"/>
              </a:spcBef>
              <a:spcAft>
                <a:spcPct val="0"/>
              </a:spcAft>
              <a:buSzPts val="1400"/>
              <a:buChar char="✗"/>
              <a:defRPr/>
            </a:lvl4pPr>
            <a:lvl5pPr marL="3047924" lvl="4" indent="-457189" rtl="0">
              <a:spcBef>
                <a:spcPct val="0"/>
              </a:spcBef>
              <a:spcAft>
                <a:spcPct val="0"/>
              </a:spcAft>
              <a:buSzPts val="1800"/>
              <a:buChar char="✗"/>
              <a:defRPr/>
            </a:lvl5pPr>
            <a:lvl6pPr marL="3657509" lvl="5" indent="-457189" rtl="0">
              <a:spcBef>
                <a:spcPct val="0"/>
              </a:spcBef>
              <a:spcAft>
                <a:spcPct val="0"/>
              </a:spcAft>
              <a:buSzPts val="1800"/>
              <a:buChar char="✗"/>
              <a:defRPr/>
            </a:lvl6pPr>
            <a:lvl7pPr marL="4267093" lvl="6" indent="-457189" rtl="0">
              <a:spcBef>
                <a:spcPct val="0"/>
              </a:spcBef>
              <a:spcAft>
                <a:spcPct val="0"/>
              </a:spcAft>
              <a:buSzPts val="1800"/>
              <a:buChar char="✗"/>
              <a:defRPr/>
            </a:lvl7pPr>
            <a:lvl8pPr marL="4876678" lvl="7" indent="-457189" rtl="0">
              <a:spcBef>
                <a:spcPct val="0"/>
              </a:spcBef>
              <a:spcAft>
                <a:spcPct val="0"/>
              </a:spcAft>
              <a:buSzPts val="1800"/>
              <a:buChar char="✗"/>
              <a:defRPr/>
            </a:lvl8pPr>
            <a:lvl9pPr marL="5486263" lvl="8" indent="-457189" rtl="0">
              <a:spcBef>
                <a:spcPct val="0"/>
              </a:spcBef>
              <a:spcAft>
                <a:spcPct val="0"/>
              </a:spcAft>
              <a:buSzPts val="1800"/>
              <a:buChar char="✗"/>
              <a:defRPr/>
            </a:lvl9pPr>
          </a:lstStyle>
          <a:p>
            <a:endParaRPr/>
          </a:p>
        </p:txBody>
      </p:sp>
      <p:sp>
        <p:nvSpPr>
          <p:cNvPr id="24" name="Google Shape;24;p6"/>
          <p:cNvSpPr txBox="1">
            <a:spLocks noGrp="1"/>
          </p:cNvSpPr>
          <p:nvPr>
            <p:ph type="sldNum" idx="12"/>
            <p:custDataLst>
              <p:tags r:id="rId3"/>
            </p:custDataLst>
          </p:nvPr>
        </p:nvSpPr>
        <p:spPr>
          <a:xfrm>
            <a:off x="11621367" y="6235167"/>
            <a:ext cx="570800" cy="622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082346690"/>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4" name="chimes.wav"/>
          </p:stSnd>
        </p:sndAc>
      </p:transition>
    </mc:Choice>
    <mc:Fallback xmlns="">
      <p:transition spd="slow">
        <p:dissolve/>
        <p:sndAc>
          <p:stSnd>
            <p:snd r:embed="rId7" name="chimes.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30"/>
            <a:ext cx="10363200" cy="1470025"/>
          </a:xfrm>
          <a:prstGeom prst="rect">
            <a:avLst/>
          </a:prstGeom>
        </p:spPr>
        <p:txBody>
          <a:bodyPr lIns="121917" tIns="60958" rIns="121917" bIns="60958"/>
          <a:lstStyle/>
          <a:p>
            <a:r>
              <a:rPr lang="en-US"/>
              <a:t>Click to edit Master title style</a:t>
            </a:r>
          </a:p>
        </p:txBody>
      </p:sp>
      <p:sp>
        <p:nvSpPr>
          <p:cNvPr id="3" name="Subtitle 2"/>
          <p:cNvSpPr>
            <a:spLocks noGrp="1"/>
          </p:cNvSpPr>
          <p:nvPr>
            <p:ph type="subTitle" idx="1"/>
            <p:custDataLst>
              <p:tags r:id="rId2"/>
            </p:custDataLst>
          </p:nvPr>
        </p:nvSpPr>
        <p:spPr>
          <a:xfrm>
            <a:off x="1828800" y="3886200"/>
            <a:ext cx="8534400" cy="1752600"/>
          </a:xfrm>
          <a:prstGeom prst="rect">
            <a:avLst/>
          </a:prstGeom>
        </p:spPr>
        <p:txBody>
          <a:bodyPr lIns="121917" tIns="60958" rIns="121917" bIns="60958"/>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custDataLst>
              <p:tags r:id="rId3"/>
            </p:custDataLst>
          </p:nvPr>
        </p:nvSpPr>
        <p:spPr>
          <a:xfrm>
            <a:off x="609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4474636A-D2F3-4938-9A46-3565A90E4F62}" type="datetimeFigureOut">
              <a:rPr lang="en-US" smtClean="0"/>
              <a:t>11/5/2022</a:t>
            </a:fld>
            <a:endParaRPr lang="en-US"/>
          </a:p>
        </p:txBody>
      </p:sp>
      <p:sp>
        <p:nvSpPr>
          <p:cNvPr id="5" name="Footer Placeholder 4"/>
          <p:cNvSpPr>
            <a:spLocks noGrp="1"/>
          </p:cNvSpPr>
          <p:nvPr>
            <p:ph type="ftr" sz="quarter" idx="11"/>
            <p:custDataLst>
              <p:tags r:id="rId4"/>
            </p:custDataLst>
          </p:nvPr>
        </p:nvSpPr>
        <p:spPr>
          <a:xfrm>
            <a:off x="4165600" y="6356355"/>
            <a:ext cx="3860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custDataLst>
              <p:tags r:id="rId5"/>
            </p:custDataLst>
          </p:nvPr>
        </p:nvSpPr>
        <p:spPr>
          <a:xfrm>
            <a:off x="8737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B30F58C7-74EF-4356-AEFE-9D59B47D8F54}" type="slidenum">
              <a:rPr lang="en-US" smtClean="0"/>
              <a:t>‹#›</a:t>
            </a:fld>
            <a:endParaRPr lang="en-US"/>
          </a:p>
        </p:txBody>
      </p:sp>
    </p:spTree>
    <p:extLst>
      <p:ext uri="{BB962C8B-B14F-4D97-AF65-F5344CB8AC3E}">
        <p14:creationId xmlns:p14="http://schemas.microsoft.com/office/powerpoint/2010/main" val="208563009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6"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8" name="camera.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with color background 2">
  <p:cSld name="Blank with color background 2">
    <p:bg>
      <p:bgPr>
        <a:solidFill>
          <a:srgbClr val="FF7B59"/>
        </a:solidFill>
        <a:effectLst/>
      </p:bgPr>
    </p:bg>
    <p:spTree>
      <p:nvGrpSpPr>
        <p:cNvPr id="1" name="Shape 320"/>
        <p:cNvGrpSpPr/>
        <p:nvPr/>
      </p:nvGrpSpPr>
      <p:grpSpPr>
        <a:xfrm>
          <a:off x="0" y="0"/>
          <a:ext cx="0" cy="0"/>
          <a:chOff x="0" y="0"/>
          <a:chExt cx="0" cy="0"/>
        </a:xfrm>
      </p:grpSpPr>
      <p:sp>
        <p:nvSpPr>
          <p:cNvPr id="321" name="Google Shape;321;p13"/>
          <p:cNvSpPr txBox="1">
            <a:spLocks noGrp="1"/>
          </p:cNvSpPr>
          <p:nvPr>
            <p:ph type="sldNum" idx="12"/>
            <p:custDataLst>
              <p:tags r:id="rId1"/>
            </p:custDataLst>
          </p:nvPr>
        </p:nvSpPr>
        <p:spPr>
          <a:xfrm>
            <a:off x="11409045" y="6333135"/>
            <a:ext cx="731600" cy="524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rgbClr val="FFFFFF"/>
                </a:solidFill>
                <a:latin typeface="+mn-lt"/>
                <a:ea typeface="+mn-ea"/>
                <a:cs typeface="+mn-cs"/>
              </a:defRPr>
            </a:lvl1pPr>
            <a:lvl2pPr marL="457144" lvl="1" algn="l" defTabSz="914286" rtl="0" eaLnBrk="1" latinLnBrk="0" hangingPunct="1">
              <a:buNone/>
              <a:defRPr sz="1800" kern="1200">
                <a:solidFill>
                  <a:srgbClr val="FFFFFF"/>
                </a:solidFill>
                <a:latin typeface="+mn-lt"/>
                <a:ea typeface="+mn-ea"/>
                <a:cs typeface="+mn-cs"/>
              </a:defRPr>
            </a:lvl2pPr>
            <a:lvl3pPr marL="914286" lvl="2" algn="l" defTabSz="914286" rtl="0" eaLnBrk="1" latinLnBrk="0" hangingPunct="1">
              <a:buNone/>
              <a:defRPr sz="1800" kern="1200">
                <a:solidFill>
                  <a:srgbClr val="FFFFFF"/>
                </a:solidFill>
                <a:latin typeface="+mn-lt"/>
                <a:ea typeface="+mn-ea"/>
                <a:cs typeface="+mn-cs"/>
              </a:defRPr>
            </a:lvl3pPr>
            <a:lvl4pPr marL="1371429" lvl="3" algn="l" defTabSz="914286" rtl="0" eaLnBrk="1" latinLnBrk="0" hangingPunct="1">
              <a:buNone/>
              <a:defRPr sz="1800" kern="1200">
                <a:solidFill>
                  <a:srgbClr val="FFFFFF"/>
                </a:solidFill>
                <a:latin typeface="+mn-lt"/>
                <a:ea typeface="+mn-ea"/>
                <a:cs typeface="+mn-cs"/>
              </a:defRPr>
            </a:lvl4pPr>
            <a:lvl5pPr marL="1828571" lvl="4" algn="l" defTabSz="914286" rtl="0" eaLnBrk="1" latinLnBrk="0" hangingPunct="1">
              <a:buNone/>
              <a:defRPr sz="1800" kern="1200">
                <a:solidFill>
                  <a:srgbClr val="FFFFFF"/>
                </a:solidFill>
                <a:latin typeface="+mn-lt"/>
                <a:ea typeface="+mn-ea"/>
                <a:cs typeface="+mn-cs"/>
              </a:defRPr>
            </a:lvl5pPr>
            <a:lvl6pPr marL="2285715" lvl="5" algn="l" defTabSz="914286" rtl="0" eaLnBrk="1" latinLnBrk="0" hangingPunct="1">
              <a:buNone/>
              <a:defRPr sz="1800" kern="1200">
                <a:solidFill>
                  <a:srgbClr val="FFFFFF"/>
                </a:solidFill>
                <a:latin typeface="+mn-lt"/>
                <a:ea typeface="+mn-ea"/>
                <a:cs typeface="+mn-cs"/>
              </a:defRPr>
            </a:lvl6pPr>
            <a:lvl7pPr marL="2742857" lvl="6" algn="l" defTabSz="914286" rtl="0" eaLnBrk="1" latinLnBrk="0" hangingPunct="1">
              <a:buNone/>
              <a:defRPr sz="1800" kern="1200">
                <a:solidFill>
                  <a:srgbClr val="FFFFFF"/>
                </a:solidFill>
                <a:latin typeface="+mn-lt"/>
                <a:ea typeface="+mn-ea"/>
                <a:cs typeface="+mn-cs"/>
              </a:defRPr>
            </a:lvl7pPr>
            <a:lvl8pPr marL="3200000" lvl="7" algn="l" defTabSz="914286" rtl="0" eaLnBrk="1" latinLnBrk="0" hangingPunct="1">
              <a:buNone/>
              <a:defRPr sz="1800" kern="1200">
                <a:solidFill>
                  <a:srgbClr val="FFFFFF"/>
                </a:solidFill>
                <a:latin typeface="+mn-lt"/>
                <a:ea typeface="+mn-ea"/>
                <a:cs typeface="+mn-cs"/>
              </a:defRPr>
            </a:lvl8pPr>
            <a:lvl9pPr marL="3657144" lvl="8" algn="l" defTabSz="914286" rtl="0" eaLnBrk="1" latinLnBrk="0" hangingPunct="1">
              <a:buNone/>
              <a:defRPr sz="1800" kern="1200">
                <a:solidFill>
                  <a:srgbClr val="FFFFFF"/>
                </a:solidFill>
                <a:latin typeface="+mn-lt"/>
                <a:ea typeface="+mn-ea"/>
                <a:cs typeface="+mn-cs"/>
              </a:defRPr>
            </a:lvl9pPr>
          </a:lstStyle>
          <a:p>
            <a:pPr algn="r"/>
            <a:fld id="{00000000-1234-1234-1234-123412341234}" type="slidenum">
              <a:rPr lang="en" smtClean="0"/>
              <a:pPr algn="r"/>
              <a:t>‹#›</a:t>
            </a:fld>
            <a:endParaRPr lang="en"/>
          </a:p>
        </p:txBody>
      </p:sp>
      <p:sp>
        <p:nvSpPr>
          <p:cNvPr id="322" name="Google Shape;322;p13"/>
          <p:cNvSpPr/>
          <p:nvPr>
            <p:custDataLst>
              <p:tags r:id="rId2"/>
            </p:custDataLst>
          </p:nvPr>
        </p:nvSpPr>
        <p:spPr>
          <a:xfrm rot="1318871">
            <a:off x="10474956" y="1110483"/>
            <a:ext cx="820621" cy="1285207"/>
          </a:xfrm>
          <a:custGeom>
            <a:avLst/>
            <a:gdLst/>
            <a:ahLst/>
            <a:cxnLst/>
            <a:rect l="l" t="t" r="r" b="b"/>
            <a:pathLst>
              <a:path w="27548" h="43144" extrusionOk="0">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FFFFFF"/>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23" name="Google Shape;323;p13"/>
          <p:cNvSpPr/>
          <p:nvPr>
            <p:custDataLst>
              <p:tags r:id="rId3"/>
            </p:custDataLst>
          </p:nvPr>
        </p:nvSpPr>
        <p:spPr>
          <a:xfrm>
            <a:off x="10974208" y="-204717"/>
            <a:ext cx="1116141" cy="1141076"/>
          </a:xfrm>
          <a:custGeom>
            <a:avLst/>
            <a:gdLst/>
            <a:ahLst/>
            <a:cxnLst/>
            <a:rect l="l" t="t" r="r" b="b"/>
            <a:pathLst>
              <a:path w="37467" h="38304" extrusionOk="0">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FFFFFF"/>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24" name="Google Shape;324;p13"/>
          <p:cNvSpPr/>
          <p:nvPr>
            <p:custDataLst>
              <p:tags r:id="rId4"/>
            </p:custDataLst>
          </p:nvPr>
        </p:nvSpPr>
        <p:spPr>
          <a:xfrm rot="-548659">
            <a:off x="11500941" y="5384377"/>
            <a:ext cx="1021139" cy="764681"/>
          </a:xfrm>
          <a:custGeom>
            <a:avLst/>
            <a:gdLst/>
            <a:ahLst/>
            <a:cxnLst/>
            <a:rect l="l" t="t" r="r" b="b"/>
            <a:pathLst>
              <a:path w="38304" h="28684" extrusionOk="0">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FFFFFF"/>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25" name="Google Shape;325;p13"/>
          <p:cNvSpPr/>
          <p:nvPr>
            <p:custDataLst>
              <p:tags r:id="rId5"/>
            </p:custDataLst>
          </p:nvPr>
        </p:nvSpPr>
        <p:spPr>
          <a:xfrm rot="-9290062">
            <a:off x="11344258" y="2269413"/>
            <a:ext cx="1035975" cy="1139187"/>
          </a:xfrm>
          <a:custGeom>
            <a:avLst/>
            <a:gdLst/>
            <a:ahLst/>
            <a:cxnLst/>
            <a:rect l="l" t="t" r="r" b="b"/>
            <a:pathLst>
              <a:path w="34779" h="38244" extrusionOk="0">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FFFFFF"/>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26" name="Google Shape;326;p13"/>
          <p:cNvSpPr/>
          <p:nvPr>
            <p:custDataLst>
              <p:tags r:id="rId6"/>
            </p:custDataLst>
          </p:nvPr>
        </p:nvSpPr>
        <p:spPr>
          <a:xfrm rot="5503490">
            <a:off x="10556276" y="5691807"/>
            <a:ext cx="1306627" cy="1173107"/>
          </a:xfrm>
          <a:custGeom>
            <a:avLst/>
            <a:gdLst/>
            <a:ahLst/>
            <a:cxnLst/>
            <a:rect l="l" t="t" r="r" b="b"/>
            <a:pathLst>
              <a:path w="43861" h="39379" extrusionOk="0">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FFFFFF"/>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27" name="Google Shape;327;p13"/>
          <p:cNvSpPr/>
          <p:nvPr>
            <p:custDataLst>
              <p:tags r:id="rId7"/>
            </p:custDataLst>
          </p:nvPr>
        </p:nvSpPr>
        <p:spPr>
          <a:xfrm>
            <a:off x="10975953" y="3574814"/>
            <a:ext cx="293729" cy="316907"/>
          </a:xfrm>
          <a:custGeom>
            <a:avLst/>
            <a:gdLst/>
            <a:ahLst/>
            <a:cxnLst/>
            <a:rect l="l" t="t" r="r" b="b"/>
            <a:pathLst>
              <a:path w="9860" h="10638" extrusionOk="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28" name="Google Shape;328;p13"/>
          <p:cNvSpPr/>
          <p:nvPr>
            <p:custDataLst>
              <p:tags r:id="rId8"/>
            </p:custDataLst>
          </p:nvPr>
        </p:nvSpPr>
        <p:spPr>
          <a:xfrm rot="-830047">
            <a:off x="10481452" y="3141736"/>
            <a:ext cx="382752" cy="980923"/>
          </a:xfrm>
          <a:custGeom>
            <a:avLst/>
            <a:gdLst/>
            <a:ahLst/>
            <a:cxnLst/>
            <a:rect l="l" t="t" r="r" b="b"/>
            <a:pathLst>
              <a:path w="12848" h="32927" extrusionOk="0">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FFFFFF"/>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29" name="Google Shape;329;p13"/>
          <p:cNvSpPr/>
          <p:nvPr>
            <p:custDataLst>
              <p:tags r:id="rId9"/>
            </p:custDataLst>
          </p:nvPr>
        </p:nvSpPr>
        <p:spPr>
          <a:xfrm>
            <a:off x="10178284" y="-87894"/>
            <a:ext cx="610605" cy="466423"/>
          </a:xfrm>
          <a:custGeom>
            <a:avLst/>
            <a:gdLst/>
            <a:ahLst/>
            <a:cxnLst/>
            <a:rect l="l" t="t" r="r" b="b"/>
            <a:pathLst>
              <a:path w="20497" h="15657" extrusionOk="0">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FFFFFF"/>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30" name="Google Shape;330;p13"/>
          <p:cNvSpPr/>
          <p:nvPr>
            <p:custDataLst>
              <p:tags r:id="rId10"/>
            </p:custDataLst>
          </p:nvPr>
        </p:nvSpPr>
        <p:spPr>
          <a:xfrm rot="8224608">
            <a:off x="11088567" y="4204361"/>
            <a:ext cx="669324" cy="1028904"/>
          </a:xfrm>
          <a:custGeom>
            <a:avLst/>
            <a:gdLst/>
            <a:ahLst/>
            <a:cxnLst/>
            <a:rect l="l" t="t" r="r" b="b"/>
            <a:pathLst>
              <a:path w="22469" h="34540" extrusionOk="0">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FFFFFF"/>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57064408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1" name="chimes.wav"/>
          </p:stSnd>
        </p:sndAc>
      </p:transition>
    </mc:Choice>
    <mc:Fallback xmlns="">
      <p:transition spd="slow">
        <p:dissolve/>
        <p:sndAc>
          <p:stSnd>
            <p:snd r:embed="rId13" name="chimes.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4"/>
        <p:cNvGrpSpPr/>
        <p:nvPr/>
      </p:nvGrpSpPr>
      <p:grpSpPr>
        <a:xfrm>
          <a:off x="0" y="0"/>
          <a:ext cx="0" cy="0"/>
          <a:chOff x="0" y="0"/>
          <a:chExt cx="0" cy="0"/>
        </a:xfrm>
      </p:grpSpPr>
      <p:sp>
        <p:nvSpPr>
          <p:cNvPr id="125" name="Google Shape;125;p5"/>
          <p:cNvSpPr txBox="1">
            <a:spLocks noGrp="1"/>
          </p:cNvSpPr>
          <p:nvPr>
            <p:ph type="sldNum" idx="12"/>
            <p:custDataLst>
              <p:tags r:id="rId1"/>
            </p:custDataLst>
          </p:nvPr>
        </p:nvSpPr>
        <p:spPr>
          <a:xfrm>
            <a:off x="11409045" y="6333135"/>
            <a:ext cx="731600" cy="524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r"/>
            <a:fld id="{00000000-1234-1234-1234-123412341234}" type="slidenum">
              <a:rPr lang="en" smtClean="0"/>
              <a:pPr algn="r"/>
              <a:t>‹#›</a:t>
            </a:fld>
            <a:endParaRPr lang="en"/>
          </a:p>
        </p:txBody>
      </p:sp>
      <p:sp>
        <p:nvSpPr>
          <p:cNvPr id="126" name="Google Shape;126;p5"/>
          <p:cNvSpPr/>
          <p:nvPr>
            <p:custDataLst>
              <p:tags r:id="rId2"/>
            </p:custDataLst>
          </p:nvPr>
        </p:nvSpPr>
        <p:spPr>
          <a:xfrm rot="-1209093">
            <a:off x="11292123" y="5438999"/>
            <a:ext cx="905652" cy="820667"/>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7" name="Google Shape;127;p5"/>
          <p:cNvSpPr/>
          <p:nvPr>
            <p:custDataLst>
              <p:tags r:id="rId3"/>
            </p:custDataLst>
          </p:nvPr>
        </p:nvSpPr>
        <p:spPr>
          <a:xfrm>
            <a:off x="11578021" y="5360897"/>
            <a:ext cx="460599" cy="466468"/>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8" name="Google Shape;128;p5"/>
          <p:cNvSpPr/>
          <p:nvPr>
            <p:custDataLst>
              <p:tags r:id="rId4"/>
            </p:custDataLst>
          </p:nvPr>
        </p:nvSpPr>
        <p:spPr>
          <a:xfrm>
            <a:off x="9416648" y="-146300"/>
            <a:ext cx="512617" cy="524803"/>
          </a:xfrm>
          <a:custGeom>
            <a:avLst/>
            <a:gdLst/>
            <a:ahLst/>
            <a:cxnLst/>
            <a:rect l="l" t="t" r="r" b="b"/>
            <a:pathLst>
              <a:path w="7530" h="7709" extrusionOk="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9" name="Google Shape;129;p5"/>
          <p:cNvSpPr/>
          <p:nvPr>
            <p:custDataLst>
              <p:tags r:id="rId5"/>
            </p:custDataLst>
          </p:nvPr>
        </p:nvSpPr>
        <p:spPr>
          <a:xfrm>
            <a:off x="11352533" y="2180871"/>
            <a:ext cx="1066011" cy="1110715"/>
          </a:xfrm>
          <a:custGeom>
            <a:avLst/>
            <a:gdLst/>
            <a:ahLst/>
            <a:cxnLst/>
            <a:rect l="l" t="t" r="r" b="b"/>
            <a:pathLst>
              <a:path w="19959" h="20796" extrusionOk="0">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0" name="Google Shape;130;p5"/>
          <p:cNvSpPr/>
          <p:nvPr>
            <p:custDataLst>
              <p:tags r:id="rId6"/>
            </p:custDataLst>
          </p:nvPr>
        </p:nvSpPr>
        <p:spPr>
          <a:xfrm rot="3741344">
            <a:off x="11358665" y="1904652"/>
            <a:ext cx="600748" cy="615029"/>
          </a:xfrm>
          <a:custGeom>
            <a:avLst/>
            <a:gdLst/>
            <a:ahLst/>
            <a:cxnLst/>
            <a:rect l="l" t="t" r="r" b="b"/>
            <a:pathLst>
              <a:path w="7530" h="7709" extrusionOk="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1" name="Google Shape;131;p5"/>
          <p:cNvSpPr/>
          <p:nvPr>
            <p:custDataLst>
              <p:tags r:id="rId7"/>
            </p:custDataLst>
          </p:nvPr>
        </p:nvSpPr>
        <p:spPr>
          <a:xfrm>
            <a:off x="9392952" y="1080007"/>
            <a:ext cx="1242053" cy="1125499"/>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2" name="Google Shape;132;p5"/>
          <p:cNvSpPr/>
          <p:nvPr>
            <p:custDataLst>
              <p:tags r:id="rId8"/>
            </p:custDataLst>
          </p:nvPr>
        </p:nvSpPr>
        <p:spPr>
          <a:xfrm>
            <a:off x="10050469" y="1832567"/>
            <a:ext cx="460599" cy="466468"/>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3" name="Google Shape;133;p5"/>
          <p:cNvSpPr/>
          <p:nvPr>
            <p:custDataLst>
              <p:tags r:id="rId9"/>
            </p:custDataLst>
          </p:nvPr>
        </p:nvSpPr>
        <p:spPr>
          <a:xfrm rot="-6335216">
            <a:off x="9154434" y="6070218"/>
            <a:ext cx="1196772" cy="888921"/>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4" name="Google Shape;134;p5"/>
          <p:cNvSpPr/>
          <p:nvPr>
            <p:custDataLst>
              <p:tags r:id="rId10"/>
            </p:custDataLst>
          </p:nvPr>
        </p:nvSpPr>
        <p:spPr>
          <a:xfrm>
            <a:off x="10549169" y="-173966"/>
            <a:ext cx="1065993" cy="1079577"/>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5" name="Google Shape;135;p5"/>
          <p:cNvSpPr/>
          <p:nvPr>
            <p:custDataLst>
              <p:tags r:id="rId11"/>
            </p:custDataLst>
          </p:nvPr>
        </p:nvSpPr>
        <p:spPr>
          <a:xfrm rot="-6692267">
            <a:off x="9055853" y="3187155"/>
            <a:ext cx="923320" cy="685812"/>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 name="Google Shape;136;p5"/>
          <p:cNvSpPr/>
          <p:nvPr>
            <p:custDataLst>
              <p:tags r:id="rId12"/>
            </p:custDataLst>
          </p:nvPr>
        </p:nvSpPr>
        <p:spPr>
          <a:xfrm>
            <a:off x="9756738" y="3195237"/>
            <a:ext cx="374668" cy="383575"/>
          </a:xfrm>
          <a:custGeom>
            <a:avLst/>
            <a:gdLst/>
            <a:ahLst/>
            <a:cxnLst/>
            <a:rect l="l" t="t" r="r" b="b"/>
            <a:pathLst>
              <a:path w="7530" h="7709" extrusionOk="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 name="Google Shape;137;p5"/>
          <p:cNvSpPr/>
          <p:nvPr>
            <p:custDataLst>
              <p:tags r:id="rId13"/>
            </p:custDataLst>
          </p:nvPr>
        </p:nvSpPr>
        <p:spPr>
          <a:xfrm>
            <a:off x="10218185" y="4196538"/>
            <a:ext cx="905659" cy="917199"/>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 name="Google Shape;138;p5"/>
          <p:cNvSpPr/>
          <p:nvPr>
            <p:custDataLst>
              <p:tags r:id="rId14"/>
            </p:custDataLst>
          </p:nvPr>
        </p:nvSpPr>
        <p:spPr>
          <a:xfrm rot="1318871">
            <a:off x="9560556" y="1110483"/>
            <a:ext cx="820621" cy="1285207"/>
          </a:xfrm>
          <a:custGeom>
            <a:avLst/>
            <a:gdLst/>
            <a:ahLst/>
            <a:cxnLst/>
            <a:rect l="l" t="t" r="r" b="b"/>
            <a:pathLst>
              <a:path w="27548" h="43144" extrusionOk="0">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 name="Google Shape;139;p5"/>
          <p:cNvSpPr/>
          <p:nvPr>
            <p:custDataLst>
              <p:tags r:id="rId15"/>
            </p:custDataLst>
          </p:nvPr>
        </p:nvSpPr>
        <p:spPr>
          <a:xfrm>
            <a:off x="10364608" y="-204717"/>
            <a:ext cx="1116141" cy="1141076"/>
          </a:xfrm>
          <a:custGeom>
            <a:avLst/>
            <a:gdLst/>
            <a:ahLst/>
            <a:cxnLst/>
            <a:rect l="l" t="t" r="r" b="b"/>
            <a:pathLst>
              <a:path w="37467" h="38304" extrusionOk="0">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0" name="Google Shape;140;p5"/>
          <p:cNvSpPr/>
          <p:nvPr>
            <p:custDataLst>
              <p:tags r:id="rId16"/>
            </p:custDataLst>
          </p:nvPr>
        </p:nvSpPr>
        <p:spPr>
          <a:xfrm rot="-548659">
            <a:off x="11297741" y="5384377"/>
            <a:ext cx="1021139" cy="764681"/>
          </a:xfrm>
          <a:custGeom>
            <a:avLst/>
            <a:gdLst/>
            <a:ahLst/>
            <a:cxnLst/>
            <a:rect l="l" t="t" r="r" b="b"/>
            <a:pathLst>
              <a:path w="38304" h="28684" extrusionOk="0">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1" name="Google Shape;141;p5"/>
          <p:cNvSpPr/>
          <p:nvPr>
            <p:custDataLst>
              <p:tags r:id="rId17"/>
            </p:custDataLst>
          </p:nvPr>
        </p:nvSpPr>
        <p:spPr>
          <a:xfrm rot="-9290062">
            <a:off x="11141058" y="2269413"/>
            <a:ext cx="1035975" cy="1139187"/>
          </a:xfrm>
          <a:custGeom>
            <a:avLst/>
            <a:gdLst/>
            <a:ahLst/>
            <a:cxnLst/>
            <a:rect l="l" t="t" r="r" b="b"/>
            <a:pathLst>
              <a:path w="34779" h="38244" extrusionOk="0">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2" name="Google Shape;142;p5"/>
          <p:cNvSpPr/>
          <p:nvPr>
            <p:custDataLst>
              <p:tags r:id="rId18"/>
            </p:custDataLst>
          </p:nvPr>
        </p:nvSpPr>
        <p:spPr>
          <a:xfrm rot="5503490">
            <a:off x="9235476" y="5691807"/>
            <a:ext cx="1306627" cy="1173107"/>
          </a:xfrm>
          <a:custGeom>
            <a:avLst/>
            <a:gdLst/>
            <a:ahLst/>
            <a:cxnLst/>
            <a:rect l="l" t="t" r="r" b="b"/>
            <a:pathLst>
              <a:path w="43861" h="39379" extrusionOk="0">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3" name="Google Shape;143;p5"/>
          <p:cNvSpPr/>
          <p:nvPr>
            <p:custDataLst>
              <p:tags r:id="rId19"/>
            </p:custDataLst>
          </p:nvPr>
        </p:nvSpPr>
        <p:spPr>
          <a:xfrm>
            <a:off x="9756753" y="3371617"/>
            <a:ext cx="293729" cy="316907"/>
          </a:xfrm>
          <a:custGeom>
            <a:avLst/>
            <a:gdLst/>
            <a:ahLst/>
            <a:cxnLst/>
            <a:rect l="l" t="t" r="r" b="b"/>
            <a:pathLst>
              <a:path w="9860" h="10638" extrusionOk="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4" name="Google Shape;144;p5"/>
          <p:cNvSpPr/>
          <p:nvPr>
            <p:custDataLst>
              <p:tags r:id="rId20"/>
            </p:custDataLst>
          </p:nvPr>
        </p:nvSpPr>
        <p:spPr>
          <a:xfrm rot="-830047">
            <a:off x="9262252" y="2938540"/>
            <a:ext cx="382752" cy="980923"/>
          </a:xfrm>
          <a:custGeom>
            <a:avLst/>
            <a:gdLst/>
            <a:ahLst/>
            <a:cxnLst/>
            <a:rect l="l" t="t" r="r" b="b"/>
            <a:pathLst>
              <a:path w="12848" h="32927" extrusionOk="0">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5" name="Google Shape;145;p5"/>
          <p:cNvSpPr/>
          <p:nvPr>
            <p:custDataLst>
              <p:tags r:id="rId21"/>
            </p:custDataLst>
          </p:nvPr>
        </p:nvSpPr>
        <p:spPr>
          <a:xfrm>
            <a:off x="9263884" y="-87894"/>
            <a:ext cx="610605" cy="466423"/>
          </a:xfrm>
          <a:custGeom>
            <a:avLst/>
            <a:gdLst/>
            <a:ahLst/>
            <a:cxnLst/>
            <a:rect l="l" t="t" r="r" b="b"/>
            <a:pathLst>
              <a:path w="20497" h="15657" extrusionOk="0">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6" name="Google Shape;146;p5"/>
          <p:cNvSpPr/>
          <p:nvPr>
            <p:custDataLst>
              <p:tags r:id="rId22"/>
            </p:custDataLst>
          </p:nvPr>
        </p:nvSpPr>
        <p:spPr>
          <a:xfrm rot="8224608">
            <a:off x="10478967" y="4204361"/>
            <a:ext cx="669324" cy="1028904"/>
          </a:xfrm>
          <a:custGeom>
            <a:avLst/>
            <a:gdLst/>
            <a:ahLst/>
            <a:cxnLst/>
            <a:rect l="l" t="t" r="r" b="b"/>
            <a:pathLst>
              <a:path w="22469" h="34540" extrusionOk="0">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7" name="Google Shape;147;p5"/>
          <p:cNvSpPr txBox="1">
            <a:spLocks noGrp="1"/>
          </p:cNvSpPr>
          <p:nvPr>
            <p:ph type="title"/>
            <p:custDataLst>
              <p:tags r:id="rId23"/>
            </p:custDataLst>
          </p:nvPr>
        </p:nvSpPr>
        <p:spPr>
          <a:xfrm>
            <a:off x="609600" y="579433"/>
            <a:ext cx="7979600" cy="1143200"/>
          </a:xfrm>
          <a:prstGeom prst="rect">
            <a:avLst/>
          </a:prstGeom>
        </p:spPr>
        <p:txBody>
          <a:bodyPr spcFirstLastPara="1" wrap="square" lIns="121897" tIns="121897" rIns="121897" bIns="121897" anchor="b" anchorCtr="0"/>
          <a:lstStyle>
            <a:lvl1pPr lvl="0">
              <a:spcBef>
                <a:spcPct val="0"/>
              </a:spcBef>
              <a:spcAft>
                <a:spcPct val="0"/>
              </a:spcAft>
              <a:buSzPts val="3000"/>
              <a:buNone/>
              <a:defRPr/>
            </a:lvl1pPr>
            <a:lvl2pPr lvl="1">
              <a:spcBef>
                <a:spcPct val="0"/>
              </a:spcBef>
              <a:spcAft>
                <a:spcPct val="0"/>
              </a:spcAft>
              <a:buSzPts val="3000"/>
              <a:buNone/>
              <a:defRPr/>
            </a:lvl2pPr>
            <a:lvl3pPr lvl="2">
              <a:spcBef>
                <a:spcPct val="0"/>
              </a:spcBef>
              <a:spcAft>
                <a:spcPct val="0"/>
              </a:spcAft>
              <a:buSzPts val="3000"/>
              <a:buNone/>
              <a:defRPr/>
            </a:lvl3pPr>
            <a:lvl4pPr lvl="3">
              <a:spcBef>
                <a:spcPct val="0"/>
              </a:spcBef>
              <a:spcAft>
                <a:spcPct val="0"/>
              </a:spcAft>
              <a:buSzPts val="3000"/>
              <a:buNone/>
              <a:defRPr/>
            </a:lvl4pPr>
            <a:lvl5pPr lvl="4">
              <a:spcBef>
                <a:spcPct val="0"/>
              </a:spcBef>
              <a:spcAft>
                <a:spcPct val="0"/>
              </a:spcAft>
              <a:buSzPts val="3000"/>
              <a:buNone/>
              <a:defRPr/>
            </a:lvl5pPr>
            <a:lvl6pPr lvl="5">
              <a:spcBef>
                <a:spcPct val="0"/>
              </a:spcBef>
              <a:spcAft>
                <a:spcPct val="0"/>
              </a:spcAft>
              <a:buSzPts val="3000"/>
              <a:buNone/>
              <a:defRPr/>
            </a:lvl6pPr>
            <a:lvl7pPr lvl="6">
              <a:spcBef>
                <a:spcPct val="0"/>
              </a:spcBef>
              <a:spcAft>
                <a:spcPct val="0"/>
              </a:spcAft>
              <a:buSzPts val="3000"/>
              <a:buNone/>
              <a:defRPr/>
            </a:lvl7pPr>
            <a:lvl8pPr lvl="7">
              <a:spcBef>
                <a:spcPct val="0"/>
              </a:spcBef>
              <a:spcAft>
                <a:spcPct val="0"/>
              </a:spcAft>
              <a:buSzPts val="3000"/>
              <a:buNone/>
              <a:defRPr/>
            </a:lvl8pPr>
            <a:lvl9pPr lvl="8">
              <a:spcBef>
                <a:spcPct val="0"/>
              </a:spcBef>
              <a:spcAft>
                <a:spcPct val="0"/>
              </a:spcAft>
              <a:buSzPts val="3000"/>
              <a:buNone/>
              <a:defRPr/>
            </a:lvl9pPr>
          </a:lstStyle>
          <a:p>
            <a:endParaRPr/>
          </a:p>
        </p:txBody>
      </p:sp>
      <p:sp>
        <p:nvSpPr>
          <p:cNvPr id="148" name="Google Shape;148;p5"/>
          <p:cNvSpPr txBox="1">
            <a:spLocks noGrp="1"/>
          </p:cNvSpPr>
          <p:nvPr>
            <p:ph type="body" idx="1"/>
            <p:custDataLst>
              <p:tags r:id="rId24"/>
            </p:custDataLst>
          </p:nvPr>
        </p:nvSpPr>
        <p:spPr>
          <a:xfrm>
            <a:off x="609600" y="1905000"/>
            <a:ext cx="7979600" cy="4227200"/>
          </a:xfrm>
          <a:prstGeom prst="rect">
            <a:avLst/>
          </a:prstGeom>
        </p:spPr>
        <p:txBody>
          <a:bodyPr spcFirstLastPara="1" wrap="square" lIns="121897" tIns="121897" rIns="121897" bIns="121897" anchor="t" anchorCtr="0"/>
          <a:lstStyle>
            <a:lvl1pPr marL="609585" lvl="0" indent="-524920">
              <a:spcBef>
                <a:spcPts val="800"/>
              </a:spcBef>
              <a:spcAft>
                <a:spcPct val="0"/>
              </a:spcAft>
              <a:buSzPts val="2600"/>
              <a:buChar char="༝"/>
              <a:defRPr/>
            </a:lvl1pPr>
            <a:lvl2pPr marL="1219170" lvl="1" indent="-524920">
              <a:spcBef>
                <a:spcPct val="0"/>
              </a:spcBef>
              <a:spcAft>
                <a:spcPct val="0"/>
              </a:spcAft>
              <a:buSzPts val="2600"/>
              <a:buChar char="○"/>
              <a:defRPr/>
            </a:lvl2pPr>
            <a:lvl3pPr marL="1828754" lvl="2" indent="-524920">
              <a:spcBef>
                <a:spcPct val="0"/>
              </a:spcBef>
              <a:spcAft>
                <a:spcPct val="0"/>
              </a:spcAft>
              <a:buSzPts val="2600"/>
              <a:buChar char="■"/>
              <a:defRPr/>
            </a:lvl3pPr>
            <a:lvl4pPr marL="2438339" lvl="3" indent="-524920">
              <a:spcBef>
                <a:spcPct val="0"/>
              </a:spcBef>
              <a:spcAft>
                <a:spcPct val="0"/>
              </a:spcAft>
              <a:buSzPts val="2600"/>
              <a:buChar char="●"/>
              <a:defRPr/>
            </a:lvl4pPr>
            <a:lvl5pPr marL="3047924" lvl="4" indent="-524920">
              <a:spcBef>
                <a:spcPct val="0"/>
              </a:spcBef>
              <a:spcAft>
                <a:spcPct val="0"/>
              </a:spcAft>
              <a:buSzPts val="2600"/>
              <a:buChar char="○"/>
              <a:defRPr/>
            </a:lvl5pPr>
            <a:lvl6pPr marL="3657509" lvl="5" indent="-524920">
              <a:spcBef>
                <a:spcPct val="0"/>
              </a:spcBef>
              <a:spcAft>
                <a:spcPct val="0"/>
              </a:spcAft>
              <a:buSzPts val="2600"/>
              <a:buChar char="■"/>
              <a:defRPr/>
            </a:lvl6pPr>
            <a:lvl7pPr marL="4267093" lvl="6" indent="-524920">
              <a:spcBef>
                <a:spcPct val="0"/>
              </a:spcBef>
              <a:spcAft>
                <a:spcPct val="0"/>
              </a:spcAft>
              <a:buSzPts val="2600"/>
              <a:buChar char="●"/>
              <a:defRPr/>
            </a:lvl7pPr>
            <a:lvl8pPr marL="4876678" lvl="7" indent="-524920">
              <a:spcBef>
                <a:spcPct val="0"/>
              </a:spcBef>
              <a:spcAft>
                <a:spcPct val="0"/>
              </a:spcAft>
              <a:buSzPts val="2600"/>
              <a:buChar char="○"/>
              <a:defRPr/>
            </a:lvl8pPr>
            <a:lvl9pPr marL="5486263" lvl="8" indent="-524920">
              <a:spcBef>
                <a:spcPct val="0"/>
              </a:spcBef>
              <a:spcAft>
                <a:spcPct val="0"/>
              </a:spcAft>
              <a:buSzPts val="2600"/>
              <a:buChar char="■"/>
              <a:defRPr/>
            </a:lvl9pPr>
          </a:lstStyle>
          <a:p>
            <a:endParaRPr/>
          </a:p>
        </p:txBody>
      </p:sp>
    </p:spTree>
    <p:extLst>
      <p:ext uri="{BB962C8B-B14F-4D97-AF65-F5344CB8AC3E}">
        <p14:creationId xmlns:p14="http://schemas.microsoft.com/office/powerpoint/2010/main" val="190944744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5"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27" name="camera.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custDataLst>
              <p:tags r:id="rId1"/>
            </p:custDataLst>
          </p:nvPr>
        </p:nvSpPr>
        <p:spPr>
          <a:xfrm>
            <a:off x="-10200" y="-10200"/>
            <a:ext cx="12202000" cy="6868400"/>
          </a:xfrm>
          <a:prstGeom prst="frame">
            <a:avLst>
              <a:gd name="adj1" fmla="val 4756"/>
            </a:avLst>
          </a:prstGeom>
          <a:solidFill>
            <a:srgbClr val="F2EDDA"/>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r>
              <a:rPr lang="en"/>
              <a:t> </a:t>
            </a:r>
            <a:endParaRPr/>
          </a:p>
        </p:txBody>
      </p:sp>
      <p:grpSp>
        <p:nvGrpSpPr>
          <p:cNvPr id="162" name="Google Shape;162;p12"/>
          <p:cNvGrpSpPr/>
          <p:nvPr>
            <p:custDataLst>
              <p:tags r:id="rId2"/>
            </p:custDataLst>
          </p:nvPr>
        </p:nvGrpSpPr>
        <p:grpSpPr>
          <a:xfrm>
            <a:off x="152658" y="142458"/>
            <a:ext cx="1503527" cy="1538635"/>
            <a:chOff x="152400" y="152400"/>
            <a:chExt cx="1127645" cy="1153976"/>
          </a:xfrm>
        </p:grpSpPr>
        <p:sp>
          <p:nvSpPr>
            <p:cNvPr id="163" name="Google Shape;163;p12"/>
            <p:cNvSpPr/>
            <p:nvPr>
              <p:custDataLst>
                <p:tags r:id="rId8"/>
              </p:custDataLst>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pic>
          <p:nvPicPr>
            <p:cNvPr id="164" name="Google Shape;164;p12"/>
            <p:cNvPicPr preferRelativeResize="0"/>
            <p:nvPr>
              <p:custDataLst>
                <p:tags r:id="rId9"/>
              </p:custDataLst>
            </p:nvPr>
          </p:nvPicPr>
          <p:blipFill>
            <a:blip r:embed="rId13">
              <a:alphaModFix amt="70000"/>
            </a:blip>
            <a:stretch>
              <a:fillRect/>
            </a:stretch>
          </p:blipFill>
          <p:spPr>
            <a:xfrm rot="5400000">
              <a:off x="745611" y="-256999"/>
              <a:ext cx="125035" cy="943833"/>
            </a:xfrm>
            <a:prstGeom prst="rect">
              <a:avLst/>
            </a:prstGeom>
            <a:noFill/>
            <a:ln>
              <a:noFill/>
            </a:ln>
          </p:spPr>
        </p:pic>
        <p:pic>
          <p:nvPicPr>
            <p:cNvPr id="165" name="Google Shape;165;p12"/>
            <p:cNvPicPr preferRelativeResize="0"/>
            <p:nvPr>
              <p:custDataLst>
                <p:tags r:id="rId10"/>
              </p:custDataLst>
            </p:nvPr>
          </p:nvPicPr>
          <p:blipFill>
            <a:blip r:embed="rId13">
              <a:alphaModFix amt="70000"/>
            </a:blip>
            <a:stretch>
              <a:fillRect/>
            </a:stretch>
          </p:blipFill>
          <p:spPr>
            <a:xfrm>
              <a:off x="152411" y="362543"/>
              <a:ext cx="125035" cy="943833"/>
            </a:xfrm>
            <a:prstGeom prst="rect">
              <a:avLst/>
            </a:prstGeom>
            <a:noFill/>
            <a:ln>
              <a:noFill/>
            </a:ln>
          </p:spPr>
        </p:pic>
      </p:grpSp>
      <p:grpSp>
        <p:nvGrpSpPr>
          <p:cNvPr id="166" name="Google Shape;166;p12"/>
          <p:cNvGrpSpPr/>
          <p:nvPr>
            <p:custDataLst>
              <p:tags r:id="rId3"/>
            </p:custDataLst>
          </p:nvPr>
        </p:nvGrpSpPr>
        <p:grpSpPr>
          <a:xfrm rot="10800000">
            <a:off x="10535637" y="5166527"/>
            <a:ext cx="1503527" cy="1539231"/>
            <a:chOff x="152400" y="151952"/>
            <a:chExt cx="1127645" cy="1154423"/>
          </a:xfrm>
        </p:grpSpPr>
        <p:sp>
          <p:nvSpPr>
            <p:cNvPr id="167" name="Google Shape;167;p12"/>
            <p:cNvSpPr/>
            <p:nvPr>
              <p:custDataLst>
                <p:tags r:id="rId5"/>
              </p:custDataLst>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pic>
          <p:nvPicPr>
            <p:cNvPr id="168" name="Google Shape;168;p12"/>
            <p:cNvPicPr preferRelativeResize="0"/>
            <p:nvPr>
              <p:custDataLst>
                <p:tags r:id="rId6"/>
              </p:custDataLst>
            </p:nvPr>
          </p:nvPicPr>
          <p:blipFill>
            <a:blip r:embed="rId13">
              <a:alphaModFix amt="70000"/>
            </a:blip>
            <a:stretch>
              <a:fillRect/>
            </a:stretch>
          </p:blipFill>
          <p:spPr>
            <a:xfrm rot="5400000">
              <a:off x="745611" y="-257447"/>
              <a:ext cx="125035" cy="943833"/>
            </a:xfrm>
            <a:prstGeom prst="rect">
              <a:avLst/>
            </a:prstGeom>
            <a:noFill/>
            <a:ln>
              <a:noFill/>
            </a:ln>
          </p:spPr>
        </p:pic>
        <p:pic>
          <p:nvPicPr>
            <p:cNvPr id="169" name="Google Shape;169;p12"/>
            <p:cNvPicPr preferRelativeResize="0"/>
            <p:nvPr>
              <p:custDataLst>
                <p:tags r:id="rId7"/>
              </p:custDataLst>
            </p:nvPr>
          </p:nvPicPr>
          <p:blipFill>
            <a:blip r:embed="rId13">
              <a:alphaModFix amt="70000"/>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custDataLst>
              <p:tags r:id="rId4"/>
            </p:custDataLst>
          </p:nvPr>
        </p:nvSpPr>
        <p:spPr>
          <a:xfrm>
            <a:off x="5730200" y="6126367"/>
            <a:ext cx="731600" cy="408800"/>
          </a:xfrm>
          <a:prstGeom prst="rect">
            <a:avLst/>
          </a:prstGeom>
        </p:spPr>
        <p:txBody>
          <a:bodyPr spcFirstLastPara="1" wrap="square" lIns="0" tIns="0" rIns="0" bIns="0"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14955397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4" name="camer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47"/>
        <p:cNvGrpSpPr/>
        <p:nvPr/>
      </p:nvGrpSpPr>
      <p:grpSpPr>
        <a:xfrm>
          <a:off x="0" y="0"/>
          <a:ext cx="0" cy="0"/>
          <a:chOff x="0" y="0"/>
          <a:chExt cx="0" cy="0"/>
        </a:xfrm>
      </p:grpSpPr>
      <p:grpSp>
        <p:nvGrpSpPr>
          <p:cNvPr id="848" name="Google Shape;848;p6"/>
          <p:cNvGrpSpPr/>
          <p:nvPr>
            <p:custDataLst>
              <p:tags r:id="rId1"/>
            </p:custDataLst>
          </p:nvPr>
        </p:nvGrpSpPr>
        <p:grpSpPr>
          <a:xfrm>
            <a:off x="189" y="107"/>
            <a:ext cx="12213327" cy="6870013"/>
            <a:chOff x="3843650" y="2891150"/>
            <a:chExt cx="3447625" cy="2585725"/>
          </a:xfrm>
        </p:grpSpPr>
        <p:sp>
          <p:nvSpPr>
            <p:cNvPr id="849" name="Google Shape;849;p6"/>
            <p:cNvSpPr/>
            <p:nvPr>
              <p:custDataLst>
                <p:tags r:id="rId6"/>
              </p:custDataLst>
            </p:nvPr>
          </p:nvSpPr>
          <p:spPr>
            <a:xfrm>
              <a:off x="6911650" y="2942500"/>
              <a:ext cx="56425" cy="5075"/>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0" name="Google Shape;850;p6"/>
            <p:cNvSpPr/>
            <p:nvPr>
              <p:custDataLst>
                <p:tags r:id="rId7"/>
              </p:custDataLst>
            </p:nvPr>
          </p:nvSpPr>
          <p:spPr>
            <a:xfrm>
              <a:off x="4378125" y="2979525"/>
              <a:ext cx="20225" cy="17700"/>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1" name="Google Shape;851;p6"/>
            <p:cNvSpPr/>
            <p:nvPr>
              <p:custDataLst>
                <p:tags r:id="rId8"/>
              </p:custDataLst>
            </p:nvPr>
          </p:nvSpPr>
          <p:spPr>
            <a:xfrm>
              <a:off x="4356250" y="2955975"/>
              <a:ext cx="63150" cy="59775"/>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2" name="Google Shape;852;p6"/>
            <p:cNvSpPr/>
            <p:nvPr>
              <p:custDataLst>
                <p:tags r:id="rId9"/>
              </p:custDataLst>
            </p:nvPr>
          </p:nvSpPr>
          <p:spPr>
            <a:xfrm>
              <a:off x="4518700" y="2973650"/>
              <a:ext cx="18550" cy="19375"/>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3" name="Google Shape;853;p6"/>
            <p:cNvSpPr/>
            <p:nvPr>
              <p:custDataLst>
                <p:tags r:id="rId10"/>
              </p:custDataLst>
            </p:nvPr>
          </p:nvSpPr>
          <p:spPr>
            <a:xfrm>
              <a:off x="4386550" y="2891150"/>
              <a:ext cx="8450" cy="57275"/>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4" name="Google Shape;854;p6"/>
            <p:cNvSpPr/>
            <p:nvPr>
              <p:custDataLst>
                <p:tags r:id="rId11"/>
              </p:custDataLst>
            </p:nvPr>
          </p:nvSpPr>
          <p:spPr>
            <a:xfrm>
              <a:off x="4526275" y="2891150"/>
              <a:ext cx="62300" cy="5557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5" name="Google Shape;855;p6"/>
            <p:cNvSpPr/>
            <p:nvPr>
              <p:custDataLst>
                <p:tags r:id="rId12"/>
              </p:custDataLst>
            </p:nvPr>
          </p:nvSpPr>
          <p:spPr>
            <a:xfrm>
              <a:off x="3896675" y="2891150"/>
              <a:ext cx="62325" cy="11825"/>
            </a:xfrm>
            <a:custGeom>
              <a:avLst/>
              <a:gdLst/>
              <a:ahLst/>
              <a:cxnLst/>
              <a:rect l="l" t="t" r="r" b="b"/>
              <a:pathLst>
                <a:path w="2493" h="472"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6" name="Google Shape;856;p6"/>
            <p:cNvSpPr/>
            <p:nvPr>
              <p:custDataLst>
                <p:tags r:id="rId13"/>
              </p:custDataLst>
            </p:nvPr>
          </p:nvSpPr>
          <p:spPr>
            <a:xfrm>
              <a:off x="4501875" y="2950925"/>
              <a:ext cx="58100" cy="59775"/>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7" name="Google Shape;857;p6"/>
            <p:cNvSpPr/>
            <p:nvPr>
              <p:custDataLst>
                <p:tags r:id="rId14"/>
              </p:custDataLst>
            </p:nvPr>
          </p:nvSpPr>
          <p:spPr>
            <a:xfrm>
              <a:off x="4484200" y="2917250"/>
              <a:ext cx="15175" cy="1685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8" name="Google Shape;858;p6"/>
            <p:cNvSpPr/>
            <p:nvPr>
              <p:custDataLst>
                <p:tags r:id="rId15"/>
              </p:custDataLst>
            </p:nvPr>
          </p:nvSpPr>
          <p:spPr>
            <a:xfrm>
              <a:off x="4390750" y="2891150"/>
              <a:ext cx="58125" cy="56425"/>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9" name="Google Shape;859;p6"/>
            <p:cNvSpPr/>
            <p:nvPr>
              <p:custDataLst>
                <p:tags r:id="rId16"/>
              </p:custDataLst>
            </p:nvPr>
          </p:nvSpPr>
          <p:spPr>
            <a:xfrm>
              <a:off x="4455575" y="2891150"/>
              <a:ext cx="8450" cy="52225"/>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0" name="Google Shape;860;p6"/>
            <p:cNvSpPr/>
            <p:nvPr>
              <p:custDataLst>
                <p:tags r:id="rId17"/>
              </p:custDataLst>
            </p:nvPr>
          </p:nvSpPr>
          <p:spPr>
            <a:xfrm>
              <a:off x="4596975" y="2891150"/>
              <a:ext cx="62325" cy="4717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1" name="Google Shape;861;p6"/>
            <p:cNvSpPr/>
            <p:nvPr>
              <p:custDataLst>
                <p:tags r:id="rId18"/>
              </p:custDataLst>
            </p:nvPr>
          </p:nvSpPr>
          <p:spPr>
            <a:xfrm>
              <a:off x="4245150" y="2892850"/>
              <a:ext cx="63150" cy="58925"/>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2" name="Google Shape;862;p6"/>
            <p:cNvSpPr/>
            <p:nvPr>
              <p:custDataLst>
                <p:tags r:id="rId19"/>
              </p:custDataLst>
            </p:nvPr>
          </p:nvSpPr>
          <p:spPr>
            <a:xfrm>
              <a:off x="4341950" y="2923150"/>
              <a:ext cx="10950" cy="17700"/>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3" name="Google Shape;863;p6"/>
            <p:cNvSpPr/>
            <p:nvPr>
              <p:custDataLst>
                <p:tags r:id="rId20"/>
              </p:custDataLst>
            </p:nvPr>
          </p:nvSpPr>
          <p:spPr>
            <a:xfrm>
              <a:off x="4272075" y="2926500"/>
              <a:ext cx="14350" cy="17700"/>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4" name="Google Shape;864;p6"/>
            <p:cNvSpPr/>
            <p:nvPr>
              <p:custDataLst>
                <p:tags r:id="rId21"/>
              </p:custDataLst>
            </p:nvPr>
          </p:nvSpPr>
          <p:spPr>
            <a:xfrm>
              <a:off x="4124775" y="2891150"/>
              <a:ext cx="10125" cy="25"/>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5" name="Google Shape;865;p6"/>
            <p:cNvSpPr/>
            <p:nvPr>
              <p:custDataLst>
                <p:tags r:id="rId22"/>
              </p:custDataLst>
            </p:nvPr>
          </p:nvSpPr>
          <p:spPr>
            <a:xfrm>
              <a:off x="3843650" y="3535050"/>
              <a:ext cx="196150" cy="301350"/>
            </a:xfrm>
            <a:custGeom>
              <a:avLst/>
              <a:gdLst/>
              <a:ahLst/>
              <a:cxnLst/>
              <a:rect l="l" t="t" r="r" b="b"/>
              <a:pathLst>
                <a:path w="7844"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6" name="Google Shape;866;p6"/>
            <p:cNvSpPr/>
            <p:nvPr>
              <p:custDataLst>
                <p:tags r:id="rId23"/>
              </p:custDataLst>
            </p:nvPr>
          </p:nvSpPr>
          <p:spPr>
            <a:xfrm>
              <a:off x="4035575" y="2903775"/>
              <a:ext cx="7600" cy="58950"/>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7" name="Google Shape;867;p6"/>
            <p:cNvSpPr/>
            <p:nvPr>
              <p:custDataLst>
                <p:tags r:id="rId24"/>
              </p:custDataLst>
            </p:nvPr>
          </p:nvSpPr>
          <p:spPr>
            <a:xfrm>
              <a:off x="4414325" y="2920625"/>
              <a:ext cx="12650" cy="19375"/>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8" name="Google Shape;868;p6"/>
            <p:cNvSpPr/>
            <p:nvPr>
              <p:custDataLst>
                <p:tags r:id="rId25"/>
              </p:custDataLst>
            </p:nvPr>
          </p:nvSpPr>
          <p:spPr>
            <a:xfrm>
              <a:off x="4049025" y="2891150"/>
              <a:ext cx="56425" cy="425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9" name="Google Shape;869;p6"/>
            <p:cNvSpPr/>
            <p:nvPr>
              <p:custDataLst>
                <p:tags r:id="rId26"/>
              </p:custDataLst>
            </p:nvPr>
          </p:nvSpPr>
          <p:spPr>
            <a:xfrm>
              <a:off x="4175275" y="2893675"/>
              <a:ext cx="62325" cy="67375"/>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0" name="Google Shape;870;p6"/>
            <p:cNvSpPr/>
            <p:nvPr>
              <p:custDataLst>
                <p:tags r:id="rId27"/>
              </p:custDataLst>
            </p:nvPr>
          </p:nvSpPr>
          <p:spPr>
            <a:xfrm>
              <a:off x="4060825" y="2929025"/>
              <a:ext cx="17700" cy="2612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1" name="Google Shape;871;p6"/>
            <p:cNvSpPr/>
            <p:nvPr>
              <p:custDataLst>
                <p:tags r:id="rId28"/>
              </p:custDataLst>
            </p:nvPr>
          </p:nvSpPr>
          <p:spPr>
            <a:xfrm>
              <a:off x="4039775" y="2901250"/>
              <a:ext cx="58100" cy="60625"/>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2" name="Google Shape;872;p6"/>
            <p:cNvSpPr/>
            <p:nvPr>
              <p:custDataLst>
                <p:tags r:id="rId29"/>
              </p:custDataLst>
            </p:nvPr>
          </p:nvSpPr>
          <p:spPr>
            <a:xfrm>
              <a:off x="4114675" y="2891150"/>
              <a:ext cx="4250" cy="875"/>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3" name="Google Shape;873;p6"/>
            <p:cNvSpPr/>
            <p:nvPr>
              <p:custDataLst>
                <p:tags r:id="rId30"/>
              </p:custDataLst>
            </p:nvPr>
          </p:nvSpPr>
          <p:spPr>
            <a:xfrm>
              <a:off x="4286400" y="2956800"/>
              <a:ext cx="62300" cy="67375"/>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4" name="Google Shape;874;p6"/>
            <p:cNvSpPr/>
            <p:nvPr>
              <p:custDataLst>
                <p:tags r:id="rId31"/>
              </p:custDataLst>
            </p:nvPr>
          </p:nvSpPr>
          <p:spPr>
            <a:xfrm>
              <a:off x="4288075" y="3030025"/>
              <a:ext cx="6750" cy="58125"/>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5" name="Google Shape;875;p6"/>
            <p:cNvSpPr/>
            <p:nvPr>
              <p:custDataLst>
                <p:tags r:id="rId32"/>
              </p:custDataLst>
            </p:nvPr>
          </p:nvSpPr>
          <p:spPr>
            <a:xfrm>
              <a:off x="4312475" y="2982050"/>
              <a:ext cx="15175" cy="17700"/>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6" name="Google Shape;876;p6"/>
            <p:cNvSpPr/>
            <p:nvPr>
              <p:custDataLst>
                <p:tags r:id="rId33"/>
              </p:custDataLst>
            </p:nvPr>
          </p:nvSpPr>
          <p:spPr>
            <a:xfrm>
              <a:off x="4315850" y="2891150"/>
              <a:ext cx="64000" cy="58950"/>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7" name="Google Shape;877;p6"/>
            <p:cNvSpPr/>
            <p:nvPr>
              <p:custDataLst>
                <p:tags r:id="rId34"/>
              </p:custDataLst>
            </p:nvPr>
          </p:nvSpPr>
          <p:spPr>
            <a:xfrm>
              <a:off x="4552375" y="2915575"/>
              <a:ext cx="15175" cy="17700"/>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8" name="Google Shape;878;p6"/>
            <p:cNvSpPr/>
            <p:nvPr>
              <p:custDataLst>
                <p:tags r:id="rId35"/>
              </p:custDataLst>
            </p:nvPr>
          </p:nvSpPr>
          <p:spPr>
            <a:xfrm>
              <a:off x="4171925" y="2986275"/>
              <a:ext cx="14325" cy="21050"/>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9" name="Google Shape;879;p6"/>
            <p:cNvSpPr/>
            <p:nvPr>
              <p:custDataLst>
                <p:tags r:id="rId36"/>
              </p:custDataLst>
            </p:nvPr>
          </p:nvSpPr>
          <p:spPr>
            <a:xfrm>
              <a:off x="4150025" y="2965225"/>
              <a:ext cx="58950" cy="59775"/>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0" name="Google Shape;880;p6"/>
            <p:cNvSpPr/>
            <p:nvPr>
              <p:custDataLst>
                <p:tags r:id="rId37"/>
              </p:custDataLst>
            </p:nvPr>
          </p:nvSpPr>
          <p:spPr>
            <a:xfrm>
              <a:off x="4238425" y="2984575"/>
              <a:ext cx="21050" cy="18550"/>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1" name="Google Shape;881;p6"/>
            <p:cNvSpPr/>
            <p:nvPr>
              <p:custDataLst>
                <p:tags r:id="rId38"/>
              </p:custDataLst>
            </p:nvPr>
          </p:nvSpPr>
          <p:spPr>
            <a:xfrm>
              <a:off x="4199700" y="2927350"/>
              <a:ext cx="17700" cy="24425"/>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2" name="Google Shape;882;p6"/>
            <p:cNvSpPr/>
            <p:nvPr>
              <p:custDataLst>
                <p:tags r:id="rId39"/>
              </p:custDataLst>
            </p:nvPr>
          </p:nvSpPr>
          <p:spPr>
            <a:xfrm>
              <a:off x="3843650" y="3509800"/>
              <a:ext cx="220550" cy="34550"/>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3" name="Google Shape;883;p6"/>
            <p:cNvSpPr/>
            <p:nvPr>
              <p:custDataLst>
                <p:tags r:id="rId40"/>
              </p:custDataLst>
            </p:nvPr>
          </p:nvSpPr>
          <p:spPr>
            <a:xfrm>
              <a:off x="4215700" y="2961850"/>
              <a:ext cx="63975" cy="60625"/>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4" name="Google Shape;884;p6"/>
            <p:cNvSpPr/>
            <p:nvPr>
              <p:custDataLst>
                <p:tags r:id="rId41"/>
              </p:custDataLst>
            </p:nvPr>
          </p:nvSpPr>
          <p:spPr>
            <a:xfrm>
              <a:off x="4347000" y="5169650"/>
              <a:ext cx="557225" cy="307225"/>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5" name="Google Shape;885;p6"/>
            <p:cNvSpPr/>
            <p:nvPr>
              <p:custDataLst>
                <p:tags r:id="rId42"/>
              </p:custDataLst>
            </p:nvPr>
          </p:nvSpPr>
          <p:spPr>
            <a:xfrm>
              <a:off x="3949700" y="3040125"/>
              <a:ext cx="65675" cy="60650"/>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6" name="Google Shape;886;p6"/>
            <p:cNvSpPr/>
            <p:nvPr>
              <p:custDataLst>
                <p:tags r:id="rId43"/>
              </p:custDataLst>
            </p:nvPr>
          </p:nvSpPr>
          <p:spPr>
            <a:xfrm>
              <a:off x="4713975" y="3144500"/>
              <a:ext cx="61475" cy="74100"/>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7" name="Google Shape;887;p6"/>
            <p:cNvSpPr/>
            <p:nvPr>
              <p:custDataLst>
                <p:tags r:id="rId44"/>
              </p:custDataLst>
            </p:nvPr>
          </p:nvSpPr>
          <p:spPr>
            <a:xfrm>
              <a:off x="4783825" y="3175650"/>
              <a:ext cx="64000" cy="40425"/>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8" name="Google Shape;888;p6"/>
            <p:cNvSpPr/>
            <p:nvPr>
              <p:custDataLst>
                <p:tags r:id="rId45"/>
              </p:custDataLst>
            </p:nvPr>
          </p:nvSpPr>
          <p:spPr>
            <a:xfrm>
              <a:off x="4809075" y="3187425"/>
              <a:ext cx="13500" cy="18550"/>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9" name="Google Shape;889;p6"/>
            <p:cNvSpPr/>
            <p:nvPr>
              <p:custDataLst>
                <p:tags r:id="rId46"/>
              </p:custDataLst>
            </p:nvPr>
          </p:nvSpPr>
          <p:spPr>
            <a:xfrm>
              <a:off x="4735025" y="3156300"/>
              <a:ext cx="21900" cy="14325"/>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0" name="Google Shape;890;p6"/>
            <p:cNvSpPr/>
            <p:nvPr>
              <p:custDataLst>
                <p:tags r:id="rId47"/>
              </p:custDataLst>
            </p:nvPr>
          </p:nvSpPr>
          <p:spPr>
            <a:xfrm>
              <a:off x="4691250" y="3071275"/>
              <a:ext cx="152375" cy="70725"/>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1" name="Google Shape;891;p6"/>
            <p:cNvSpPr/>
            <p:nvPr>
              <p:custDataLst>
                <p:tags r:id="rId48"/>
              </p:custDataLst>
            </p:nvPr>
          </p:nvSpPr>
          <p:spPr>
            <a:xfrm>
              <a:off x="3904250" y="3176500"/>
              <a:ext cx="62325" cy="774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2" name="Google Shape;892;p6"/>
            <p:cNvSpPr/>
            <p:nvPr>
              <p:custDataLst>
                <p:tags r:id="rId49"/>
              </p:custDataLst>
            </p:nvPr>
          </p:nvSpPr>
          <p:spPr>
            <a:xfrm>
              <a:off x="3843650" y="4433150"/>
              <a:ext cx="366175" cy="525250"/>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3" name="Google Shape;893;p6"/>
            <p:cNvSpPr/>
            <p:nvPr>
              <p:custDataLst>
                <p:tags r:id="rId50"/>
              </p:custDataLst>
            </p:nvPr>
          </p:nvSpPr>
          <p:spPr>
            <a:xfrm>
              <a:off x="4483350" y="3152075"/>
              <a:ext cx="79975" cy="72425"/>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4" name="Google Shape;894;p6"/>
            <p:cNvSpPr/>
            <p:nvPr>
              <p:custDataLst>
                <p:tags r:id="rId51"/>
              </p:custDataLst>
            </p:nvPr>
          </p:nvSpPr>
          <p:spPr>
            <a:xfrm>
              <a:off x="4045675" y="3169750"/>
              <a:ext cx="85875" cy="74950"/>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5" name="Google Shape;895;p6"/>
            <p:cNvSpPr/>
            <p:nvPr>
              <p:custDataLst>
                <p:tags r:id="rId52"/>
              </p:custDataLst>
            </p:nvPr>
          </p:nvSpPr>
          <p:spPr>
            <a:xfrm>
              <a:off x="4792250" y="2902100"/>
              <a:ext cx="27800" cy="20225"/>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6" name="Google Shape;896;p6"/>
            <p:cNvSpPr/>
            <p:nvPr>
              <p:custDataLst>
                <p:tags r:id="rId53"/>
              </p:custDataLst>
            </p:nvPr>
          </p:nvSpPr>
          <p:spPr>
            <a:xfrm>
              <a:off x="4374775" y="5194050"/>
              <a:ext cx="236525" cy="188575"/>
            </a:xfrm>
            <a:custGeom>
              <a:avLst/>
              <a:gdLst/>
              <a:ahLst/>
              <a:cxnLst/>
              <a:rect l="l" t="t" r="r" b="b"/>
              <a:pathLst>
                <a:path w="9461" h="7541"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7" name="Google Shape;897;p6"/>
            <p:cNvSpPr/>
            <p:nvPr>
              <p:custDataLst>
                <p:tags r:id="rId54"/>
              </p:custDataLst>
            </p:nvPr>
          </p:nvSpPr>
          <p:spPr>
            <a:xfrm>
              <a:off x="6859475" y="5379225"/>
              <a:ext cx="306400" cy="97650"/>
            </a:xfrm>
            <a:custGeom>
              <a:avLst/>
              <a:gdLst/>
              <a:ahLst/>
              <a:cxnLst/>
              <a:rect l="l" t="t" r="r" b="b"/>
              <a:pathLst>
                <a:path w="12256" h="3905"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8" name="Google Shape;898;p6"/>
            <p:cNvSpPr/>
            <p:nvPr>
              <p:custDataLst>
                <p:tags r:id="rId55"/>
              </p:custDataLst>
            </p:nvPr>
          </p:nvSpPr>
          <p:spPr>
            <a:xfrm>
              <a:off x="4659275" y="5290000"/>
              <a:ext cx="214650" cy="186875"/>
            </a:xfrm>
            <a:custGeom>
              <a:avLst/>
              <a:gdLst/>
              <a:ahLst/>
              <a:cxnLst/>
              <a:rect l="l" t="t" r="r" b="b"/>
              <a:pathLst>
                <a:path w="8586" h="7474"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9" name="Google Shape;899;p6"/>
            <p:cNvSpPr/>
            <p:nvPr>
              <p:custDataLst>
                <p:tags r:id="rId56"/>
              </p:custDataLst>
            </p:nvPr>
          </p:nvSpPr>
          <p:spPr>
            <a:xfrm>
              <a:off x="6519425" y="5245400"/>
              <a:ext cx="57250" cy="53900"/>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0" name="Google Shape;900;p6"/>
            <p:cNvSpPr/>
            <p:nvPr>
              <p:custDataLst>
                <p:tags r:id="rId57"/>
              </p:custDataLst>
            </p:nvPr>
          </p:nvSpPr>
          <p:spPr>
            <a:xfrm>
              <a:off x="6448725" y="5146075"/>
              <a:ext cx="392250" cy="330800"/>
            </a:xfrm>
            <a:custGeom>
              <a:avLst/>
              <a:gdLst/>
              <a:ahLst/>
              <a:cxnLst/>
              <a:rect l="l" t="t" r="r" b="b"/>
              <a:pathLst>
                <a:path w="15689" h="13231"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1" name="Google Shape;901;p6"/>
            <p:cNvSpPr/>
            <p:nvPr>
              <p:custDataLst>
                <p:tags r:id="rId58"/>
              </p:custDataLst>
            </p:nvPr>
          </p:nvSpPr>
          <p:spPr>
            <a:xfrm>
              <a:off x="7192775" y="5434775"/>
              <a:ext cx="98500" cy="42100"/>
            </a:xfrm>
            <a:custGeom>
              <a:avLst/>
              <a:gdLst/>
              <a:ahLst/>
              <a:cxnLst/>
              <a:rect l="l" t="t" r="r" b="b"/>
              <a:pathLst>
                <a:path w="3939"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2" name="Google Shape;902;p6"/>
            <p:cNvSpPr/>
            <p:nvPr>
              <p:custDataLst>
                <p:tags r:id="rId59"/>
              </p:custDataLst>
            </p:nvPr>
          </p:nvSpPr>
          <p:spPr>
            <a:xfrm>
              <a:off x="6474825" y="5198250"/>
              <a:ext cx="22750" cy="21925"/>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3" name="Google Shape;903;p6"/>
            <p:cNvSpPr/>
            <p:nvPr>
              <p:custDataLst>
                <p:tags r:id="rId60"/>
              </p:custDataLst>
            </p:nvPr>
          </p:nvSpPr>
          <p:spPr>
            <a:xfrm>
              <a:off x="4037250" y="5245400"/>
              <a:ext cx="38750" cy="106075"/>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4" name="Google Shape;904;p6"/>
            <p:cNvSpPr/>
            <p:nvPr>
              <p:custDataLst>
                <p:tags r:id="rId61"/>
              </p:custDataLst>
            </p:nvPr>
          </p:nvSpPr>
          <p:spPr>
            <a:xfrm>
              <a:off x="4124775" y="5049275"/>
              <a:ext cx="64850" cy="42125"/>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5" name="Google Shape;905;p6"/>
            <p:cNvSpPr/>
            <p:nvPr>
              <p:custDataLst>
                <p:tags r:id="rId62"/>
              </p:custDataLst>
            </p:nvPr>
          </p:nvSpPr>
          <p:spPr>
            <a:xfrm>
              <a:off x="4039775" y="2891150"/>
              <a:ext cx="5075" cy="5925"/>
            </a:xfrm>
            <a:custGeom>
              <a:avLst/>
              <a:gdLst/>
              <a:ahLst/>
              <a:cxnLst/>
              <a:rect l="l" t="t" r="r" b="b"/>
              <a:pathLst>
                <a:path w="203" h="236"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6" name="Google Shape;906;p6"/>
            <p:cNvSpPr/>
            <p:nvPr>
              <p:custDataLst>
                <p:tags r:id="rId63"/>
              </p:custDataLst>
            </p:nvPr>
          </p:nvSpPr>
          <p:spPr>
            <a:xfrm>
              <a:off x="4015375" y="4990350"/>
              <a:ext cx="185175" cy="365325"/>
            </a:xfrm>
            <a:custGeom>
              <a:avLst/>
              <a:gdLst/>
              <a:ahLst/>
              <a:cxnLst/>
              <a:rect l="l" t="t" r="r" b="b"/>
              <a:pathLst>
                <a:path w="7406"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7" name="Google Shape;907;p6"/>
            <p:cNvSpPr/>
            <p:nvPr>
              <p:custDataLst>
                <p:tags r:id="rId64"/>
              </p:custDataLst>
            </p:nvPr>
          </p:nvSpPr>
          <p:spPr>
            <a:xfrm>
              <a:off x="6735750" y="2891150"/>
              <a:ext cx="270200" cy="160800"/>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8" name="Google Shape;908;p6"/>
            <p:cNvSpPr/>
            <p:nvPr>
              <p:custDataLst>
                <p:tags r:id="rId65"/>
              </p:custDataLst>
            </p:nvPr>
          </p:nvSpPr>
          <p:spPr>
            <a:xfrm>
              <a:off x="4272075" y="3094000"/>
              <a:ext cx="62325" cy="67375"/>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9" name="Google Shape;909;p6"/>
            <p:cNvSpPr/>
            <p:nvPr>
              <p:custDataLst>
                <p:tags r:id="rId66"/>
              </p:custDataLst>
            </p:nvPr>
          </p:nvSpPr>
          <p:spPr>
            <a:xfrm>
              <a:off x="4512800" y="3015725"/>
              <a:ext cx="64000" cy="63150"/>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0" name="Google Shape;910;p6"/>
            <p:cNvSpPr/>
            <p:nvPr>
              <p:custDataLst>
                <p:tags r:id="rId67"/>
              </p:custDataLst>
            </p:nvPr>
          </p:nvSpPr>
          <p:spPr>
            <a:xfrm>
              <a:off x="4201375" y="3099050"/>
              <a:ext cx="64000" cy="59800"/>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1" name="Google Shape;911;p6"/>
            <p:cNvSpPr/>
            <p:nvPr>
              <p:custDataLst>
                <p:tags r:id="rId68"/>
              </p:custDataLst>
            </p:nvPr>
          </p:nvSpPr>
          <p:spPr>
            <a:xfrm>
              <a:off x="4426950" y="2952600"/>
              <a:ext cx="64000" cy="60625"/>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2" name="Google Shape;912;p6"/>
            <p:cNvSpPr/>
            <p:nvPr>
              <p:custDataLst>
                <p:tags r:id="rId69"/>
              </p:custDataLst>
            </p:nvPr>
          </p:nvSpPr>
          <p:spPr>
            <a:xfrm>
              <a:off x="4539750" y="3040125"/>
              <a:ext cx="17700" cy="21075"/>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3" name="Google Shape;913;p6"/>
            <p:cNvSpPr/>
            <p:nvPr>
              <p:custDataLst>
                <p:tags r:id="rId70"/>
              </p:custDataLst>
            </p:nvPr>
          </p:nvSpPr>
          <p:spPr>
            <a:xfrm>
              <a:off x="4293125" y="3114200"/>
              <a:ext cx="18550" cy="22750"/>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4" name="Google Shape;914;p6"/>
            <p:cNvSpPr/>
            <p:nvPr>
              <p:custDataLst>
                <p:tags r:id="rId71"/>
              </p:custDataLst>
            </p:nvPr>
          </p:nvSpPr>
          <p:spPr>
            <a:xfrm>
              <a:off x="4136575" y="3101575"/>
              <a:ext cx="58100" cy="59800"/>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5" name="Google Shape;915;p6"/>
            <p:cNvSpPr/>
            <p:nvPr>
              <p:custDataLst>
                <p:tags r:id="rId72"/>
              </p:custDataLst>
            </p:nvPr>
          </p:nvSpPr>
          <p:spPr>
            <a:xfrm>
              <a:off x="4225800" y="3118425"/>
              <a:ext cx="18525" cy="16000"/>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6" name="Google Shape;916;p6"/>
            <p:cNvSpPr/>
            <p:nvPr>
              <p:custDataLst>
                <p:tags r:id="rId73"/>
              </p:custDataLst>
            </p:nvPr>
          </p:nvSpPr>
          <p:spPr>
            <a:xfrm>
              <a:off x="4061650" y="3103275"/>
              <a:ext cx="64000" cy="60625"/>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7" name="Google Shape;917;p6"/>
            <p:cNvSpPr/>
            <p:nvPr>
              <p:custDataLst>
                <p:tags r:id="rId74"/>
              </p:custDataLst>
            </p:nvPr>
          </p:nvSpPr>
          <p:spPr>
            <a:xfrm>
              <a:off x="4156775" y="3122625"/>
              <a:ext cx="15175" cy="15175"/>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8" name="Google Shape;918;p6"/>
            <p:cNvSpPr/>
            <p:nvPr>
              <p:custDataLst>
                <p:tags r:id="rId75"/>
              </p:custDataLst>
            </p:nvPr>
          </p:nvSpPr>
          <p:spPr>
            <a:xfrm>
              <a:off x="4584350" y="3014875"/>
              <a:ext cx="55575" cy="61475"/>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9" name="Google Shape;919;p6"/>
            <p:cNvSpPr/>
            <p:nvPr>
              <p:custDataLst>
                <p:tags r:id="rId76"/>
              </p:custDataLst>
            </p:nvPr>
          </p:nvSpPr>
          <p:spPr>
            <a:xfrm>
              <a:off x="4775425" y="2938300"/>
              <a:ext cx="68200" cy="127125"/>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0" name="Google Shape;920;p6"/>
            <p:cNvSpPr/>
            <p:nvPr>
              <p:custDataLst>
                <p:tags r:id="rId77"/>
              </p:custDataLst>
            </p:nvPr>
          </p:nvSpPr>
          <p:spPr>
            <a:xfrm>
              <a:off x="3843650" y="4529100"/>
              <a:ext cx="340925" cy="344275"/>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1" name="Google Shape;921;p6"/>
            <p:cNvSpPr/>
            <p:nvPr>
              <p:custDataLst>
                <p:tags r:id="rId78"/>
              </p:custDataLst>
            </p:nvPr>
          </p:nvSpPr>
          <p:spPr>
            <a:xfrm>
              <a:off x="4724925" y="3009000"/>
              <a:ext cx="61450" cy="60625"/>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2" name="Google Shape;922;p6"/>
            <p:cNvSpPr/>
            <p:nvPr>
              <p:custDataLst>
                <p:tags r:id="rId79"/>
              </p:custDataLst>
            </p:nvPr>
          </p:nvSpPr>
          <p:spPr>
            <a:xfrm>
              <a:off x="4666850" y="2891150"/>
              <a:ext cx="64825" cy="44650"/>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3" name="Google Shape;923;p6"/>
            <p:cNvSpPr/>
            <p:nvPr>
              <p:custDataLst>
                <p:tags r:id="rId80"/>
              </p:custDataLst>
            </p:nvPr>
          </p:nvSpPr>
          <p:spPr>
            <a:xfrm>
              <a:off x="3843650" y="3535900"/>
              <a:ext cx="228125" cy="383850"/>
            </a:xfrm>
            <a:custGeom>
              <a:avLst/>
              <a:gdLst/>
              <a:ahLst/>
              <a:cxnLst/>
              <a:rect l="l" t="t" r="r" b="b"/>
              <a:pathLst>
                <a:path w="9125" h="15353"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4" name="Google Shape;924;p6"/>
            <p:cNvSpPr/>
            <p:nvPr>
              <p:custDataLst>
                <p:tags r:id="rId81"/>
              </p:custDataLst>
            </p:nvPr>
          </p:nvSpPr>
          <p:spPr>
            <a:xfrm>
              <a:off x="4802350" y="2972800"/>
              <a:ext cx="26125" cy="22750"/>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5" name="Google Shape;925;p6"/>
            <p:cNvSpPr/>
            <p:nvPr>
              <p:custDataLst>
                <p:tags r:id="rId82"/>
              </p:custDataLst>
            </p:nvPr>
          </p:nvSpPr>
          <p:spPr>
            <a:xfrm>
              <a:off x="3843650" y="4554350"/>
              <a:ext cx="234025" cy="291250"/>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6" name="Google Shape;926;p6"/>
            <p:cNvSpPr/>
            <p:nvPr>
              <p:custDataLst>
                <p:tags r:id="rId83"/>
              </p:custDataLst>
            </p:nvPr>
          </p:nvSpPr>
          <p:spPr>
            <a:xfrm>
              <a:off x="4707250" y="2941650"/>
              <a:ext cx="63150" cy="59800"/>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7" name="Google Shape;927;p6"/>
            <p:cNvSpPr/>
            <p:nvPr>
              <p:custDataLst>
                <p:tags r:id="rId84"/>
              </p:custDataLst>
            </p:nvPr>
          </p:nvSpPr>
          <p:spPr>
            <a:xfrm>
              <a:off x="4637375" y="2942500"/>
              <a:ext cx="62325" cy="68200"/>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8" name="Google Shape;928;p6"/>
            <p:cNvSpPr/>
            <p:nvPr>
              <p:custDataLst>
                <p:tags r:id="rId85"/>
              </p:custDataLst>
            </p:nvPr>
          </p:nvSpPr>
          <p:spPr>
            <a:xfrm>
              <a:off x="4652525" y="3011525"/>
              <a:ext cx="64850" cy="60625"/>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9" name="Google Shape;929;p6"/>
            <p:cNvSpPr/>
            <p:nvPr>
              <p:custDataLst>
                <p:tags r:id="rId86"/>
              </p:custDataLst>
            </p:nvPr>
          </p:nvSpPr>
          <p:spPr>
            <a:xfrm>
              <a:off x="4737550" y="3191650"/>
              <a:ext cx="21900" cy="1265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0" name="Google Shape;930;p6"/>
            <p:cNvSpPr/>
            <p:nvPr>
              <p:custDataLst>
                <p:tags r:id="rId87"/>
              </p:custDataLst>
            </p:nvPr>
          </p:nvSpPr>
          <p:spPr>
            <a:xfrm>
              <a:off x="4467350" y="3043500"/>
              <a:ext cx="20225" cy="21075"/>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1" name="Google Shape;931;p6"/>
            <p:cNvSpPr/>
            <p:nvPr>
              <p:custDataLst>
                <p:tags r:id="rId88"/>
              </p:custDataLst>
            </p:nvPr>
          </p:nvSpPr>
          <p:spPr>
            <a:xfrm>
              <a:off x="4443800" y="3019100"/>
              <a:ext cx="62300" cy="65675"/>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2" name="Google Shape;932;p6"/>
            <p:cNvSpPr/>
            <p:nvPr>
              <p:custDataLst>
                <p:tags r:id="rId89"/>
              </p:custDataLst>
            </p:nvPr>
          </p:nvSpPr>
          <p:spPr>
            <a:xfrm>
              <a:off x="4431175" y="3110000"/>
              <a:ext cx="22750" cy="19375"/>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3" name="Google Shape;933;p6"/>
            <p:cNvSpPr/>
            <p:nvPr>
              <p:custDataLst>
                <p:tags r:id="rId90"/>
              </p:custDataLst>
            </p:nvPr>
          </p:nvSpPr>
          <p:spPr>
            <a:xfrm>
              <a:off x="4552375" y="3084750"/>
              <a:ext cx="63975" cy="59775"/>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4" name="Google Shape;934;p6"/>
            <p:cNvSpPr/>
            <p:nvPr>
              <p:custDataLst>
                <p:tags r:id="rId91"/>
              </p:custDataLst>
            </p:nvPr>
          </p:nvSpPr>
          <p:spPr>
            <a:xfrm>
              <a:off x="4586025" y="2969425"/>
              <a:ext cx="22750" cy="17700"/>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5" name="Google Shape;935;p6"/>
            <p:cNvSpPr/>
            <p:nvPr>
              <p:custDataLst>
                <p:tags r:id="rId92"/>
              </p:custDataLst>
            </p:nvPr>
          </p:nvSpPr>
          <p:spPr>
            <a:xfrm>
              <a:off x="4567525" y="3158825"/>
              <a:ext cx="5900" cy="65675"/>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6" name="Google Shape;936;p6"/>
            <p:cNvSpPr/>
            <p:nvPr>
              <p:custDataLst>
                <p:tags r:id="rId93"/>
              </p:custDataLst>
            </p:nvPr>
          </p:nvSpPr>
          <p:spPr>
            <a:xfrm>
              <a:off x="4670200" y="3192475"/>
              <a:ext cx="10975" cy="16875"/>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7" name="Google Shape;937;p6"/>
            <p:cNvSpPr/>
            <p:nvPr>
              <p:custDataLst>
                <p:tags r:id="rId94"/>
              </p:custDataLst>
            </p:nvPr>
          </p:nvSpPr>
          <p:spPr>
            <a:xfrm>
              <a:off x="4623075" y="3079700"/>
              <a:ext cx="62300" cy="67350"/>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8" name="Google Shape;938;p6"/>
            <p:cNvSpPr/>
            <p:nvPr>
              <p:custDataLst>
                <p:tags r:id="rId95"/>
              </p:custDataLst>
            </p:nvPr>
          </p:nvSpPr>
          <p:spPr>
            <a:xfrm>
              <a:off x="6826650" y="4567825"/>
              <a:ext cx="297975" cy="292925"/>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9" name="Google Shape;939;p6"/>
            <p:cNvSpPr/>
            <p:nvPr>
              <p:custDataLst>
                <p:tags r:id="rId96"/>
              </p:custDataLst>
            </p:nvPr>
          </p:nvSpPr>
          <p:spPr>
            <a:xfrm>
              <a:off x="4570050" y="3149550"/>
              <a:ext cx="64825" cy="75775"/>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0" name="Google Shape;940;p6"/>
            <p:cNvSpPr/>
            <p:nvPr>
              <p:custDataLst>
                <p:tags r:id="rId97"/>
              </p:custDataLst>
            </p:nvPr>
          </p:nvSpPr>
          <p:spPr>
            <a:xfrm>
              <a:off x="4134050" y="3160500"/>
              <a:ext cx="342600" cy="82500"/>
            </a:xfrm>
            <a:custGeom>
              <a:avLst/>
              <a:gdLst/>
              <a:ahLst/>
              <a:cxnLst/>
              <a:rect l="l" t="t" r="r" b="b"/>
              <a:pathLst>
                <a:path w="13703"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1" name="Google Shape;941;p6"/>
            <p:cNvSpPr/>
            <p:nvPr>
              <p:custDataLst>
                <p:tags r:id="rId98"/>
              </p:custDataLst>
            </p:nvPr>
          </p:nvSpPr>
          <p:spPr>
            <a:xfrm>
              <a:off x="4573400" y="3096525"/>
              <a:ext cx="17700" cy="16025"/>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2" name="Google Shape;942;p6"/>
            <p:cNvSpPr/>
            <p:nvPr>
              <p:custDataLst>
                <p:tags r:id="rId99"/>
              </p:custDataLst>
            </p:nvPr>
          </p:nvSpPr>
          <p:spPr>
            <a:xfrm>
              <a:off x="3843650" y="3111675"/>
              <a:ext cx="69900" cy="65675"/>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3" name="Google Shape;943;p6"/>
            <p:cNvSpPr/>
            <p:nvPr>
              <p:custDataLst>
                <p:tags r:id="rId100"/>
              </p:custDataLst>
            </p:nvPr>
          </p:nvSpPr>
          <p:spPr>
            <a:xfrm>
              <a:off x="3974950" y="2891150"/>
              <a:ext cx="60650" cy="10125"/>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4" name="Google Shape;944;p6"/>
            <p:cNvSpPr/>
            <p:nvPr>
              <p:custDataLst>
                <p:tags r:id="rId101"/>
              </p:custDataLst>
            </p:nvPr>
          </p:nvSpPr>
          <p:spPr>
            <a:xfrm>
              <a:off x="3843650" y="3181550"/>
              <a:ext cx="53900" cy="69875"/>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5" name="Google Shape;945;p6"/>
            <p:cNvSpPr/>
            <p:nvPr>
              <p:custDataLst>
                <p:tags r:id="rId102"/>
              </p:custDataLst>
            </p:nvPr>
          </p:nvSpPr>
          <p:spPr>
            <a:xfrm>
              <a:off x="3921100" y="3108325"/>
              <a:ext cx="62300" cy="67350"/>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6" name="Google Shape;946;p6"/>
            <p:cNvSpPr/>
            <p:nvPr>
              <p:custDataLst>
                <p:tags r:id="rId103"/>
              </p:custDataLst>
            </p:nvPr>
          </p:nvSpPr>
          <p:spPr>
            <a:xfrm>
              <a:off x="4639075" y="3015725"/>
              <a:ext cx="6750" cy="58100"/>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7" name="Google Shape;947;p6"/>
            <p:cNvSpPr/>
            <p:nvPr>
              <p:custDataLst>
                <p:tags r:id="rId104"/>
              </p:custDataLst>
            </p:nvPr>
          </p:nvSpPr>
          <p:spPr>
            <a:xfrm>
              <a:off x="4113850" y="3054450"/>
              <a:ext cx="18525" cy="2612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8" name="Google Shape;948;p6"/>
            <p:cNvSpPr/>
            <p:nvPr>
              <p:custDataLst>
                <p:tags r:id="rId105"/>
              </p:custDataLst>
            </p:nvPr>
          </p:nvSpPr>
          <p:spPr>
            <a:xfrm>
              <a:off x="3974125" y="3175650"/>
              <a:ext cx="63150" cy="6905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9" name="Google Shape;949;p6"/>
            <p:cNvSpPr/>
            <p:nvPr>
              <p:custDataLst>
                <p:tags r:id="rId106"/>
              </p:custDataLst>
            </p:nvPr>
          </p:nvSpPr>
          <p:spPr>
            <a:xfrm>
              <a:off x="4091950" y="3033400"/>
              <a:ext cx="62325" cy="65675"/>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0" name="Google Shape;950;p6"/>
            <p:cNvSpPr/>
            <p:nvPr>
              <p:custDataLst>
                <p:tags r:id="rId107"/>
              </p:custDataLst>
            </p:nvPr>
          </p:nvSpPr>
          <p:spPr>
            <a:xfrm>
              <a:off x="4132350" y="3104100"/>
              <a:ext cx="8450" cy="58100"/>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1" name="Google Shape;951;p6"/>
            <p:cNvSpPr/>
            <p:nvPr>
              <p:custDataLst>
                <p:tags r:id="rId108"/>
              </p:custDataLst>
            </p:nvPr>
          </p:nvSpPr>
          <p:spPr>
            <a:xfrm>
              <a:off x="4015375" y="3126825"/>
              <a:ext cx="18525" cy="21925"/>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2" name="Google Shape;952;p6"/>
            <p:cNvSpPr/>
            <p:nvPr>
              <p:custDataLst>
                <p:tags r:id="rId109"/>
              </p:custDataLst>
            </p:nvPr>
          </p:nvSpPr>
          <p:spPr>
            <a:xfrm>
              <a:off x="3990950" y="3106625"/>
              <a:ext cx="63150" cy="59800"/>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3" name="Google Shape;953;p6"/>
            <p:cNvSpPr/>
            <p:nvPr>
              <p:custDataLst>
                <p:tags r:id="rId110"/>
              </p:custDataLst>
            </p:nvPr>
          </p:nvSpPr>
          <p:spPr>
            <a:xfrm>
              <a:off x="4412650" y="3088950"/>
              <a:ext cx="64825" cy="60625"/>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4" name="Google Shape;954;p6"/>
            <p:cNvSpPr/>
            <p:nvPr>
              <p:custDataLst>
                <p:tags r:id="rId111"/>
              </p:custDataLst>
            </p:nvPr>
          </p:nvSpPr>
          <p:spPr>
            <a:xfrm>
              <a:off x="6994975" y="3960950"/>
              <a:ext cx="296300" cy="452025"/>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5" name="Google Shape;955;p6"/>
            <p:cNvSpPr/>
            <p:nvPr>
              <p:custDataLst>
                <p:tags r:id="rId112"/>
              </p:custDataLst>
            </p:nvPr>
          </p:nvSpPr>
          <p:spPr>
            <a:xfrm>
              <a:off x="5857000" y="2891150"/>
              <a:ext cx="1266800" cy="381325"/>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6" name="Google Shape;956;p6"/>
            <p:cNvSpPr/>
            <p:nvPr>
              <p:custDataLst>
                <p:tags r:id="rId113"/>
              </p:custDataLst>
            </p:nvPr>
          </p:nvSpPr>
          <p:spPr>
            <a:xfrm>
              <a:off x="7126300" y="4418850"/>
              <a:ext cx="32850" cy="23575"/>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7" name="Google Shape;957;p6"/>
            <p:cNvSpPr/>
            <p:nvPr>
              <p:custDataLst>
                <p:tags r:id="rId114"/>
              </p:custDataLst>
            </p:nvPr>
          </p:nvSpPr>
          <p:spPr>
            <a:xfrm>
              <a:off x="7000875" y="3964325"/>
              <a:ext cx="17700" cy="17700"/>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8" name="Google Shape;958;p6"/>
            <p:cNvSpPr/>
            <p:nvPr>
              <p:custDataLst>
                <p:tags r:id="rId115"/>
              </p:custDataLst>
            </p:nvPr>
          </p:nvSpPr>
          <p:spPr>
            <a:xfrm>
              <a:off x="7124600" y="4429775"/>
              <a:ext cx="8450" cy="15175"/>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9" name="Google Shape;959;p6"/>
            <p:cNvSpPr/>
            <p:nvPr>
              <p:custDataLst>
                <p:tags r:id="rId116"/>
              </p:custDataLst>
            </p:nvPr>
          </p:nvSpPr>
          <p:spPr>
            <a:xfrm>
              <a:off x="6900725" y="2972800"/>
              <a:ext cx="58925" cy="9275"/>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0" name="Google Shape;960;p6"/>
            <p:cNvSpPr/>
            <p:nvPr>
              <p:custDataLst>
                <p:tags r:id="rId117"/>
              </p:custDataLst>
            </p:nvPr>
          </p:nvSpPr>
          <p:spPr>
            <a:xfrm>
              <a:off x="6748375" y="3072975"/>
              <a:ext cx="106900" cy="36200"/>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1" name="Google Shape;961;p6"/>
            <p:cNvSpPr/>
            <p:nvPr>
              <p:custDataLst>
                <p:tags r:id="rId118"/>
              </p:custDataLst>
            </p:nvPr>
          </p:nvSpPr>
          <p:spPr>
            <a:xfrm>
              <a:off x="7065675" y="3940750"/>
              <a:ext cx="53075" cy="20225"/>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2" name="Google Shape;962;p6"/>
            <p:cNvSpPr/>
            <p:nvPr>
              <p:custDataLst>
                <p:tags r:id="rId119"/>
              </p:custDataLst>
            </p:nvPr>
          </p:nvSpPr>
          <p:spPr>
            <a:xfrm>
              <a:off x="4645800" y="3178175"/>
              <a:ext cx="64825" cy="42100"/>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3" name="Google Shape;963;p6"/>
            <p:cNvSpPr/>
            <p:nvPr>
              <p:custDataLst>
                <p:tags r:id="rId120"/>
              </p:custDataLst>
            </p:nvPr>
          </p:nvSpPr>
          <p:spPr>
            <a:xfrm>
              <a:off x="6748375" y="3108325"/>
              <a:ext cx="73250" cy="25275"/>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4" name="Google Shape;964;p6"/>
            <p:cNvSpPr/>
            <p:nvPr>
              <p:custDataLst>
                <p:tags r:id="rId121"/>
              </p:custDataLst>
            </p:nvPr>
          </p:nvSpPr>
          <p:spPr>
            <a:xfrm>
              <a:off x="6743325" y="3060350"/>
              <a:ext cx="93450" cy="21900"/>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5" name="Google Shape;965;p6"/>
            <p:cNvSpPr/>
            <p:nvPr>
              <p:custDataLst>
                <p:tags r:id="rId122"/>
              </p:custDataLst>
            </p:nvPr>
          </p:nvSpPr>
          <p:spPr>
            <a:xfrm>
              <a:off x="7182675" y="4392750"/>
              <a:ext cx="76625" cy="40425"/>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6" name="Google Shape;966;p6"/>
            <p:cNvSpPr/>
            <p:nvPr>
              <p:custDataLst>
                <p:tags r:id="rId123"/>
              </p:custDataLst>
            </p:nvPr>
          </p:nvSpPr>
          <p:spPr>
            <a:xfrm>
              <a:off x="6135600" y="2891150"/>
              <a:ext cx="26975" cy="145650"/>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7" name="Google Shape;967;p6"/>
            <p:cNvSpPr/>
            <p:nvPr>
              <p:custDataLst>
                <p:tags r:id="rId124"/>
              </p:custDataLst>
            </p:nvPr>
          </p:nvSpPr>
          <p:spPr>
            <a:xfrm>
              <a:off x="3843650" y="2891150"/>
              <a:ext cx="1028600" cy="388050"/>
            </a:xfrm>
            <a:custGeom>
              <a:avLst/>
              <a:gdLst/>
              <a:ahLst/>
              <a:cxnLst/>
              <a:rect l="l" t="t" r="r" b="b"/>
              <a:pathLst>
                <a:path w="41144" h="15521"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8" name="Google Shape;968;p6"/>
            <p:cNvSpPr/>
            <p:nvPr>
              <p:custDataLst>
                <p:tags r:id="rId125"/>
              </p:custDataLst>
            </p:nvPr>
          </p:nvSpPr>
          <p:spPr>
            <a:xfrm>
              <a:off x="6583400" y="4932275"/>
              <a:ext cx="707875" cy="436025"/>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9" name="Google Shape;969;p6"/>
            <p:cNvSpPr/>
            <p:nvPr>
              <p:custDataLst>
                <p:tags r:id="rId126"/>
              </p:custDataLst>
            </p:nvPr>
          </p:nvSpPr>
          <p:spPr>
            <a:xfrm>
              <a:off x="4783000" y="3183225"/>
              <a:ext cx="5075" cy="33700"/>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0" name="Google Shape;970;p6"/>
            <p:cNvSpPr/>
            <p:nvPr>
              <p:custDataLst>
                <p:tags r:id="rId127"/>
              </p:custDataLst>
            </p:nvPr>
          </p:nvSpPr>
          <p:spPr>
            <a:xfrm>
              <a:off x="4735025" y="2891150"/>
              <a:ext cx="100175" cy="42125"/>
            </a:xfrm>
            <a:custGeom>
              <a:avLst/>
              <a:gdLst/>
              <a:ahLst/>
              <a:cxnLst/>
              <a:rect l="l" t="t" r="r" b="b"/>
              <a:pathLst>
                <a:path w="4006"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1" name="Google Shape;971;p6"/>
            <p:cNvSpPr/>
            <p:nvPr>
              <p:custDataLst>
                <p:tags r:id="rId128"/>
              </p:custDataLst>
            </p:nvPr>
          </p:nvSpPr>
          <p:spPr>
            <a:xfrm>
              <a:off x="6612850" y="4974375"/>
              <a:ext cx="14325" cy="15175"/>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2" name="Google Shape;972;p6"/>
            <p:cNvSpPr/>
            <p:nvPr>
              <p:custDataLst>
                <p:tags r:id="rId129"/>
              </p:custDataLst>
            </p:nvPr>
          </p:nvSpPr>
          <p:spPr>
            <a:xfrm>
              <a:off x="6971425" y="3905400"/>
              <a:ext cx="319850" cy="567325"/>
            </a:xfrm>
            <a:custGeom>
              <a:avLst/>
              <a:gdLst/>
              <a:ahLst/>
              <a:cxnLst/>
              <a:rect l="l" t="t" r="r" b="b"/>
              <a:pathLst>
                <a:path w="12793"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3" name="Google Shape;973;p6"/>
            <p:cNvSpPr/>
            <p:nvPr>
              <p:custDataLst>
                <p:tags r:id="rId130"/>
              </p:custDataLst>
            </p:nvPr>
          </p:nvSpPr>
          <p:spPr>
            <a:xfrm>
              <a:off x="7159950" y="3928975"/>
              <a:ext cx="10975" cy="10125"/>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4" name="Google Shape;974;p6"/>
            <p:cNvSpPr/>
            <p:nvPr>
              <p:custDataLst>
                <p:tags r:id="rId131"/>
              </p:custDataLst>
            </p:nvPr>
          </p:nvSpPr>
          <p:spPr>
            <a:xfrm>
              <a:off x="7158275" y="5139350"/>
              <a:ext cx="67350" cy="65675"/>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5" name="Google Shape;975;p6"/>
            <p:cNvSpPr/>
            <p:nvPr>
              <p:custDataLst>
                <p:tags r:id="rId132"/>
              </p:custDataLst>
            </p:nvPr>
          </p:nvSpPr>
          <p:spPr>
            <a:xfrm>
              <a:off x="6637250" y="5024025"/>
              <a:ext cx="49700" cy="49675"/>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6" name="Google Shape;976;p6"/>
            <p:cNvSpPr/>
            <p:nvPr>
              <p:custDataLst>
                <p:tags r:id="rId133"/>
              </p:custDataLst>
            </p:nvPr>
          </p:nvSpPr>
          <p:spPr>
            <a:xfrm>
              <a:off x="7121250" y="4706700"/>
              <a:ext cx="170025" cy="420875"/>
            </a:xfrm>
            <a:custGeom>
              <a:avLst/>
              <a:gdLst/>
              <a:ahLst/>
              <a:cxnLst/>
              <a:rect l="l" t="t" r="r" b="b"/>
              <a:pathLst>
                <a:path w="6800"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7" name="Google Shape;977;p6"/>
            <p:cNvSpPr/>
            <p:nvPr>
              <p:custDataLst>
                <p:tags r:id="rId134"/>
              </p:custDataLst>
            </p:nvPr>
          </p:nvSpPr>
          <p:spPr>
            <a:xfrm>
              <a:off x="4027150" y="2993850"/>
              <a:ext cx="23600" cy="1685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8" name="Google Shape;978;p6"/>
            <p:cNvSpPr/>
            <p:nvPr>
              <p:custDataLst>
                <p:tags r:id="rId135"/>
              </p:custDataLst>
            </p:nvPr>
          </p:nvSpPr>
          <p:spPr>
            <a:xfrm>
              <a:off x="4005250" y="2970275"/>
              <a:ext cx="63175" cy="59775"/>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9" name="Google Shape;979;p6"/>
            <p:cNvSpPr/>
            <p:nvPr>
              <p:custDataLst>
                <p:tags r:id="rId136"/>
              </p:custDataLst>
            </p:nvPr>
          </p:nvSpPr>
          <p:spPr>
            <a:xfrm>
              <a:off x="4969000" y="2997200"/>
              <a:ext cx="16875" cy="10125"/>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0" name="Google Shape;980;p6"/>
            <p:cNvSpPr/>
            <p:nvPr>
              <p:custDataLst>
                <p:tags r:id="rId137"/>
              </p:custDataLst>
            </p:nvPr>
          </p:nvSpPr>
          <p:spPr>
            <a:xfrm>
              <a:off x="3979175" y="3059500"/>
              <a:ext cx="15175" cy="21900"/>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1" name="Google Shape;981;p6"/>
            <p:cNvSpPr/>
            <p:nvPr>
              <p:custDataLst>
                <p:tags r:id="rId138"/>
              </p:custDataLst>
            </p:nvPr>
          </p:nvSpPr>
          <p:spPr>
            <a:xfrm>
              <a:off x="3935400" y="2971125"/>
              <a:ext cx="61475" cy="67350"/>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2" name="Google Shape;982;p6"/>
            <p:cNvSpPr/>
            <p:nvPr>
              <p:custDataLst>
                <p:tags r:id="rId139"/>
              </p:custDataLst>
            </p:nvPr>
          </p:nvSpPr>
          <p:spPr>
            <a:xfrm>
              <a:off x="4085225" y="3125150"/>
              <a:ext cx="19375" cy="19375"/>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3" name="Google Shape;983;p6"/>
            <p:cNvSpPr/>
            <p:nvPr>
              <p:custDataLst>
                <p:tags r:id="rId140"/>
              </p:custDataLst>
            </p:nvPr>
          </p:nvSpPr>
          <p:spPr>
            <a:xfrm>
              <a:off x="4075975" y="2966900"/>
              <a:ext cx="63975" cy="60625"/>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4" name="Google Shape;984;p6"/>
            <p:cNvSpPr/>
            <p:nvPr>
              <p:custDataLst>
                <p:tags r:id="rId141"/>
              </p:custDataLst>
            </p:nvPr>
          </p:nvSpPr>
          <p:spPr>
            <a:xfrm>
              <a:off x="4101225" y="2991325"/>
              <a:ext cx="16000" cy="19375"/>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5" name="Google Shape;985;p6"/>
            <p:cNvSpPr/>
            <p:nvPr>
              <p:custDataLst>
                <p:tags r:id="rId142"/>
              </p:custDataLst>
            </p:nvPr>
          </p:nvSpPr>
          <p:spPr>
            <a:xfrm>
              <a:off x="4046500" y="3060350"/>
              <a:ext cx="15175" cy="21900"/>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6" name="Google Shape;986;p6"/>
            <p:cNvSpPr/>
            <p:nvPr>
              <p:custDataLst>
                <p:tags r:id="rId143"/>
              </p:custDataLst>
            </p:nvPr>
          </p:nvSpPr>
          <p:spPr>
            <a:xfrm>
              <a:off x="4022100" y="3037600"/>
              <a:ext cx="61475" cy="60650"/>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7" name="Google Shape;987;p6"/>
            <p:cNvSpPr/>
            <p:nvPr>
              <p:custDataLst>
                <p:tags r:id="rId144"/>
              </p:custDataLst>
            </p:nvPr>
          </p:nvSpPr>
          <p:spPr>
            <a:xfrm>
              <a:off x="4972375" y="2979525"/>
              <a:ext cx="17700" cy="9300"/>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8" name="Google Shape;988;p6"/>
            <p:cNvSpPr/>
            <p:nvPr>
              <p:custDataLst>
                <p:tags r:id="rId145"/>
              </p:custDataLst>
            </p:nvPr>
          </p:nvSpPr>
          <p:spPr>
            <a:xfrm>
              <a:off x="4949650" y="2944175"/>
              <a:ext cx="274425" cy="118725"/>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9" name="Google Shape;989;p6"/>
            <p:cNvSpPr/>
            <p:nvPr>
              <p:custDataLst>
                <p:tags r:id="rId146"/>
              </p:custDataLst>
            </p:nvPr>
          </p:nvSpPr>
          <p:spPr>
            <a:xfrm>
              <a:off x="3969075" y="2891150"/>
              <a:ext cx="5075" cy="845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0" name="Google Shape;990;p6"/>
            <p:cNvSpPr/>
            <p:nvPr>
              <p:custDataLst>
                <p:tags r:id="rId147"/>
              </p:custDataLst>
            </p:nvPr>
          </p:nvSpPr>
          <p:spPr>
            <a:xfrm>
              <a:off x="3843650" y="2908000"/>
              <a:ext cx="42125" cy="65675"/>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1" name="Google Shape;991;p6"/>
            <p:cNvSpPr/>
            <p:nvPr>
              <p:custDataLst>
                <p:tags r:id="rId148"/>
              </p:custDataLst>
            </p:nvPr>
          </p:nvSpPr>
          <p:spPr>
            <a:xfrm>
              <a:off x="3843650" y="3008150"/>
              <a:ext cx="26975" cy="21900"/>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2" name="Google Shape;992;p6"/>
            <p:cNvSpPr/>
            <p:nvPr>
              <p:custDataLst>
                <p:tags r:id="rId149"/>
              </p:custDataLst>
            </p:nvPr>
          </p:nvSpPr>
          <p:spPr>
            <a:xfrm>
              <a:off x="3990950" y="2931550"/>
              <a:ext cx="19375" cy="22750"/>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3" name="Google Shape;993;p6"/>
            <p:cNvSpPr/>
            <p:nvPr>
              <p:custDataLst>
                <p:tags r:id="rId150"/>
              </p:custDataLst>
            </p:nvPr>
          </p:nvSpPr>
          <p:spPr>
            <a:xfrm>
              <a:off x="3964850" y="2903775"/>
              <a:ext cx="64000" cy="60625"/>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4" name="Google Shape;994;p6"/>
            <p:cNvSpPr/>
            <p:nvPr>
              <p:custDataLst>
                <p:tags r:id="rId151"/>
              </p:custDataLst>
            </p:nvPr>
          </p:nvSpPr>
          <p:spPr>
            <a:xfrm>
              <a:off x="4104575" y="2989625"/>
              <a:ext cx="13500" cy="5075"/>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5" name="Google Shape;995;p6"/>
            <p:cNvSpPr/>
            <p:nvPr>
              <p:custDataLst>
                <p:tags r:id="rId152"/>
              </p:custDataLst>
            </p:nvPr>
          </p:nvSpPr>
          <p:spPr>
            <a:xfrm>
              <a:off x="3843650" y="2891150"/>
              <a:ext cx="46325" cy="13500"/>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6" name="Google Shape;996;p6"/>
            <p:cNvSpPr/>
            <p:nvPr>
              <p:custDataLst>
                <p:tags r:id="rId153"/>
              </p:custDataLst>
            </p:nvPr>
          </p:nvSpPr>
          <p:spPr>
            <a:xfrm>
              <a:off x="3843650" y="3044350"/>
              <a:ext cx="101875" cy="60625"/>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7" name="Google Shape;997;p6"/>
            <p:cNvSpPr/>
            <p:nvPr>
              <p:custDataLst>
                <p:tags r:id="rId154"/>
              </p:custDataLst>
            </p:nvPr>
          </p:nvSpPr>
          <p:spPr>
            <a:xfrm>
              <a:off x="3894150" y="2907150"/>
              <a:ext cx="63150" cy="58950"/>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8" name="Google Shape;998;p6"/>
            <p:cNvSpPr/>
            <p:nvPr>
              <p:custDataLst>
                <p:tags r:id="rId155"/>
              </p:custDataLst>
            </p:nvPr>
          </p:nvSpPr>
          <p:spPr>
            <a:xfrm>
              <a:off x="3957275" y="2992150"/>
              <a:ext cx="20225" cy="25275"/>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9" name="Google Shape;999;p6"/>
            <p:cNvSpPr/>
            <p:nvPr>
              <p:custDataLst>
                <p:tags r:id="rId156"/>
              </p:custDataLst>
            </p:nvPr>
          </p:nvSpPr>
          <p:spPr>
            <a:xfrm>
              <a:off x="3843650" y="2973650"/>
              <a:ext cx="82525" cy="63975"/>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0" name="Google Shape;1000;p6"/>
            <p:cNvSpPr/>
            <p:nvPr>
              <p:custDataLst>
                <p:tags r:id="rId157"/>
              </p:custDataLst>
            </p:nvPr>
          </p:nvSpPr>
          <p:spPr>
            <a:xfrm>
              <a:off x="4394975" y="3045175"/>
              <a:ext cx="14325" cy="19400"/>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1" name="Google Shape;1001;p6"/>
            <p:cNvSpPr/>
            <p:nvPr>
              <p:custDataLst>
                <p:tags r:id="rId158"/>
              </p:custDataLst>
            </p:nvPr>
          </p:nvSpPr>
          <p:spPr>
            <a:xfrm>
              <a:off x="4464000" y="2891150"/>
              <a:ext cx="55575" cy="53050"/>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2" name="Google Shape;1002;p6"/>
            <p:cNvSpPr/>
            <p:nvPr>
              <p:custDataLst>
                <p:tags r:id="rId159"/>
              </p:custDataLst>
            </p:nvPr>
          </p:nvSpPr>
          <p:spPr>
            <a:xfrm>
              <a:off x="4452200" y="2976175"/>
              <a:ext cx="5925" cy="17700"/>
            </a:xfrm>
            <a:custGeom>
              <a:avLst/>
              <a:gdLst/>
              <a:ahLst/>
              <a:cxnLst/>
              <a:rect l="l" t="t" r="r" b="b"/>
              <a:pathLst>
                <a:path w="236"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3" name="Google Shape;1003;p6"/>
            <p:cNvSpPr/>
            <p:nvPr>
              <p:custDataLst>
                <p:tags r:id="rId160"/>
              </p:custDataLst>
            </p:nvPr>
          </p:nvSpPr>
          <p:spPr>
            <a:xfrm>
              <a:off x="4373075" y="3023300"/>
              <a:ext cx="61475" cy="60625"/>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4" name="Google Shape;1004;p6"/>
            <p:cNvSpPr/>
            <p:nvPr>
              <p:custDataLst>
                <p:tags r:id="rId161"/>
              </p:custDataLst>
            </p:nvPr>
          </p:nvSpPr>
          <p:spPr>
            <a:xfrm>
              <a:off x="7067375" y="4626750"/>
              <a:ext cx="59775" cy="239900"/>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5" name="Google Shape;1005;p6"/>
            <p:cNvSpPr/>
            <p:nvPr>
              <p:custDataLst>
                <p:tags r:id="rId162"/>
              </p:custDataLst>
            </p:nvPr>
          </p:nvSpPr>
          <p:spPr>
            <a:xfrm>
              <a:off x="4497650" y="2953450"/>
              <a:ext cx="8450" cy="58100"/>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6" name="Google Shape;1006;p6"/>
            <p:cNvSpPr/>
            <p:nvPr>
              <p:custDataLst>
                <p:tags r:id="rId163"/>
              </p:custDataLst>
            </p:nvPr>
          </p:nvSpPr>
          <p:spPr>
            <a:xfrm>
              <a:off x="4487550" y="3155450"/>
              <a:ext cx="68200" cy="7600"/>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7" name="Google Shape;1007;p6"/>
            <p:cNvSpPr/>
            <p:nvPr>
              <p:custDataLst>
                <p:tags r:id="rId164"/>
              </p:custDataLst>
            </p:nvPr>
          </p:nvSpPr>
          <p:spPr>
            <a:xfrm>
              <a:off x="4487550" y="3087275"/>
              <a:ext cx="58100" cy="60625"/>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8" name="Google Shape;1008;p6"/>
            <p:cNvSpPr/>
            <p:nvPr>
              <p:custDataLst>
                <p:tags r:id="rId165"/>
              </p:custDataLst>
            </p:nvPr>
          </p:nvSpPr>
          <p:spPr>
            <a:xfrm>
              <a:off x="4341950" y="3092325"/>
              <a:ext cx="63150" cy="59775"/>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9" name="Google Shape;1009;p6"/>
            <p:cNvSpPr/>
            <p:nvPr>
              <p:custDataLst>
                <p:tags r:id="rId166"/>
              </p:custDataLst>
            </p:nvPr>
          </p:nvSpPr>
          <p:spPr>
            <a:xfrm>
              <a:off x="4566675" y="2947550"/>
              <a:ext cx="64000" cy="60625"/>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0" name="Google Shape;1010;p6"/>
            <p:cNvSpPr/>
            <p:nvPr>
              <p:custDataLst>
                <p:tags r:id="rId167"/>
              </p:custDataLst>
            </p:nvPr>
          </p:nvSpPr>
          <p:spPr>
            <a:xfrm>
              <a:off x="4483350" y="3089800"/>
              <a:ext cx="8450" cy="58950"/>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1" name="Google Shape;1011;p6"/>
            <p:cNvSpPr/>
            <p:nvPr>
              <p:custDataLst>
                <p:tags r:id="rId168"/>
              </p:custDataLst>
            </p:nvPr>
          </p:nvSpPr>
          <p:spPr>
            <a:xfrm>
              <a:off x="4104575" y="2898725"/>
              <a:ext cx="64000" cy="59800"/>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2" name="Google Shape;1012;p6"/>
            <p:cNvSpPr/>
            <p:nvPr>
              <p:custDataLst>
                <p:tags r:id="rId169"/>
              </p:custDataLst>
            </p:nvPr>
          </p:nvSpPr>
          <p:spPr>
            <a:xfrm>
              <a:off x="4501875" y="3099900"/>
              <a:ext cx="22750" cy="1265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3" name="Google Shape;1013;p6"/>
            <p:cNvSpPr/>
            <p:nvPr>
              <p:custDataLst>
                <p:tags r:id="rId170"/>
              </p:custDataLst>
            </p:nvPr>
          </p:nvSpPr>
          <p:spPr>
            <a:xfrm>
              <a:off x="5144925" y="2978700"/>
              <a:ext cx="56425" cy="56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4" name="Google Shape;1014;p6"/>
            <p:cNvSpPr/>
            <p:nvPr>
              <p:custDataLst>
                <p:tags r:id="rId171"/>
              </p:custDataLst>
            </p:nvPr>
          </p:nvSpPr>
          <p:spPr>
            <a:xfrm>
              <a:off x="4186225" y="3053600"/>
              <a:ext cx="17700" cy="2612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5" name="Google Shape;1015;p6"/>
            <p:cNvSpPr/>
            <p:nvPr>
              <p:custDataLst>
                <p:tags r:id="rId172"/>
              </p:custDataLst>
            </p:nvPr>
          </p:nvSpPr>
          <p:spPr>
            <a:xfrm>
              <a:off x="4127300" y="2927350"/>
              <a:ext cx="19400" cy="21900"/>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6" name="Google Shape;1016;p6"/>
            <p:cNvSpPr/>
            <p:nvPr>
              <p:custDataLst>
                <p:tags r:id="rId173"/>
              </p:custDataLst>
            </p:nvPr>
          </p:nvSpPr>
          <p:spPr>
            <a:xfrm>
              <a:off x="4232525" y="3029200"/>
              <a:ext cx="55575" cy="61475"/>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7" name="Google Shape;1017;p6"/>
            <p:cNvSpPr/>
            <p:nvPr>
              <p:custDataLst>
                <p:tags r:id="rId174"/>
              </p:custDataLst>
            </p:nvPr>
          </p:nvSpPr>
          <p:spPr>
            <a:xfrm>
              <a:off x="4146675" y="2967750"/>
              <a:ext cx="7600" cy="58100"/>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8" name="Google Shape;1018;p6"/>
            <p:cNvSpPr/>
            <p:nvPr>
              <p:custDataLst>
                <p:tags r:id="rId175"/>
              </p:custDataLst>
            </p:nvPr>
          </p:nvSpPr>
          <p:spPr>
            <a:xfrm>
              <a:off x="4160975" y="3030025"/>
              <a:ext cx="64850" cy="63175"/>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9" name="Google Shape;1019;p6"/>
            <p:cNvSpPr/>
            <p:nvPr>
              <p:custDataLst>
                <p:tags r:id="rId176"/>
              </p:custDataLst>
            </p:nvPr>
          </p:nvSpPr>
          <p:spPr>
            <a:xfrm>
              <a:off x="4328475" y="3051075"/>
              <a:ext cx="19375" cy="17700"/>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20" name="Google Shape;1020;p6"/>
            <p:cNvSpPr/>
            <p:nvPr>
              <p:custDataLst>
                <p:tags r:id="rId177"/>
              </p:custDataLst>
            </p:nvPr>
          </p:nvSpPr>
          <p:spPr>
            <a:xfrm>
              <a:off x="4254400" y="3051075"/>
              <a:ext cx="25275" cy="22750"/>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21" name="Google Shape;1021;p6"/>
            <p:cNvSpPr/>
            <p:nvPr>
              <p:custDataLst>
                <p:tags r:id="rId178"/>
              </p:custDataLst>
            </p:nvPr>
          </p:nvSpPr>
          <p:spPr>
            <a:xfrm>
              <a:off x="4365500" y="3115050"/>
              <a:ext cx="19400" cy="1685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22" name="Google Shape;1022;p6"/>
            <p:cNvSpPr/>
            <p:nvPr>
              <p:custDataLst>
                <p:tags r:id="rId179"/>
              </p:custDataLst>
            </p:nvPr>
          </p:nvSpPr>
          <p:spPr>
            <a:xfrm>
              <a:off x="4301550" y="3025825"/>
              <a:ext cx="64825" cy="60625"/>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23" name="Google Shape;1023;p6"/>
          <p:cNvSpPr txBox="1">
            <a:spLocks noGrp="1"/>
          </p:cNvSpPr>
          <p:nvPr>
            <p:ph type="title"/>
            <p:custDataLst>
              <p:tags r:id="rId2"/>
            </p:custDataLst>
          </p:nvPr>
        </p:nvSpPr>
        <p:spPr>
          <a:xfrm>
            <a:off x="1509000" y="830700"/>
            <a:ext cx="9174000" cy="777000"/>
          </a:xfrm>
          <a:prstGeom prst="rect">
            <a:avLst/>
          </a:prstGeom>
        </p:spPr>
        <p:txBody>
          <a:bodyPr spcFirstLastPara="1" wrap="square" lIns="91425" tIns="91425" rIns="91425" bIns="91425" anchor="b" anchorCtr="0"/>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1024" name="Google Shape;1024;p6"/>
          <p:cNvSpPr txBox="1">
            <a:spLocks noGrp="1"/>
          </p:cNvSpPr>
          <p:nvPr>
            <p:ph type="body" idx="1"/>
            <p:custDataLst>
              <p:tags r:id="rId3"/>
            </p:custDataLst>
          </p:nvPr>
        </p:nvSpPr>
        <p:spPr>
          <a:xfrm>
            <a:off x="1508967" y="1773150"/>
            <a:ext cx="4452800" cy="4642200"/>
          </a:xfrm>
          <a:prstGeom prst="rect">
            <a:avLst/>
          </a:prstGeom>
        </p:spPr>
        <p:txBody>
          <a:bodyPr spcFirstLastPara="1" wrap="square" lIns="91425" tIns="91425" rIns="91425" bIns="91425" anchor="t" anchorCtr="0"/>
          <a:lstStyle>
            <a:lvl1pPr marL="457200" lvl="0" indent="-368300">
              <a:spcBef>
                <a:spcPts val="600"/>
              </a:spcBef>
              <a:spcAft>
                <a:spcPct val="0"/>
              </a:spcAft>
              <a:buSzPts val="2200"/>
              <a:buChar char="✖"/>
              <a:defRPr sz="2200"/>
            </a:lvl1pPr>
            <a:lvl2pPr marL="914400" lvl="1" indent="-368300">
              <a:spcBef>
                <a:spcPct val="0"/>
              </a:spcBef>
              <a:spcAft>
                <a:spcPct val="0"/>
              </a:spcAft>
              <a:buSzPts val="2200"/>
              <a:buChar char="○"/>
              <a:defRPr/>
            </a:lvl2pPr>
            <a:lvl3pPr marL="1371600" lvl="2" indent="-368300">
              <a:spcBef>
                <a:spcPct val="0"/>
              </a:spcBef>
              <a:spcAft>
                <a:spcPct val="0"/>
              </a:spcAft>
              <a:buSzPts val="2200"/>
              <a:buChar char="■"/>
              <a:defRPr sz="2200"/>
            </a:lvl3pPr>
            <a:lvl4pPr marL="1828800" lvl="3" indent="-368300">
              <a:spcBef>
                <a:spcPct val="0"/>
              </a:spcBef>
              <a:spcAft>
                <a:spcPct val="0"/>
              </a:spcAft>
              <a:buSzPts val="2200"/>
              <a:buChar char="●"/>
              <a:defRPr sz="2200"/>
            </a:lvl4pPr>
            <a:lvl5pPr marL="2286000" lvl="4" indent="-368300">
              <a:spcBef>
                <a:spcPct val="0"/>
              </a:spcBef>
              <a:spcAft>
                <a:spcPct val="0"/>
              </a:spcAft>
              <a:buSzPts val="2200"/>
              <a:buChar char="○"/>
              <a:defRPr sz="2200"/>
            </a:lvl5pPr>
            <a:lvl6pPr marL="2743200" lvl="5" indent="-368300">
              <a:spcBef>
                <a:spcPct val="0"/>
              </a:spcBef>
              <a:spcAft>
                <a:spcPct val="0"/>
              </a:spcAft>
              <a:buSzPts val="2200"/>
              <a:buChar char="■"/>
              <a:defRPr sz="2200"/>
            </a:lvl6pPr>
            <a:lvl7pPr marL="3200400" lvl="6" indent="-368300">
              <a:spcBef>
                <a:spcPct val="0"/>
              </a:spcBef>
              <a:spcAft>
                <a:spcPct val="0"/>
              </a:spcAft>
              <a:buSzPts val="2200"/>
              <a:buChar char="●"/>
              <a:defRPr sz="2200"/>
            </a:lvl7pPr>
            <a:lvl8pPr marL="3657600" lvl="7" indent="-368300">
              <a:spcBef>
                <a:spcPct val="0"/>
              </a:spcBef>
              <a:spcAft>
                <a:spcPct val="0"/>
              </a:spcAft>
              <a:buSzPts val="2200"/>
              <a:buChar char="○"/>
              <a:defRPr sz="2200"/>
            </a:lvl8pPr>
            <a:lvl9pPr marL="4114800" lvl="8" indent="-368300">
              <a:spcBef>
                <a:spcPct val="0"/>
              </a:spcBef>
              <a:spcAft>
                <a:spcPct val="0"/>
              </a:spcAft>
              <a:buSzPts val="2200"/>
              <a:buChar char="■"/>
              <a:defRPr sz="2200"/>
            </a:lvl9pPr>
          </a:lstStyle>
          <a:p>
            <a:endParaRPr/>
          </a:p>
        </p:txBody>
      </p:sp>
      <p:sp>
        <p:nvSpPr>
          <p:cNvPr id="1025" name="Google Shape;1025;p6"/>
          <p:cNvSpPr txBox="1">
            <a:spLocks noGrp="1"/>
          </p:cNvSpPr>
          <p:nvPr>
            <p:ph type="body" idx="2"/>
            <p:custDataLst>
              <p:tags r:id="rId4"/>
            </p:custDataLst>
          </p:nvPr>
        </p:nvSpPr>
        <p:spPr>
          <a:xfrm>
            <a:off x="6230071" y="1773150"/>
            <a:ext cx="4452800" cy="4642200"/>
          </a:xfrm>
          <a:prstGeom prst="rect">
            <a:avLst/>
          </a:prstGeom>
        </p:spPr>
        <p:txBody>
          <a:bodyPr spcFirstLastPara="1" wrap="square" lIns="91425" tIns="91425" rIns="91425" bIns="91425" anchor="t" anchorCtr="0"/>
          <a:lstStyle>
            <a:lvl1pPr marL="457200" lvl="0" indent="-368300">
              <a:spcBef>
                <a:spcPts val="600"/>
              </a:spcBef>
              <a:spcAft>
                <a:spcPct val="0"/>
              </a:spcAft>
              <a:buSzPts val="2200"/>
              <a:buChar char="✖"/>
              <a:defRPr sz="2200"/>
            </a:lvl1pPr>
            <a:lvl2pPr marL="914400" lvl="1" indent="-368300">
              <a:spcBef>
                <a:spcPct val="0"/>
              </a:spcBef>
              <a:spcAft>
                <a:spcPct val="0"/>
              </a:spcAft>
              <a:buSzPts val="2200"/>
              <a:buChar char="○"/>
              <a:defRPr/>
            </a:lvl2pPr>
            <a:lvl3pPr marL="1371600" lvl="2" indent="-368300">
              <a:spcBef>
                <a:spcPct val="0"/>
              </a:spcBef>
              <a:spcAft>
                <a:spcPct val="0"/>
              </a:spcAft>
              <a:buSzPts val="2200"/>
              <a:buChar char="■"/>
              <a:defRPr sz="2200"/>
            </a:lvl3pPr>
            <a:lvl4pPr marL="1828800" lvl="3" indent="-368300">
              <a:spcBef>
                <a:spcPct val="0"/>
              </a:spcBef>
              <a:spcAft>
                <a:spcPct val="0"/>
              </a:spcAft>
              <a:buSzPts val="2200"/>
              <a:buChar char="●"/>
              <a:defRPr sz="2200"/>
            </a:lvl4pPr>
            <a:lvl5pPr marL="2286000" lvl="4" indent="-368300">
              <a:spcBef>
                <a:spcPct val="0"/>
              </a:spcBef>
              <a:spcAft>
                <a:spcPct val="0"/>
              </a:spcAft>
              <a:buSzPts val="2200"/>
              <a:buChar char="○"/>
              <a:defRPr sz="2200"/>
            </a:lvl5pPr>
            <a:lvl6pPr marL="2743200" lvl="5" indent="-368300">
              <a:spcBef>
                <a:spcPct val="0"/>
              </a:spcBef>
              <a:spcAft>
                <a:spcPct val="0"/>
              </a:spcAft>
              <a:buSzPts val="2200"/>
              <a:buChar char="■"/>
              <a:defRPr sz="2200"/>
            </a:lvl6pPr>
            <a:lvl7pPr marL="3200400" lvl="6" indent="-368300">
              <a:spcBef>
                <a:spcPct val="0"/>
              </a:spcBef>
              <a:spcAft>
                <a:spcPct val="0"/>
              </a:spcAft>
              <a:buSzPts val="2200"/>
              <a:buChar char="●"/>
              <a:defRPr sz="2200"/>
            </a:lvl7pPr>
            <a:lvl8pPr marL="3657600" lvl="7" indent="-368300">
              <a:spcBef>
                <a:spcPct val="0"/>
              </a:spcBef>
              <a:spcAft>
                <a:spcPct val="0"/>
              </a:spcAft>
              <a:buSzPts val="2200"/>
              <a:buChar char="○"/>
              <a:defRPr sz="2200"/>
            </a:lvl8pPr>
            <a:lvl9pPr marL="4114800" lvl="8" indent="-368300">
              <a:spcBef>
                <a:spcPct val="0"/>
              </a:spcBef>
              <a:spcAft>
                <a:spcPct val="0"/>
              </a:spcAft>
              <a:buSzPts val="2200"/>
              <a:buChar char="■"/>
              <a:defRPr sz="2200"/>
            </a:lvl9pPr>
          </a:lstStyle>
          <a:p>
            <a:endParaRPr/>
          </a:p>
        </p:txBody>
      </p:sp>
      <p:sp>
        <p:nvSpPr>
          <p:cNvPr id="1026" name="Google Shape;1026;p6"/>
          <p:cNvSpPr txBox="1">
            <a:spLocks noGrp="1"/>
          </p:cNvSpPr>
          <p:nvPr>
            <p:ph type="sldNum" idx="12"/>
            <p:custDataLst>
              <p:tags r:id="rId5"/>
            </p:custDataLst>
          </p:nvPr>
        </p:nvSpPr>
        <p:spPr>
          <a:xfrm>
            <a:off x="11665333" y="0"/>
            <a:ext cx="526400" cy="428700"/>
          </a:xfrm>
          <a:prstGeom prst="rect">
            <a:avLst/>
          </a:prstGeom>
        </p:spPr>
        <p:txBody>
          <a:bodyPr spcFirstLastPara="1" wrap="square" lIns="91425" tIns="91425" rIns="91425" bIns="91425" anchor="t"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marL="0" lvl="0" indent="0" algn="r" rtl="0">
              <a:spcBef>
                <a:spcPct val="0"/>
              </a:spcBef>
              <a:spcAft>
                <a:spcPct val="0"/>
              </a:spcAft>
              <a:buNone/>
            </a:pPr>
            <a:fld id="{00000000-1234-1234-1234-123412341234}" type="slidenum">
              <a:rPr lang="en"/>
              <a:t>‹#›</a:t>
            </a:fld>
            <a:endParaRPr/>
          </a:p>
        </p:txBody>
      </p:sp>
    </p:spTree>
    <p:extLst>
      <p:ext uri="{BB962C8B-B14F-4D97-AF65-F5344CB8AC3E}">
        <p14:creationId xmlns:p14="http://schemas.microsoft.com/office/powerpoint/2010/main" val="103122145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80"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82" name="camer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55D4B"/>
        </a:solidFill>
        <a:effectLst/>
      </p:bgPr>
    </p:bg>
    <p:spTree>
      <p:nvGrpSpPr>
        <p:cNvPr id="1" name="Shape 9"/>
        <p:cNvGrpSpPr/>
        <p:nvPr/>
      </p:nvGrpSpPr>
      <p:grpSpPr>
        <a:xfrm>
          <a:off x="0" y="0"/>
          <a:ext cx="0" cy="0"/>
          <a:chOff x="0" y="0"/>
          <a:chExt cx="0" cy="0"/>
        </a:xfrm>
      </p:grpSpPr>
      <p:sp>
        <p:nvSpPr>
          <p:cNvPr id="206" name="Google Shape;206;p2"/>
          <p:cNvSpPr txBox="1">
            <a:spLocks noGrp="1"/>
          </p:cNvSpPr>
          <p:nvPr>
            <p:ph type="ctrTitle"/>
            <p:custDataLst>
              <p:tags r:id="rId1"/>
            </p:custDataLst>
          </p:nvPr>
        </p:nvSpPr>
        <p:spPr>
          <a:xfrm>
            <a:off x="2921400" y="2427150"/>
            <a:ext cx="6349200" cy="1546500"/>
          </a:xfrm>
          <a:prstGeom prst="rect">
            <a:avLst/>
          </a:prstGeom>
        </p:spPr>
        <p:txBody>
          <a:bodyPr spcFirstLastPara="1" wrap="square" lIns="91425" tIns="91425" rIns="91425" bIns="91425" anchor="ctr" anchorCtr="0"/>
          <a:lstStyle>
            <a:lvl1pPr lvl="0" algn="ctr">
              <a:spcBef>
                <a:spcPct val="0"/>
              </a:spcBef>
              <a:spcAft>
                <a:spcPct val="0"/>
              </a:spcAft>
              <a:buClr>
                <a:srgbClr val="FFFFFF"/>
              </a:buClr>
              <a:buSzPts val="7200"/>
              <a:buNone/>
              <a:defRPr sz="7200" b="0">
                <a:solidFill>
                  <a:srgbClr val="FFFFFF"/>
                </a:solidFill>
              </a:defRPr>
            </a:lvl1pPr>
            <a:lvl2pPr lvl="1" algn="ctr">
              <a:spcBef>
                <a:spcPct val="0"/>
              </a:spcBef>
              <a:spcAft>
                <a:spcPct val="0"/>
              </a:spcAft>
              <a:buClr>
                <a:srgbClr val="FFFFFF"/>
              </a:buClr>
              <a:buSzPts val="7200"/>
              <a:buNone/>
              <a:defRPr sz="7200" b="0">
                <a:solidFill>
                  <a:srgbClr val="FFFFFF"/>
                </a:solidFill>
              </a:defRPr>
            </a:lvl2pPr>
            <a:lvl3pPr lvl="2" algn="ctr">
              <a:spcBef>
                <a:spcPct val="0"/>
              </a:spcBef>
              <a:spcAft>
                <a:spcPct val="0"/>
              </a:spcAft>
              <a:buClr>
                <a:srgbClr val="FFFFFF"/>
              </a:buClr>
              <a:buSzPts val="7200"/>
              <a:buNone/>
              <a:defRPr sz="7200" b="0">
                <a:solidFill>
                  <a:srgbClr val="FFFFFF"/>
                </a:solidFill>
              </a:defRPr>
            </a:lvl3pPr>
            <a:lvl4pPr lvl="3" algn="ctr">
              <a:spcBef>
                <a:spcPct val="0"/>
              </a:spcBef>
              <a:spcAft>
                <a:spcPct val="0"/>
              </a:spcAft>
              <a:buClr>
                <a:srgbClr val="FFFFFF"/>
              </a:buClr>
              <a:buSzPts val="7200"/>
              <a:buNone/>
              <a:defRPr sz="7200" b="0">
                <a:solidFill>
                  <a:srgbClr val="FFFFFF"/>
                </a:solidFill>
              </a:defRPr>
            </a:lvl4pPr>
            <a:lvl5pPr lvl="4" algn="ctr">
              <a:spcBef>
                <a:spcPct val="0"/>
              </a:spcBef>
              <a:spcAft>
                <a:spcPct val="0"/>
              </a:spcAft>
              <a:buClr>
                <a:srgbClr val="FFFFFF"/>
              </a:buClr>
              <a:buSzPts val="7200"/>
              <a:buNone/>
              <a:defRPr sz="7200" b="0">
                <a:solidFill>
                  <a:srgbClr val="FFFFFF"/>
                </a:solidFill>
              </a:defRPr>
            </a:lvl5pPr>
            <a:lvl6pPr lvl="5" algn="ctr">
              <a:spcBef>
                <a:spcPct val="0"/>
              </a:spcBef>
              <a:spcAft>
                <a:spcPct val="0"/>
              </a:spcAft>
              <a:buClr>
                <a:srgbClr val="FFFFFF"/>
              </a:buClr>
              <a:buSzPts val="7200"/>
              <a:buNone/>
              <a:defRPr sz="7200" b="0">
                <a:solidFill>
                  <a:srgbClr val="FFFFFF"/>
                </a:solidFill>
              </a:defRPr>
            </a:lvl6pPr>
            <a:lvl7pPr lvl="6" algn="ctr">
              <a:spcBef>
                <a:spcPct val="0"/>
              </a:spcBef>
              <a:spcAft>
                <a:spcPct val="0"/>
              </a:spcAft>
              <a:buClr>
                <a:srgbClr val="FFFFFF"/>
              </a:buClr>
              <a:buSzPts val="7200"/>
              <a:buNone/>
              <a:defRPr sz="7200" b="0">
                <a:solidFill>
                  <a:srgbClr val="FFFFFF"/>
                </a:solidFill>
              </a:defRPr>
            </a:lvl7pPr>
            <a:lvl8pPr lvl="7" algn="ctr">
              <a:spcBef>
                <a:spcPct val="0"/>
              </a:spcBef>
              <a:spcAft>
                <a:spcPct val="0"/>
              </a:spcAft>
              <a:buClr>
                <a:srgbClr val="FFFFFF"/>
              </a:buClr>
              <a:buSzPts val="7200"/>
              <a:buNone/>
              <a:defRPr sz="7200" b="0">
                <a:solidFill>
                  <a:srgbClr val="FFFFFF"/>
                </a:solidFill>
              </a:defRPr>
            </a:lvl8pPr>
            <a:lvl9pPr lvl="8" algn="ctr">
              <a:spcBef>
                <a:spcPct val="0"/>
              </a:spcBef>
              <a:spcAft>
                <a:spcPct val="0"/>
              </a:spcAft>
              <a:buClr>
                <a:srgbClr val="FFFFFF"/>
              </a:buClr>
              <a:buSzPts val="7200"/>
              <a:buNone/>
              <a:defRPr sz="7200" b="0">
                <a:solidFill>
                  <a:srgbClr val="FFFFFF"/>
                </a:solidFill>
              </a:defRPr>
            </a:lvl9pPr>
          </a:lstStyle>
          <a:p>
            <a:endParaRPr/>
          </a:p>
        </p:txBody>
      </p:sp>
    </p:spTree>
    <p:extLst>
      <p:ext uri="{BB962C8B-B14F-4D97-AF65-F5344CB8AC3E}">
        <p14:creationId xmlns:p14="http://schemas.microsoft.com/office/powerpoint/2010/main" val="1748476940"/>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30"/>
            <a:ext cx="10363200" cy="1470025"/>
          </a:xfrm>
          <a:prstGeom prst="rect">
            <a:avLst/>
          </a:prstGeom>
        </p:spPr>
        <p:txBody>
          <a:bodyPr lIns="121917" tIns="60958" rIns="121917" bIns="60958"/>
          <a:lstStyle/>
          <a:p>
            <a:r>
              <a:rPr lang="en-US"/>
              <a:t>Click to edit Master title style</a:t>
            </a:r>
          </a:p>
        </p:txBody>
      </p:sp>
      <p:sp>
        <p:nvSpPr>
          <p:cNvPr id="3" name="Subtitle 2"/>
          <p:cNvSpPr>
            <a:spLocks noGrp="1"/>
          </p:cNvSpPr>
          <p:nvPr>
            <p:ph type="subTitle" idx="1"/>
            <p:custDataLst>
              <p:tags r:id="rId2"/>
            </p:custDataLst>
          </p:nvPr>
        </p:nvSpPr>
        <p:spPr>
          <a:xfrm>
            <a:off x="1828800" y="3886200"/>
            <a:ext cx="8534400" cy="1752600"/>
          </a:xfrm>
          <a:prstGeom prst="rect">
            <a:avLst/>
          </a:prstGeom>
        </p:spPr>
        <p:txBody>
          <a:bodyPr lIns="121917" tIns="60958" rIns="121917" bIns="60958"/>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custDataLst>
              <p:tags r:id="rId3"/>
            </p:custDataLst>
          </p:nvPr>
        </p:nvSpPr>
        <p:spPr>
          <a:xfrm>
            <a:off x="609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4474636A-D2F3-4938-9A46-3565A90E4F62}" type="datetimeFigureOut">
              <a:rPr lang="en-US" smtClean="0"/>
              <a:t>11/5/2022</a:t>
            </a:fld>
            <a:endParaRPr lang="en-US"/>
          </a:p>
        </p:txBody>
      </p:sp>
      <p:sp>
        <p:nvSpPr>
          <p:cNvPr id="5" name="Footer Placeholder 4"/>
          <p:cNvSpPr>
            <a:spLocks noGrp="1"/>
          </p:cNvSpPr>
          <p:nvPr>
            <p:ph type="ftr" sz="quarter" idx="11"/>
            <p:custDataLst>
              <p:tags r:id="rId4"/>
            </p:custDataLst>
          </p:nvPr>
        </p:nvSpPr>
        <p:spPr>
          <a:xfrm>
            <a:off x="4165600" y="6356355"/>
            <a:ext cx="3860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custDataLst>
              <p:tags r:id="rId5"/>
            </p:custDataLst>
          </p:nvPr>
        </p:nvSpPr>
        <p:spPr>
          <a:xfrm>
            <a:off x="8737600" y="6356355"/>
            <a:ext cx="2844800" cy="365125"/>
          </a:xfrm>
          <a:prstGeom prst="rect">
            <a:avLst/>
          </a:prstGeom>
        </p:spPr>
        <p:txBody>
          <a:bodyPr lIns="121917" tIns="60958" rIns="121917" bIns="60958"/>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B30F58C7-74EF-4356-AEFE-9D59B47D8F54}" type="slidenum">
              <a:rPr lang="en-US" smtClean="0"/>
              <a:t>‹#›</a:t>
            </a:fld>
            <a:endParaRPr lang="en-US"/>
          </a:p>
        </p:txBody>
      </p:sp>
    </p:spTree>
    <p:extLst>
      <p:ext uri="{BB962C8B-B14F-4D97-AF65-F5344CB8AC3E}">
        <p14:creationId xmlns:p14="http://schemas.microsoft.com/office/powerpoint/2010/main" val="208563009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6"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8" name="camera.wav"/>
          </p:stSnd>
        </p:sndAc>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5">
            <a:alphaModFix/>
          </a:blip>
          <a:stretch>
            <a:fillRect/>
          </a:stretch>
        </a:blipFill>
        <a:effectLst/>
      </p:bgPr>
    </p:bg>
    <p:spTree>
      <p:nvGrpSpPr>
        <p:cNvPr id="1" name="Shape 23"/>
        <p:cNvGrpSpPr/>
        <p:nvPr/>
      </p:nvGrpSpPr>
      <p:grpSpPr>
        <a:xfrm>
          <a:off x="0" y="0"/>
          <a:ext cx="0" cy="0"/>
          <a:chOff x="0" y="0"/>
          <a:chExt cx="0" cy="0"/>
        </a:xfrm>
      </p:grpSpPr>
      <p:sp>
        <p:nvSpPr>
          <p:cNvPr id="30" name="Google Shape;30;p3"/>
          <p:cNvSpPr txBox="1">
            <a:spLocks noGrp="1"/>
          </p:cNvSpPr>
          <p:nvPr>
            <p:ph type="ctrTitle"/>
            <p:custDataLst>
              <p:tags r:id="rId1"/>
            </p:custDataLst>
          </p:nvPr>
        </p:nvSpPr>
        <p:spPr>
          <a:xfrm>
            <a:off x="3726900" y="2225133"/>
            <a:ext cx="4738000" cy="1546400"/>
          </a:xfrm>
          <a:prstGeom prst="rect">
            <a:avLst/>
          </a:prstGeom>
        </p:spPr>
        <p:txBody>
          <a:bodyPr spcFirstLastPara="1" wrap="square" lIns="0" tIns="0" rIns="0" bIns="0" anchor="b" anchorCtr="0"/>
          <a:lstStyle>
            <a:lvl1pPr lvl="0" algn="ctr" rtl="0">
              <a:spcBef>
                <a:spcPct val="0"/>
              </a:spcBef>
              <a:spcAft>
                <a:spcPct val="0"/>
              </a:spcAft>
              <a:buSzPts val="3000"/>
              <a:buNone/>
              <a:defRPr sz="4000"/>
            </a:lvl1pPr>
            <a:lvl2pPr lvl="1" algn="ctr" rtl="0">
              <a:spcBef>
                <a:spcPct val="0"/>
              </a:spcBef>
              <a:spcAft>
                <a:spcPct val="0"/>
              </a:spcAft>
              <a:buSzPts val="3000"/>
              <a:buNone/>
              <a:defRPr sz="4000"/>
            </a:lvl2pPr>
            <a:lvl3pPr lvl="2" algn="ctr" rtl="0">
              <a:spcBef>
                <a:spcPct val="0"/>
              </a:spcBef>
              <a:spcAft>
                <a:spcPct val="0"/>
              </a:spcAft>
              <a:buSzPts val="3000"/>
              <a:buNone/>
              <a:defRPr sz="4000"/>
            </a:lvl3pPr>
            <a:lvl4pPr lvl="3" algn="ctr" rtl="0">
              <a:spcBef>
                <a:spcPct val="0"/>
              </a:spcBef>
              <a:spcAft>
                <a:spcPct val="0"/>
              </a:spcAft>
              <a:buSzPts val="3000"/>
              <a:buNone/>
              <a:defRPr sz="4000"/>
            </a:lvl4pPr>
            <a:lvl5pPr lvl="4" algn="ctr" rtl="0">
              <a:spcBef>
                <a:spcPct val="0"/>
              </a:spcBef>
              <a:spcAft>
                <a:spcPct val="0"/>
              </a:spcAft>
              <a:buSzPts val="3000"/>
              <a:buNone/>
              <a:defRPr sz="4000"/>
            </a:lvl5pPr>
            <a:lvl6pPr lvl="5" algn="ctr" rtl="0">
              <a:spcBef>
                <a:spcPct val="0"/>
              </a:spcBef>
              <a:spcAft>
                <a:spcPct val="0"/>
              </a:spcAft>
              <a:buSzPts val="3000"/>
              <a:buNone/>
              <a:defRPr sz="4000"/>
            </a:lvl6pPr>
            <a:lvl7pPr lvl="6" algn="ctr" rtl="0">
              <a:spcBef>
                <a:spcPct val="0"/>
              </a:spcBef>
              <a:spcAft>
                <a:spcPct val="0"/>
              </a:spcAft>
              <a:buSzPts val="3000"/>
              <a:buNone/>
              <a:defRPr sz="4000"/>
            </a:lvl7pPr>
            <a:lvl8pPr lvl="7" algn="ctr" rtl="0">
              <a:spcBef>
                <a:spcPct val="0"/>
              </a:spcBef>
              <a:spcAft>
                <a:spcPct val="0"/>
              </a:spcAft>
              <a:buSzPts val="3000"/>
              <a:buNone/>
              <a:defRPr sz="4000"/>
            </a:lvl8pPr>
            <a:lvl9pPr lvl="8" algn="ctr" rtl="0">
              <a:spcBef>
                <a:spcPct val="0"/>
              </a:spcBef>
              <a:spcAft>
                <a:spcPct val="0"/>
              </a:spcAft>
              <a:buSzPts val="3000"/>
              <a:buNone/>
              <a:defRPr sz="4000"/>
            </a:lvl9pPr>
          </a:lstStyle>
          <a:p>
            <a:endParaRPr/>
          </a:p>
        </p:txBody>
      </p:sp>
      <p:sp>
        <p:nvSpPr>
          <p:cNvPr id="31" name="Google Shape;31;p3"/>
          <p:cNvSpPr txBox="1">
            <a:spLocks noGrp="1"/>
          </p:cNvSpPr>
          <p:nvPr>
            <p:ph type="subTitle" idx="1"/>
            <p:custDataLst>
              <p:tags r:id="rId2"/>
            </p:custDataLst>
          </p:nvPr>
        </p:nvSpPr>
        <p:spPr>
          <a:xfrm>
            <a:off x="3726900" y="3930861"/>
            <a:ext cx="4738000" cy="397200"/>
          </a:xfrm>
          <a:prstGeom prst="rect">
            <a:avLst/>
          </a:prstGeom>
        </p:spPr>
        <p:txBody>
          <a:bodyPr spcFirstLastPara="1" wrap="square" lIns="0" tIns="0" rIns="0" bIns="0" anchor="t" anchorCtr="0"/>
          <a:lstStyle>
            <a:lvl1pPr lvl="0" algn="ctr" rtl="0">
              <a:spcBef>
                <a:spcPct val="0"/>
              </a:spcBef>
              <a:spcAft>
                <a:spcPct val="0"/>
              </a:spcAft>
              <a:buSzPts val="1600"/>
              <a:buNone/>
              <a:defRPr sz="2100">
                <a:solidFill>
                  <a:srgbClr val="B0C6D3"/>
                </a:solidFill>
              </a:defRPr>
            </a:lvl1pPr>
            <a:lvl2pPr lvl="1" algn="ctr" rtl="0">
              <a:spcBef>
                <a:spcPct val="0"/>
              </a:spcBef>
              <a:spcAft>
                <a:spcPct val="0"/>
              </a:spcAft>
              <a:buSzPts val="1600"/>
              <a:buNone/>
              <a:defRPr sz="2100">
                <a:solidFill>
                  <a:srgbClr val="B0C6D3"/>
                </a:solidFill>
              </a:defRPr>
            </a:lvl2pPr>
            <a:lvl3pPr lvl="2" algn="ctr" rtl="0">
              <a:spcBef>
                <a:spcPct val="0"/>
              </a:spcBef>
              <a:spcAft>
                <a:spcPct val="0"/>
              </a:spcAft>
              <a:buSzPts val="1600"/>
              <a:buNone/>
              <a:defRPr sz="2100">
                <a:solidFill>
                  <a:srgbClr val="B0C6D3"/>
                </a:solidFill>
              </a:defRPr>
            </a:lvl3pPr>
            <a:lvl4pPr lvl="3" algn="ctr" rtl="0">
              <a:spcBef>
                <a:spcPct val="0"/>
              </a:spcBef>
              <a:spcAft>
                <a:spcPct val="0"/>
              </a:spcAft>
              <a:buSzPts val="1600"/>
              <a:buNone/>
              <a:defRPr sz="2100">
                <a:solidFill>
                  <a:srgbClr val="B0C6D3"/>
                </a:solidFill>
              </a:defRPr>
            </a:lvl4pPr>
            <a:lvl5pPr lvl="4" algn="ctr" rtl="0">
              <a:spcBef>
                <a:spcPct val="0"/>
              </a:spcBef>
              <a:spcAft>
                <a:spcPct val="0"/>
              </a:spcAft>
              <a:buSzPts val="1600"/>
              <a:buNone/>
              <a:defRPr sz="2100">
                <a:solidFill>
                  <a:srgbClr val="B0C6D3"/>
                </a:solidFill>
              </a:defRPr>
            </a:lvl5pPr>
            <a:lvl6pPr lvl="5" algn="ctr" rtl="0">
              <a:spcBef>
                <a:spcPct val="0"/>
              </a:spcBef>
              <a:spcAft>
                <a:spcPct val="0"/>
              </a:spcAft>
              <a:buSzPts val="1600"/>
              <a:buNone/>
              <a:defRPr sz="2100">
                <a:solidFill>
                  <a:srgbClr val="B0C6D3"/>
                </a:solidFill>
              </a:defRPr>
            </a:lvl6pPr>
            <a:lvl7pPr lvl="6" algn="ctr" rtl="0">
              <a:spcBef>
                <a:spcPct val="0"/>
              </a:spcBef>
              <a:spcAft>
                <a:spcPct val="0"/>
              </a:spcAft>
              <a:buSzPts val="1600"/>
              <a:buNone/>
              <a:defRPr sz="2100">
                <a:solidFill>
                  <a:srgbClr val="B0C6D3"/>
                </a:solidFill>
              </a:defRPr>
            </a:lvl7pPr>
            <a:lvl8pPr lvl="7" algn="ctr" rtl="0">
              <a:spcBef>
                <a:spcPct val="0"/>
              </a:spcBef>
              <a:spcAft>
                <a:spcPct val="0"/>
              </a:spcAft>
              <a:buSzPts val="1600"/>
              <a:buNone/>
              <a:defRPr sz="2100">
                <a:solidFill>
                  <a:srgbClr val="B0C6D3"/>
                </a:solidFill>
              </a:defRPr>
            </a:lvl8pPr>
            <a:lvl9pPr lvl="8" algn="ctr" rtl="0">
              <a:spcBef>
                <a:spcPct val="0"/>
              </a:spcBef>
              <a:spcAft>
                <a:spcPct val="0"/>
              </a:spcAft>
              <a:buSzPts val="1600"/>
              <a:buNone/>
              <a:defRPr sz="2100">
                <a:solidFill>
                  <a:srgbClr val="B0C6D3"/>
                </a:solidFill>
              </a:defRPr>
            </a:lvl9pPr>
          </a:lstStyle>
          <a:p>
            <a:endParaRPr/>
          </a:p>
        </p:txBody>
      </p:sp>
    </p:spTree>
    <p:extLst>
      <p:ext uri="{BB962C8B-B14F-4D97-AF65-F5344CB8AC3E}">
        <p14:creationId xmlns:p14="http://schemas.microsoft.com/office/powerpoint/2010/main" val="232761304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3"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6" name="camera.wav"/>
          </p:stSnd>
        </p:sndAc>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custDataLst>
              <p:tags r:id="rId1"/>
            </p:custDataLst>
          </p:nvPr>
        </p:nvSpPr>
        <p:spPr>
          <a:xfrm>
            <a:off x="2123200" y="-543800"/>
            <a:ext cx="7945600" cy="7945600"/>
          </a:xfrm>
          <a:prstGeom prst="ellipse">
            <a:avLst/>
          </a:prstGeom>
          <a:solidFill>
            <a:srgbClr val="000000">
              <a:alpha val="26540"/>
            </a:srgbClr>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nvGrpSpPr>
          <p:cNvPr id="11" name="Google Shape;11;p2"/>
          <p:cNvGrpSpPr/>
          <p:nvPr>
            <p:custDataLst>
              <p:tags r:id="rId2"/>
            </p:custDataLst>
          </p:nvPr>
        </p:nvGrpSpPr>
        <p:grpSpPr>
          <a:xfrm>
            <a:off x="668283" y="234498"/>
            <a:ext cx="3268468" cy="3268468"/>
            <a:chOff x="6680825" y="2549350"/>
            <a:chExt cx="1539600" cy="1539600"/>
          </a:xfrm>
        </p:grpSpPr>
        <p:sp>
          <p:nvSpPr>
            <p:cNvPr id="12" name="Google Shape;12;p2"/>
            <p:cNvSpPr/>
            <p:nvPr>
              <p:custDataLst>
                <p:tags r:id="rId9"/>
              </p:custDataLst>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 name="Google Shape;13;p2"/>
            <p:cNvSpPr/>
            <p:nvPr>
              <p:custDataLst>
                <p:tags r:id="rId10"/>
              </p:custDataLst>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 name="Google Shape;14;p2"/>
            <p:cNvSpPr/>
            <p:nvPr>
              <p:custDataLst>
                <p:tags r:id="rId11"/>
              </p:custDataLst>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grpSp>
        <p:nvGrpSpPr>
          <p:cNvPr id="15" name="Google Shape;15;p2"/>
          <p:cNvGrpSpPr/>
          <p:nvPr>
            <p:custDataLst>
              <p:tags r:id="rId3"/>
            </p:custDataLst>
          </p:nvPr>
        </p:nvGrpSpPr>
        <p:grpSpPr>
          <a:xfrm>
            <a:off x="8570225" y="3336844"/>
            <a:ext cx="3099600" cy="3099600"/>
            <a:chOff x="-474900" y="321200"/>
            <a:chExt cx="2324700" cy="2324700"/>
          </a:xfrm>
        </p:grpSpPr>
        <p:sp>
          <p:nvSpPr>
            <p:cNvPr id="16" name="Google Shape;16;p2"/>
            <p:cNvSpPr/>
            <p:nvPr>
              <p:custDataLst>
                <p:tags r:id="rId5"/>
              </p:custDataLst>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 name="Google Shape;17;p2"/>
            <p:cNvSpPr/>
            <p:nvPr>
              <p:custDataLst>
                <p:tags r:id="rId6"/>
              </p:custDataLst>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 name="Google Shape;18;p2"/>
            <p:cNvSpPr/>
            <p:nvPr>
              <p:custDataLst>
                <p:tags r:id="rId7"/>
              </p:custDataLst>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 name="Google Shape;19;p2"/>
            <p:cNvSpPr/>
            <p:nvPr>
              <p:custDataLst>
                <p:tags r:id="rId8"/>
              </p:custDataLst>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20" name="Google Shape;20;p2"/>
          <p:cNvSpPr txBox="1">
            <a:spLocks noGrp="1"/>
          </p:cNvSpPr>
          <p:nvPr>
            <p:ph type="ctrTitle"/>
            <p:custDataLst>
              <p:tags r:id="rId4"/>
            </p:custDataLst>
          </p:nvPr>
        </p:nvSpPr>
        <p:spPr>
          <a:xfrm>
            <a:off x="2948800" y="2655800"/>
            <a:ext cx="6294400" cy="1546400"/>
          </a:xfrm>
          <a:prstGeom prst="rect">
            <a:avLst/>
          </a:prstGeom>
          <a:effectLst>
            <a:outerShdw blurRad="85725" dist="19050" dir="5400000" algn="bl" rotWithShape="0">
              <a:srgbClr val="000000">
                <a:alpha val="10000"/>
              </a:srgbClr>
            </a:outerShdw>
          </a:effectLst>
        </p:spPr>
        <p:txBody>
          <a:bodyPr spcFirstLastPara="1" wrap="square" lIns="121897" tIns="121897" rIns="121897" bIns="121897" anchor="ctr" anchorCtr="0"/>
          <a:lstStyle>
            <a:lvl1pPr lvl="0" algn="ctr">
              <a:spcBef>
                <a:spcPct val="0"/>
              </a:spcBef>
              <a:spcAft>
                <a:spcPct val="0"/>
              </a:spcAft>
              <a:buClr>
                <a:srgbClr val="FFFFFF"/>
              </a:buClr>
              <a:buSzPts val="5200"/>
              <a:buNone/>
              <a:defRPr sz="6900">
                <a:solidFill>
                  <a:srgbClr val="FFFFFF"/>
                </a:solidFill>
              </a:defRPr>
            </a:lvl1pPr>
            <a:lvl2pPr lvl="1" algn="ctr">
              <a:spcBef>
                <a:spcPct val="0"/>
              </a:spcBef>
              <a:spcAft>
                <a:spcPct val="0"/>
              </a:spcAft>
              <a:buClr>
                <a:srgbClr val="FFFFFF"/>
              </a:buClr>
              <a:buSzPts val="5200"/>
              <a:buNone/>
              <a:defRPr sz="6900">
                <a:solidFill>
                  <a:srgbClr val="FFFFFF"/>
                </a:solidFill>
              </a:defRPr>
            </a:lvl2pPr>
            <a:lvl3pPr lvl="2" algn="ctr">
              <a:spcBef>
                <a:spcPct val="0"/>
              </a:spcBef>
              <a:spcAft>
                <a:spcPct val="0"/>
              </a:spcAft>
              <a:buClr>
                <a:srgbClr val="FFFFFF"/>
              </a:buClr>
              <a:buSzPts val="5200"/>
              <a:buNone/>
              <a:defRPr sz="6900">
                <a:solidFill>
                  <a:srgbClr val="FFFFFF"/>
                </a:solidFill>
              </a:defRPr>
            </a:lvl3pPr>
            <a:lvl4pPr lvl="3" algn="ctr">
              <a:spcBef>
                <a:spcPct val="0"/>
              </a:spcBef>
              <a:spcAft>
                <a:spcPct val="0"/>
              </a:spcAft>
              <a:buClr>
                <a:srgbClr val="FFFFFF"/>
              </a:buClr>
              <a:buSzPts val="5200"/>
              <a:buNone/>
              <a:defRPr sz="6900">
                <a:solidFill>
                  <a:srgbClr val="FFFFFF"/>
                </a:solidFill>
              </a:defRPr>
            </a:lvl4pPr>
            <a:lvl5pPr lvl="4" algn="ctr">
              <a:spcBef>
                <a:spcPct val="0"/>
              </a:spcBef>
              <a:spcAft>
                <a:spcPct val="0"/>
              </a:spcAft>
              <a:buClr>
                <a:srgbClr val="FFFFFF"/>
              </a:buClr>
              <a:buSzPts val="5200"/>
              <a:buNone/>
              <a:defRPr sz="6900">
                <a:solidFill>
                  <a:srgbClr val="FFFFFF"/>
                </a:solidFill>
              </a:defRPr>
            </a:lvl5pPr>
            <a:lvl6pPr lvl="5" algn="ctr">
              <a:spcBef>
                <a:spcPct val="0"/>
              </a:spcBef>
              <a:spcAft>
                <a:spcPct val="0"/>
              </a:spcAft>
              <a:buClr>
                <a:srgbClr val="FFFFFF"/>
              </a:buClr>
              <a:buSzPts val="5200"/>
              <a:buNone/>
              <a:defRPr sz="6900">
                <a:solidFill>
                  <a:srgbClr val="FFFFFF"/>
                </a:solidFill>
              </a:defRPr>
            </a:lvl6pPr>
            <a:lvl7pPr lvl="6" algn="ctr">
              <a:spcBef>
                <a:spcPct val="0"/>
              </a:spcBef>
              <a:spcAft>
                <a:spcPct val="0"/>
              </a:spcAft>
              <a:buClr>
                <a:srgbClr val="FFFFFF"/>
              </a:buClr>
              <a:buSzPts val="5200"/>
              <a:buNone/>
              <a:defRPr sz="6900">
                <a:solidFill>
                  <a:srgbClr val="FFFFFF"/>
                </a:solidFill>
              </a:defRPr>
            </a:lvl7pPr>
            <a:lvl8pPr lvl="7" algn="ctr">
              <a:spcBef>
                <a:spcPct val="0"/>
              </a:spcBef>
              <a:spcAft>
                <a:spcPct val="0"/>
              </a:spcAft>
              <a:buClr>
                <a:srgbClr val="FFFFFF"/>
              </a:buClr>
              <a:buSzPts val="5200"/>
              <a:buNone/>
              <a:defRPr sz="6900">
                <a:solidFill>
                  <a:srgbClr val="FFFFFF"/>
                </a:solidFill>
              </a:defRPr>
            </a:lvl8pPr>
            <a:lvl9pPr lvl="8" algn="ctr">
              <a:spcBef>
                <a:spcPct val="0"/>
              </a:spcBef>
              <a:spcAft>
                <a:spcPct val="0"/>
              </a:spcAft>
              <a:buClr>
                <a:srgbClr val="FFFFFF"/>
              </a:buClr>
              <a:buSzPts val="5200"/>
              <a:buNone/>
              <a:defRPr sz="6900">
                <a:solidFill>
                  <a:srgbClr val="FFFFFF"/>
                </a:solidFill>
              </a:defRPr>
            </a:lvl9pPr>
          </a:lstStyle>
          <a:p>
            <a:endParaRPr/>
          </a:p>
        </p:txBody>
      </p:sp>
    </p:spTree>
    <p:extLst>
      <p:ext uri="{BB962C8B-B14F-4D97-AF65-F5344CB8AC3E}">
        <p14:creationId xmlns:p14="http://schemas.microsoft.com/office/powerpoint/2010/main" val="794258109"/>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5" name="camera.wav"/>
          </p:stSnd>
        </p:sndAc>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blipFill>
          <a:blip r:embed="rId6">
            <a:alphaModFix/>
          </a:blip>
          <a:stretch>
            <a:fillRect/>
          </a:stretch>
        </a:blip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title"/>
            <p:custDataLst>
              <p:tags r:id="rId1"/>
            </p:custDataLst>
          </p:nvPr>
        </p:nvSpPr>
        <p:spPr>
          <a:xfrm>
            <a:off x="1155167" y="856413"/>
            <a:ext cx="5288800" cy="1143200"/>
          </a:xfrm>
          <a:prstGeom prst="rect">
            <a:avLst/>
          </a:prstGeom>
        </p:spPr>
        <p:txBody>
          <a:bodyPr spcFirstLastPara="1" wrap="square" lIns="121897" tIns="121897" rIns="121897" bIns="121897" anchor="b" anchorCtr="0"/>
          <a:lstStyle>
            <a:lvl1pPr lvl="0" rtl="0">
              <a:spcBef>
                <a:spcPct val="0"/>
              </a:spcBef>
              <a:spcAft>
                <a:spcPct val="0"/>
              </a:spcAft>
              <a:buSzPts val="2000"/>
              <a:buNone/>
              <a:defRPr sz="2700"/>
            </a:lvl1pPr>
            <a:lvl2pPr lvl="1" rtl="0">
              <a:spcBef>
                <a:spcPct val="0"/>
              </a:spcBef>
              <a:spcAft>
                <a:spcPct val="0"/>
              </a:spcAft>
              <a:buSzPts val="2000"/>
              <a:buNone/>
              <a:defRPr sz="2700"/>
            </a:lvl2pPr>
            <a:lvl3pPr lvl="2" rtl="0">
              <a:spcBef>
                <a:spcPct val="0"/>
              </a:spcBef>
              <a:spcAft>
                <a:spcPct val="0"/>
              </a:spcAft>
              <a:buSzPts val="2000"/>
              <a:buNone/>
              <a:defRPr sz="2700"/>
            </a:lvl3pPr>
            <a:lvl4pPr lvl="3" rtl="0">
              <a:spcBef>
                <a:spcPct val="0"/>
              </a:spcBef>
              <a:spcAft>
                <a:spcPct val="0"/>
              </a:spcAft>
              <a:buSzPts val="2000"/>
              <a:buNone/>
              <a:defRPr sz="2700"/>
            </a:lvl4pPr>
            <a:lvl5pPr lvl="4" rtl="0">
              <a:spcBef>
                <a:spcPct val="0"/>
              </a:spcBef>
              <a:spcAft>
                <a:spcPct val="0"/>
              </a:spcAft>
              <a:buSzPts val="2000"/>
              <a:buNone/>
              <a:defRPr sz="2700"/>
            </a:lvl5pPr>
            <a:lvl6pPr lvl="5" rtl="0">
              <a:spcBef>
                <a:spcPct val="0"/>
              </a:spcBef>
              <a:spcAft>
                <a:spcPct val="0"/>
              </a:spcAft>
              <a:buSzPts val="2000"/>
              <a:buNone/>
              <a:defRPr sz="2700"/>
            </a:lvl6pPr>
            <a:lvl7pPr lvl="6" rtl="0">
              <a:spcBef>
                <a:spcPct val="0"/>
              </a:spcBef>
              <a:spcAft>
                <a:spcPct val="0"/>
              </a:spcAft>
              <a:buSzPts val="2000"/>
              <a:buNone/>
              <a:defRPr sz="2700"/>
            </a:lvl7pPr>
            <a:lvl8pPr lvl="7" rtl="0">
              <a:spcBef>
                <a:spcPct val="0"/>
              </a:spcBef>
              <a:spcAft>
                <a:spcPct val="0"/>
              </a:spcAft>
              <a:buSzPts val="2000"/>
              <a:buNone/>
              <a:defRPr sz="2700"/>
            </a:lvl8pPr>
            <a:lvl9pPr lvl="8" rtl="0">
              <a:spcBef>
                <a:spcPct val="0"/>
              </a:spcBef>
              <a:spcAft>
                <a:spcPct val="0"/>
              </a:spcAft>
              <a:buSzPts val="2000"/>
              <a:buNone/>
              <a:defRPr sz="2700"/>
            </a:lvl9pPr>
          </a:lstStyle>
          <a:p>
            <a:endParaRPr/>
          </a:p>
        </p:txBody>
      </p:sp>
      <p:sp>
        <p:nvSpPr>
          <p:cNvPr id="23" name="Google Shape;23;p6"/>
          <p:cNvSpPr txBox="1">
            <a:spLocks noGrp="1"/>
          </p:cNvSpPr>
          <p:nvPr>
            <p:ph type="body" idx="1"/>
            <p:custDataLst>
              <p:tags r:id="rId2"/>
            </p:custDataLst>
          </p:nvPr>
        </p:nvSpPr>
        <p:spPr>
          <a:xfrm>
            <a:off x="1155167" y="2145800"/>
            <a:ext cx="5288800" cy="3778000"/>
          </a:xfrm>
          <a:prstGeom prst="rect">
            <a:avLst/>
          </a:prstGeom>
        </p:spPr>
        <p:txBody>
          <a:bodyPr spcFirstLastPara="1" wrap="square" lIns="121897" tIns="121897" rIns="121897" bIns="121897" anchor="t" anchorCtr="0"/>
          <a:lstStyle>
            <a:lvl1pPr marL="609585" lvl="0" indent="-423323" rtl="0">
              <a:spcBef>
                <a:spcPct val="0"/>
              </a:spcBef>
              <a:spcAft>
                <a:spcPct val="0"/>
              </a:spcAft>
              <a:buSzPts val="1400"/>
              <a:buChar char="✗"/>
              <a:defRPr/>
            </a:lvl1pPr>
            <a:lvl2pPr marL="1219170" lvl="1" indent="-423323" rtl="0">
              <a:spcBef>
                <a:spcPct val="0"/>
              </a:spcBef>
              <a:spcAft>
                <a:spcPct val="0"/>
              </a:spcAft>
              <a:buSzPts val="1400"/>
              <a:buChar char="✗"/>
              <a:defRPr/>
            </a:lvl2pPr>
            <a:lvl3pPr marL="1828754" lvl="2" indent="-423323" rtl="0">
              <a:spcBef>
                <a:spcPct val="0"/>
              </a:spcBef>
              <a:spcAft>
                <a:spcPct val="0"/>
              </a:spcAft>
              <a:buSzPts val="1400"/>
              <a:buChar char="✗"/>
              <a:defRPr/>
            </a:lvl3pPr>
            <a:lvl4pPr marL="2438339" lvl="3" indent="-423323" rtl="0">
              <a:spcBef>
                <a:spcPct val="0"/>
              </a:spcBef>
              <a:spcAft>
                <a:spcPct val="0"/>
              </a:spcAft>
              <a:buSzPts val="1400"/>
              <a:buChar char="✗"/>
              <a:defRPr/>
            </a:lvl4pPr>
            <a:lvl5pPr marL="3047924" lvl="4" indent="-457189" rtl="0">
              <a:spcBef>
                <a:spcPct val="0"/>
              </a:spcBef>
              <a:spcAft>
                <a:spcPct val="0"/>
              </a:spcAft>
              <a:buSzPts val="1800"/>
              <a:buChar char="✗"/>
              <a:defRPr/>
            </a:lvl5pPr>
            <a:lvl6pPr marL="3657509" lvl="5" indent="-457189" rtl="0">
              <a:spcBef>
                <a:spcPct val="0"/>
              </a:spcBef>
              <a:spcAft>
                <a:spcPct val="0"/>
              </a:spcAft>
              <a:buSzPts val="1800"/>
              <a:buChar char="✗"/>
              <a:defRPr/>
            </a:lvl6pPr>
            <a:lvl7pPr marL="4267093" lvl="6" indent="-457189" rtl="0">
              <a:spcBef>
                <a:spcPct val="0"/>
              </a:spcBef>
              <a:spcAft>
                <a:spcPct val="0"/>
              </a:spcAft>
              <a:buSzPts val="1800"/>
              <a:buChar char="✗"/>
              <a:defRPr/>
            </a:lvl7pPr>
            <a:lvl8pPr marL="4876678" lvl="7" indent="-457189" rtl="0">
              <a:spcBef>
                <a:spcPct val="0"/>
              </a:spcBef>
              <a:spcAft>
                <a:spcPct val="0"/>
              </a:spcAft>
              <a:buSzPts val="1800"/>
              <a:buChar char="✗"/>
              <a:defRPr/>
            </a:lvl8pPr>
            <a:lvl9pPr marL="5486263" lvl="8" indent="-457189" rtl="0">
              <a:spcBef>
                <a:spcPct val="0"/>
              </a:spcBef>
              <a:spcAft>
                <a:spcPct val="0"/>
              </a:spcAft>
              <a:buSzPts val="1800"/>
              <a:buChar char="✗"/>
              <a:defRPr/>
            </a:lvl9pPr>
          </a:lstStyle>
          <a:p>
            <a:endParaRPr/>
          </a:p>
        </p:txBody>
      </p:sp>
      <p:sp>
        <p:nvSpPr>
          <p:cNvPr id="24" name="Google Shape;24;p6"/>
          <p:cNvSpPr txBox="1">
            <a:spLocks noGrp="1"/>
          </p:cNvSpPr>
          <p:nvPr>
            <p:ph type="sldNum" idx="12"/>
            <p:custDataLst>
              <p:tags r:id="rId3"/>
            </p:custDataLst>
          </p:nvPr>
        </p:nvSpPr>
        <p:spPr>
          <a:xfrm>
            <a:off x="11621367" y="6235167"/>
            <a:ext cx="570800" cy="622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01626693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4"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7" name="camera.wav"/>
          </p:stSnd>
        </p:sndAc>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with color background 2">
  <p:cSld name="Blank with color background 2">
    <p:bg>
      <p:bgPr>
        <a:solidFill>
          <a:srgbClr val="FF7B59"/>
        </a:solidFill>
        <a:effectLst/>
      </p:bgPr>
    </p:bg>
    <p:spTree>
      <p:nvGrpSpPr>
        <p:cNvPr id="1" name="Shape 320"/>
        <p:cNvGrpSpPr/>
        <p:nvPr/>
      </p:nvGrpSpPr>
      <p:grpSpPr>
        <a:xfrm>
          <a:off x="0" y="0"/>
          <a:ext cx="0" cy="0"/>
          <a:chOff x="0" y="0"/>
          <a:chExt cx="0" cy="0"/>
        </a:xfrm>
      </p:grpSpPr>
      <p:sp>
        <p:nvSpPr>
          <p:cNvPr id="321" name="Google Shape;321;p13"/>
          <p:cNvSpPr txBox="1">
            <a:spLocks noGrp="1"/>
          </p:cNvSpPr>
          <p:nvPr>
            <p:ph type="sldNum" idx="12"/>
            <p:custDataLst>
              <p:tags r:id="rId1"/>
            </p:custDataLst>
          </p:nvPr>
        </p:nvSpPr>
        <p:spPr>
          <a:xfrm>
            <a:off x="11409045" y="6333135"/>
            <a:ext cx="731600" cy="524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rgbClr val="FFFFFF"/>
                </a:solidFill>
                <a:latin typeface="+mn-lt"/>
                <a:ea typeface="+mn-ea"/>
                <a:cs typeface="+mn-cs"/>
              </a:defRPr>
            </a:lvl1pPr>
            <a:lvl2pPr marL="457144" lvl="1" algn="l" defTabSz="914286" rtl="0" eaLnBrk="1" latinLnBrk="0" hangingPunct="1">
              <a:buNone/>
              <a:defRPr sz="1800" kern="1200">
                <a:solidFill>
                  <a:srgbClr val="FFFFFF"/>
                </a:solidFill>
                <a:latin typeface="+mn-lt"/>
                <a:ea typeface="+mn-ea"/>
                <a:cs typeface="+mn-cs"/>
              </a:defRPr>
            </a:lvl2pPr>
            <a:lvl3pPr marL="914286" lvl="2" algn="l" defTabSz="914286" rtl="0" eaLnBrk="1" latinLnBrk="0" hangingPunct="1">
              <a:buNone/>
              <a:defRPr sz="1800" kern="1200">
                <a:solidFill>
                  <a:srgbClr val="FFFFFF"/>
                </a:solidFill>
                <a:latin typeface="+mn-lt"/>
                <a:ea typeface="+mn-ea"/>
                <a:cs typeface="+mn-cs"/>
              </a:defRPr>
            </a:lvl3pPr>
            <a:lvl4pPr marL="1371429" lvl="3" algn="l" defTabSz="914286" rtl="0" eaLnBrk="1" latinLnBrk="0" hangingPunct="1">
              <a:buNone/>
              <a:defRPr sz="1800" kern="1200">
                <a:solidFill>
                  <a:srgbClr val="FFFFFF"/>
                </a:solidFill>
                <a:latin typeface="+mn-lt"/>
                <a:ea typeface="+mn-ea"/>
                <a:cs typeface="+mn-cs"/>
              </a:defRPr>
            </a:lvl4pPr>
            <a:lvl5pPr marL="1828571" lvl="4" algn="l" defTabSz="914286" rtl="0" eaLnBrk="1" latinLnBrk="0" hangingPunct="1">
              <a:buNone/>
              <a:defRPr sz="1800" kern="1200">
                <a:solidFill>
                  <a:srgbClr val="FFFFFF"/>
                </a:solidFill>
                <a:latin typeface="+mn-lt"/>
                <a:ea typeface="+mn-ea"/>
                <a:cs typeface="+mn-cs"/>
              </a:defRPr>
            </a:lvl5pPr>
            <a:lvl6pPr marL="2285715" lvl="5" algn="l" defTabSz="914286" rtl="0" eaLnBrk="1" latinLnBrk="0" hangingPunct="1">
              <a:buNone/>
              <a:defRPr sz="1800" kern="1200">
                <a:solidFill>
                  <a:srgbClr val="FFFFFF"/>
                </a:solidFill>
                <a:latin typeface="+mn-lt"/>
                <a:ea typeface="+mn-ea"/>
                <a:cs typeface="+mn-cs"/>
              </a:defRPr>
            </a:lvl6pPr>
            <a:lvl7pPr marL="2742857" lvl="6" algn="l" defTabSz="914286" rtl="0" eaLnBrk="1" latinLnBrk="0" hangingPunct="1">
              <a:buNone/>
              <a:defRPr sz="1800" kern="1200">
                <a:solidFill>
                  <a:srgbClr val="FFFFFF"/>
                </a:solidFill>
                <a:latin typeface="+mn-lt"/>
                <a:ea typeface="+mn-ea"/>
                <a:cs typeface="+mn-cs"/>
              </a:defRPr>
            </a:lvl7pPr>
            <a:lvl8pPr marL="3200000" lvl="7" algn="l" defTabSz="914286" rtl="0" eaLnBrk="1" latinLnBrk="0" hangingPunct="1">
              <a:buNone/>
              <a:defRPr sz="1800" kern="1200">
                <a:solidFill>
                  <a:srgbClr val="FFFFFF"/>
                </a:solidFill>
                <a:latin typeface="+mn-lt"/>
                <a:ea typeface="+mn-ea"/>
                <a:cs typeface="+mn-cs"/>
              </a:defRPr>
            </a:lvl8pPr>
            <a:lvl9pPr marL="3657144" lvl="8" algn="l" defTabSz="914286" rtl="0" eaLnBrk="1" latinLnBrk="0" hangingPunct="1">
              <a:buNone/>
              <a:defRPr sz="1800" kern="1200">
                <a:solidFill>
                  <a:srgbClr val="FFFFFF"/>
                </a:solidFill>
                <a:latin typeface="+mn-lt"/>
                <a:ea typeface="+mn-ea"/>
                <a:cs typeface="+mn-cs"/>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76847239"/>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9"/>
        <p:cNvGrpSpPr/>
        <p:nvPr/>
      </p:nvGrpSpPr>
      <p:grpSpPr>
        <a:xfrm>
          <a:off x="0" y="0"/>
          <a:ext cx="0" cy="0"/>
          <a:chOff x="0" y="0"/>
          <a:chExt cx="0" cy="0"/>
        </a:xfrm>
      </p:grpSpPr>
      <p:sp>
        <p:nvSpPr>
          <p:cNvPr id="60" name="Google Shape;60;p13"/>
          <p:cNvSpPr txBox="1">
            <a:spLocks noGrp="1"/>
          </p:cNvSpPr>
          <p:nvPr>
            <p:ph type="sldNum" idx="12"/>
            <p:custDataLst>
              <p:tags r:id="rId1"/>
            </p:custDataLst>
          </p:nvPr>
        </p:nvSpPr>
        <p:spPr>
          <a:xfrm>
            <a:off x="11307445" y="6333135"/>
            <a:ext cx="731600" cy="524800"/>
          </a:xfrm>
          <a:prstGeom prst="rect">
            <a:avLst/>
          </a:prstGeom>
        </p:spPr>
        <p:txBody>
          <a:bodyPr spcFirstLastPara="1" wrap="square" lIns="0" tIns="0" rIns="0" bIns="0"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5468217"/>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bg>
      <p:bgPr>
        <a:blipFill>
          <a:blip r:embed="rId4">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sldNum" idx="12"/>
            <p:custDataLst>
              <p:tags r:id="rId1"/>
            </p:custDataLst>
          </p:nvPr>
        </p:nvSpPr>
        <p:spPr>
          <a:xfrm>
            <a:off x="11621367" y="6235167"/>
            <a:ext cx="570800" cy="622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16580950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5" name="camera.wav"/>
          </p:stSnd>
        </p:sndAc>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Purple">
  <p:cSld name="Blank Purple">
    <p:bg>
      <p:bgPr>
        <a:solidFill>
          <a:srgbClr val="550062"/>
        </a:solidFill>
        <a:effectLst/>
      </p:bgPr>
    </p:bg>
    <p:spTree>
      <p:nvGrpSpPr>
        <p:cNvPr id="1" name="Shape 170"/>
        <p:cNvGrpSpPr/>
        <p:nvPr/>
      </p:nvGrpSpPr>
      <p:grpSpPr>
        <a:xfrm>
          <a:off x="0" y="0"/>
          <a:ext cx="0" cy="0"/>
          <a:chOff x="0" y="0"/>
          <a:chExt cx="0" cy="0"/>
        </a:xfrm>
      </p:grpSpPr>
      <p:sp>
        <p:nvSpPr>
          <p:cNvPr id="176" name="Google Shape;176;p13"/>
          <p:cNvSpPr txBox="1">
            <a:spLocks noGrp="1"/>
          </p:cNvSpPr>
          <p:nvPr>
            <p:ph type="sldNum" idx="12"/>
            <p:custDataLst>
              <p:tags r:id="rId1"/>
            </p:custDataLst>
          </p:nvPr>
        </p:nvSpPr>
        <p:spPr>
          <a:xfrm>
            <a:off x="11260512" y="45419"/>
            <a:ext cx="731600" cy="524800"/>
          </a:xfrm>
          <a:prstGeom prst="rect">
            <a:avLst/>
          </a:prstGeom>
        </p:spPr>
        <p:txBody>
          <a:bodyPr spcFirstLastPara="1" wrap="square" lIns="0" tIns="0" rIns="0" bIns="0"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166672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custDataLst>
              <p:tags r:id="rId2"/>
            </p:custDataLst>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11/5/2022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idx="1"/>
            <p:custDataLst>
              <p:tags r:id="rId2"/>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11/5/2022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963084" y="4406902"/>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custDataLst>
              <p:tags r:id="rId2"/>
            </p:custDataLst>
          </p:nvPr>
        </p:nvSpPr>
        <p:spPr>
          <a:xfrm>
            <a:off x="963084" y="2906714"/>
            <a:ext cx="10363200" cy="1500187"/>
          </a:xfrm>
        </p:spPr>
        <p:txBody>
          <a:bodyPr anchor="b"/>
          <a:lstStyle>
            <a:lvl1pPr marL="0" indent="0">
              <a:buNone/>
              <a:defRPr sz="2667">
                <a:solidFill>
                  <a:schemeClr val="tx1">
                    <a:tint val="75000"/>
                  </a:schemeClr>
                </a:solidFill>
              </a:defRPr>
            </a:lvl1pPr>
            <a:lvl2pPr marL="609600" indent="0">
              <a:buNone/>
              <a:defRPr sz="2400">
                <a:solidFill>
                  <a:schemeClr val="tx1">
                    <a:tint val="75000"/>
                  </a:schemeClr>
                </a:solidFill>
              </a:defRPr>
            </a:lvl2pPr>
            <a:lvl3pPr marL="1219200" indent="0">
              <a:buNone/>
              <a:defRPr sz="2133">
                <a:solidFill>
                  <a:schemeClr val="tx1">
                    <a:tint val="75000"/>
                  </a:schemeClr>
                </a:solidFill>
              </a:defRPr>
            </a:lvl3pPr>
            <a:lvl4pPr marL="1828800" indent="0">
              <a:buNone/>
              <a:defRPr sz="1867">
                <a:solidFill>
                  <a:schemeClr val="tx1">
                    <a:tint val="75000"/>
                  </a:schemeClr>
                </a:solidFill>
              </a:defRPr>
            </a:lvl4pPr>
            <a:lvl5pPr marL="2438400" indent="0">
              <a:buNone/>
              <a:defRPr sz="1867">
                <a:solidFill>
                  <a:schemeClr val="tx1">
                    <a:tint val="75000"/>
                  </a:schemeClr>
                </a:solidFill>
              </a:defRPr>
            </a:lvl5pPr>
            <a:lvl6pPr marL="3048000" indent="0">
              <a:buNone/>
              <a:defRPr sz="1867">
                <a:solidFill>
                  <a:schemeClr val="tx1">
                    <a:tint val="75000"/>
                  </a:schemeClr>
                </a:solidFill>
              </a:defRPr>
            </a:lvl6pPr>
            <a:lvl7pPr marL="3657600" indent="0">
              <a:buNone/>
              <a:defRPr sz="1867">
                <a:solidFill>
                  <a:schemeClr val="tx1">
                    <a:tint val="75000"/>
                  </a:schemeClr>
                </a:solidFill>
              </a:defRPr>
            </a:lvl7pPr>
            <a:lvl8pPr marL="4267200" indent="0">
              <a:buNone/>
              <a:defRPr sz="1867">
                <a:solidFill>
                  <a:schemeClr val="tx1">
                    <a:tint val="75000"/>
                  </a:schemeClr>
                </a:solidFill>
              </a:defRPr>
            </a:lvl8pPr>
            <a:lvl9pPr marL="4876800"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11/5/2022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sz="half" idx="1"/>
            <p:custDataLst>
              <p:tags r:id="rId2"/>
            </p:custDataLst>
          </p:nvPr>
        </p:nvSpPr>
        <p:spPr>
          <a:xfrm>
            <a:off x="609600" y="1600202"/>
            <a:ext cx="5384800" cy="4525962"/>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custDataLst>
              <p:tags r:id="rId3"/>
            </p:custDataLst>
          </p:nvPr>
        </p:nvSpPr>
        <p:spPr>
          <a:xfrm>
            <a:off x="6197600" y="1600202"/>
            <a:ext cx="5384800" cy="4525962"/>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custDataLst>
              <p:tags r:id="rId4"/>
            </p:custDataLst>
          </p:nvPr>
        </p:nvSpPr>
        <p:spPr/>
        <p:txBody>
          <a:bodyPr/>
          <a:lstStyle/>
          <a:p>
            <a:fld id="{D95C8B01-B15C-4B92-AA4C-045722D7B210}" type="datetimeFigureOut">
              <a:rPr lang="en-US" smtClean="0"/>
              <a:t>11/5/2022</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a:t>Click to edit Master title style</a:t>
            </a:r>
          </a:p>
        </p:txBody>
      </p:sp>
      <p:sp>
        <p:nvSpPr>
          <p:cNvPr id="3" name="Text Placeholder 2"/>
          <p:cNvSpPr>
            <a:spLocks noGrp="1"/>
          </p:cNvSpPr>
          <p:nvPr>
            <p:ph type="body" idx="1"/>
            <p:custDataLst>
              <p:tags r:id="rId2"/>
            </p:custDataLst>
          </p:nvPr>
        </p:nvSpPr>
        <p:spPr>
          <a:xfrm>
            <a:off x="609600" y="1535113"/>
            <a:ext cx="5386917" cy="639763"/>
          </a:xfrm>
        </p:spPr>
        <p:txBody>
          <a:bodyPr anchor="b"/>
          <a:lstStyle>
            <a:lvl1pPr marL="0" indent="0">
              <a:buNone/>
              <a:defRPr sz="3200" b="1"/>
            </a:lvl1pPr>
            <a:lvl2pPr marL="609600" indent="0">
              <a:buNone/>
              <a:defRPr sz="2667" b="1"/>
            </a:lvl2pPr>
            <a:lvl3pPr marL="1219200" indent="0">
              <a:buNone/>
              <a:defRPr sz="2400" b="1"/>
            </a:lvl3pPr>
            <a:lvl4pPr marL="1828800" indent="0">
              <a:buNone/>
              <a:defRPr sz="2133" b="1"/>
            </a:lvl4pPr>
            <a:lvl5pPr marL="2438400" indent="0">
              <a:buNone/>
              <a:defRPr sz="2133" b="1"/>
            </a:lvl5pPr>
            <a:lvl6pPr marL="3048000" indent="0">
              <a:buNone/>
              <a:defRPr sz="2133" b="1"/>
            </a:lvl6pPr>
            <a:lvl7pPr marL="3657600" indent="0">
              <a:buNone/>
              <a:defRPr sz="2133" b="1"/>
            </a:lvl7pPr>
            <a:lvl8pPr marL="4267200" indent="0">
              <a:buNone/>
              <a:defRPr sz="2133" b="1"/>
            </a:lvl8pPr>
            <a:lvl9pPr marL="4876800" indent="0">
              <a:buNone/>
              <a:defRPr sz="2133" b="1"/>
            </a:lvl9pPr>
          </a:lstStyle>
          <a:p>
            <a:pPr lvl="0"/>
            <a:r>
              <a:rPr lang="en-US"/>
              <a:t>Click to edit Master text styles</a:t>
            </a:r>
          </a:p>
        </p:txBody>
      </p:sp>
      <p:sp>
        <p:nvSpPr>
          <p:cNvPr id="4" name="Content Placeholder 3"/>
          <p:cNvSpPr>
            <a:spLocks noGrp="1"/>
          </p:cNvSpPr>
          <p:nvPr>
            <p:ph sz="half" idx="2"/>
            <p:custDataLst>
              <p:tags r:id="rId3"/>
            </p:custDataLst>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custDataLst>
              <p:tags r:id="rId4"/>
            </p:custDataLst>
          </p:nvPr>
        </p:nvSpPr>
        <p:spPr>
          <a:xfrm>
            <a:off x="6193369" y="1535113"/>
            <a:ext cx="5389033" cy="639763"/>
          </a:xfrm>
        </p:spPr>
        <p:txBody>
          <a:bodyPr anchor="b"/>
          <a:lstStyle>
            <a:lvl1pPr marL="0" indent="0">
              <a:buNone/>
              <a:defRPr sz="3200" b="1"/>
            </a:lvl1pPr>
            <a:lvl2pPr marL="609600" indent="0">
              <a:buNone/>
              <a:defRPr sz="2667" b="1"/>
            </a:lvl2pPr>
            <a:lvl3pPr marL="1219200" indent="0">
              <a:buNone/>
              <a:defRPr sz="2400" b="1"/>
            </a:lvl3pPr>
            <a:lvl4pPr marL="1828800" indent="0">
              <a:buNone/>
              <a:defRPr sz="2133" b="1"/>
            </a:lvl4pPr>
            <a:lvl5pPr marL="2438400" indent="0">
              <a:buNone/>
              <a:defRPr sz="2133" b="1"/>
            </a:lvl5pPr>
            <a:lvl6pPr marL="3048000" indent="0">
              <a:buNone/>
              <a:defRPr sz="2133" b="1"/>
            </a:lvl6pPr>
            <a:lvl7pPr marL="3657600" indent="0">
              <a:buNone/>
              <a:defRPr sz="2133" b="1"/>
            </a:lvl7pPr>
            <a:lvl8pPr marL="4267200" indent="0">
              <a:buNone/>
              <a:defRPr sz="2133" b="1"/>
            </a:lvl8pPr>
            <a:lvl9pPr marL="4876800" indent="0">
              <a:buNone/>
              <a:defRPr sz="2133" b="1"/>
            </a:lvl9pPr>
          </a:lstStyle>
          <a:p>
            <a:pPr lvl="0"/>
            <a:r>
              <a:rPr lang="en-US"/>
              <a:t>Click to edit Master text styles</a:t>
            </a:r>
          </a:p>
        </p:txBody>
      </p:sp>
      <p:sp>
        <p:nvSpPr>
          <p:cNvPr id="6" name="Content Placeholder 5"/>
          <p:cNvSpPr>
            <a:spLocks noGrp="1"/>
          </p:cNvSpPr>
          <p:nvPr>
            <p:ph sz="quarter" idx="4"/>
            <p:custDataLst>
              <p:tags r:id="rId5"/>
            </p:custDataLst>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custDataLst>
              <p:tags r:id="rId6"/>
            </p:custDataLst>
          </p:nvPr>
        </p:nvSpPr>
        <p:spPr/>
        <p:txBody>
          <a:bodyPr/>
          <a:lstStyle/>
          <a:p>
            <a:fld id="{D95C8B01-B15C-4B92-AA4C-045722D7B210}" type="datetimeFigureOut">
              <a:rPr lang="en-US" smtClean="0"/>
              <a:t>11/5/2022</a:t>
            </a:fld>
            <a:endParaRPr lang="en-US"/>
          </a:p>
        </p:txBody>
      </p:sp>
      <p:sp>
        <p:nvSpPr>
          <p:cNvPr id="8" name="Footer Placeholder 7"/>
          <p:cNvSpPr>
            <a:spLocks noGrp="1"/>
          </p:cNvSpPr>
          <p:nvPr>
            <p:ph type="ftr" sz="quarter" idx="11"/>
            <p:custDataLst>
              <p:tags r:id="rId7"/>
            </p:custDataLst>
          </p:nvPr>
        </p:nvSpPr>
        <p:spPr/>
        <p:txBody>
          <a:bodyPr/>
          <a:lstStyle/>
          <a:p>
            <a:endParaRPr lang="en-US"/>
          </a:p>
        </p:txBody>
      </p:sp>
      <p:sp>
        <p:nvSpPr>
          <p:cNvPr id="9" name="Slide Number Placeholder 8"/>
          <p:cNvSpPr>
            <a:spLocks noGrp="1"/>
          </p:cNvSpPr>
          <p:nvPr>
            <p:ph type="sldNum" sz="quarter" idx="12"/>
            <p:custDataLst>
              <p:tags r:id="rId8"/>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Date Placeholder 2"/>
          <p:cNvSpPr>
            <a:spLocks noGrp="1"/>
          </p:cNvSpPr>
          <p:nvPr>
            <p:ph type="dt" sz="half" idx="10"/>
            <p:custDataLst>
              <p:tags r:id="rId2"/>
            </p:custDataLst>
          </p:nvPr>
        </p:nvSpPr>
        <p:spPr/>
        <p:txBody>
          <a:bodyPr/>
          <a:lstStyle/>
          <a:p>
            <a:fld id="{D95C8B01-B15C-4B92-AA4C-045722D7B210}" type="datetimeFigureOut">
              <a:rPr lang="en-US" smtClean="0"/>
              <a:t>11/5/2022</a:t>
            </a:fld>
            <a:endParaRPr lang="en-US"/>
          </a:p>
        </p:txBody>
      </p:sp>
      <p:sp>
        <p:nvSpPr>
          <p:cNvPr id="4" name="Footer Placeholder 3"/>
          <p:cNvSpPr>
            <a:spLocks noGrp="1"/>
          </p:cNvSpPr>
          <p:nvPr>
            <p:ph type="ftr" sz="quarter" idx="11"/>
            <p:custDataLst>
              <p:tags r:id="rId3"/>
            </p:custDataLst>
          </p:nvPr>
        </p:nvSpPr>
        <p:spPr/>
        <p:txBody>
          <a:bodyPr/>
          <a:lstStyle/>
          <a:p>
            <a:endParaRPr lang="en-US"/>
          </a:p>
        </p:txBody>
      </p:sp>
      <p:sp>
        <p:nvSpPr>
          <p:cNvPr id="5" name="Slide Number Placeholder 4"/>
          <p:cNvSpPr>
            <a:spLocks noGrp="1"/>
          </p:cNvSpPr>
          <p:nvPr>
            <p:ph type="sldNum" sz="quarter" idx="12"/>
            <p:custDataLst>
              <p:tags r:id="rId4"/>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D95C8B01-B15C-4B92-AA4C-045722D7B210}" type="datetimeFigureOut">
              <a:rPr lang="en-US" smtClean="0"/>
              <a:t>11/5/2022</a:t>
            </a:fld>
            <a:endParaRPr lang="en-US"/>
          </a:p>
        </p:txBody>
      </p:sp>
      <p:sp>
        <p:nvSpPr>
          <p:cNvPr id="3" name="Footer Placeholder 2"/>
          <p:cNvSpPr>
            <a:spLocks noGrp="1"/>
          </p:cNvSpPr>
          <p:nvPr>
            <p:ph type="ftr" sz="quarter" idx="11"/>
            <p:custDataLst>
              <p:tags r:id="rId2"/>
            </p:custDataLst>
          </p:nvPr>
        </p:nvSpPr>
        <p:spPr/>
        <p:txBody>
          <a:bodyPr/>
          <a:lstStyle/>
          <a:p>
            <a:endParaRPr lang="en-US"/>
          </a:p>
        </p:txBody>
      </p:sp>
      <p:sp>
        <p:nvSpPr>
          <p:cNvPr id="4" name="Slide Number Placeholder 3"/>
          <p:cNvSpPr>
            <a:spLocks noGrp="1"/>
          </p:cNvSpPr>
          <p:nvPr>
            <p:ph type="sldNum" sz="quarter" idx="12"/>
            <p:custDataLst>
              <p:tags r:id="rId3"/>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09601"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custDataLst>
              <p:tags r:id="rId2"/>
            </p:custDataLst>
          </p:nvPr>
        </p:nvSpPr>
        <p:spPr>
          <a:xfrm>
            <a:off x="4766734" y="273051"/>
            <a:ext cx="6815667" cy="5853114"/>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custDataLst>
              <p:tags r:id="rId3"/>
            </p:custDataLst>
          </p:nvPr>
        </p:nvSpPr>
        <p:spPr>
          <a:xfrm>
            <a:off x="609601" y="1435102"/>
            <a:ext cx="4011084" cy="4691062"/>
          </a:xfrm>
        </p:spPr>
        <p:txBody>
          <a:bodyPr/>
          <a:lstStyle>
            <a:lvl1pPr marL="0" indent="0">
              <a:buNone/>
              <a:defRPr sz="1867"/>
            </a:lvl1pPr>
            <a:lvl2pPr marL="609600" indent="0">
              <a:buNone/>
              <a:defRPr sz="1600"/>
            </a:lvl2pPr>
            <a:lvl3pPr marL="1219200" indent="0">
              <a:buNone/>
              <a:defRPr sz="1333"/>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D95C8B01-B15C-4B92-AA4C-045722D7B210}" type="datetimeFigureOut">
              <a:rPr lang="en-US" smtClean="0"/>
              <a:t>11/5/2022</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389718"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custDataLst>
              <p:tags r:id="rId2"/>
            </p:custDataLst>
          </p:nvPr>
        </p:nvSpPr>
        <p:spPr>
          <a:xfrm>
            <a:off x="2389718" y="612775"/>
            <a:ext cx="7315200" cy="4114800"/>
          </a:xfrm>
        </p:spPr>
        <p:txBody>
          <a:bodyPr/>
          <a:lstStyle>
            <a:lvl1pPr marL="0" indent="0">
              <a:buNone/>
              <a:defRPr sz="4267"/>
            </a:lvl1pPr>
            <a:lvl2pPr marL="609600" indent="0">
              <a:buNone/>
              <a:defRPr sz="3733"/>
            </a:lvl2pPr>
            <a:lvl3pPr marL="1219200" indent="0">
              <a:buNone/>
              <a:defRPr sz="3200"/>
            </a:lvl3pPr>
            <a:lvl4pPr marL="1828800" indent="0">
              <a:buNone/>
              <a:defRPr sz="2667"/>
            </a:lvl4pPr>
            <a:lvl5pPr marL="2438400" indent="0">
              <a:buNone/>
              <a:defRPr sz="2667"/>
            </a:lvl5pPr>
            <a:lvl6pPr marL="3048000" indent="0">
              <a:buNone/>
              <a:defRPr sz="2667"/>
            </a:lvl6pPr>
            <a:lvl7pPr marL="3657600" indent="0">
              <a:buNone/>
              <a:defRPr sz="2667"/>
            </a:lvl7pPr>
            <a:lvl8pPr marL="4267200" indent="0">
              <a:buNone/>
              <a:defRPr sz="2667"/>
            </a:lvl8pPr>
            <a:lvl9pPr marL="4876800" indent="0">
              <a:buNone/>
              <a:defRPr sz="2667"/>
            </a:lvl9pPr>
          </a:lstStyle>
          <a:p>
            <a:endParaRPr lang="en-US"/>
          </a:p>
        </p:txBody>
      </p:sp>
      <p:sp>
        <p:nvSpPr>
          <p:cNvPr id="4" name="Text Placeholder 3"/>
          <p:cNvSpPr>
            <a:spLocks noGrp="1"/>
          </p:cNvSpPr>
          <p:nvPr>
            <p:ph type="body" sz="half" idx="2"/>
            <p:custDataLst>
              <p:tags r:id="rId3"/>
            </p:custDataLst>
          </p:nvPr>
        </p:nvSpPr>
        <p:spPr>
          <a:xfrm>
            <a:off x="2389718" y="5367338"/>
            <a:ext cx="7315200" cy="804863"/>
          </a:xfrm>
        </p:spPr>
        <p:txBody>
          <a:bodyPr/>
          <a:lstStyle>
            <a:lvl1pPr marL="0" indent="0">
              <a:buNone/>
              <a:defRPr sz="1867"/>
            </a:lvl1pPr>
            <a:lvl2pPr marL="609600" indent="0">
              <a:buNone/>
              <a:defRPr sz="1600"/>
            </a:lvl2pPr>
            <a:lvl3pPr marL="1219200" indent="0">
              <a:buNone/>
              <a:defRPr sz="1333"/>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D95C8B01-B15C-4B92-AA4C-045722D7B210}" type="datetimeFigureOut">
              <a:rPr lang="en-US" smtClean="0"/>
              <a:t>11/5/2022</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Vertical Text Placeholder 2"/>
          <p:cNvSpPr>
            <a:spLocks noGrp="1"/>
          </p:cNvSpPr>
          <p:nvPr>
            <p:ph type="body" orient="vert" idx="1"/>
            <p:custDataLst>
              <p:tags r:id="rId2"/>
            </p:custDataLst>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11/5/2022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8839200" y="274639"/>
            <a:ext cx="2743200" cy="5851526"/>
          </a:xfrm>
        </p:spPr>
        <p:txBody>
          <a:bodyPr vert="eaVert"/>
          <a:lstStyle/>
          <a:p>
            <a:r>
              <a:rPr lang="en-US"/>
              <a:t>Click to edit Master title style</a:t>
            </a:r>
          </a:p>
        </p:txBody>
      </p:sp>
      <p:sp>
        <p:nvSpPr>
          <p:cNvPr id="3" name="Vertical Text Placeholder 2"/>
          <p:cNvSpPr>
            <a:spLocks noGrp="1"/>
          </p:cNvSpPr>
          <p:nvPr>
            <p:ph type="body" orient="vert" idx="1"/>
            <p:custDataLst>
              <p:tags r:id="rId2"/>
            </p:custDataLst>
          </p:nvPr>
        </p:nvSpPr>
        <p:spPr>
          <a:xfrm>
            <a:off x="609600" y="274639"/>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D95C8B01-B15C-4B92-AA4C-045722D7B210}" type="datetimeFigureOut">
              <a:rPr lang="en-US" smtClean="0"/>
              <a:t>11/5/2022</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AB88A23F-A93F-400B-92A9-5DE2DC36D17A}" type="slidenum">
              <a:rPr lang="en-US" smtClean="0"/>
              <a:t>‹#›</a:t>
            </a:fld>
            <a:endParaRPr lang="en-US"/>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amp; CREDITS">
  <p:cSld name="THANKS &amp; CREDITS">
    <p:spTree>
      <p:nvGrpSpPr>
        <p:cNvPr id="1" name="Shape 271"/>
        <p:cNvGrpSpPr/>
        <p:nvPr/>
      </p:nvGrpSpPr>
      <p:grpSpPr>
        <a:xfrm>
          <a:off x="0" y="0"/>
          <a:ext cx="0" cy="0"/>
          <a:chOff x="0" y="0"/>
          <a:chExt cx="0" cy="0"/>
        </a:xfrm>
      </p:grpSpPr>
      <p:grpSp>
        <p:nvGrpSpPr>
          <p:cNvPr id="272" name="Google Shape;272;p17"/>
          <p:cNvGrpSpPr/>
          <p:nvPr>
            <p:custDataLst>
              <p:tags r:id="rId1"/>
            </p:custDataLst>
          </p:nvPr>
        </p:nvGrpSpPr>
        <p:grpSpPr>
          <a:xfrm>
            <a:off x="-16602" y="413700"/>
            <a:ext cx="12241067" cy="6051067"/>
            <a:chOff x="-16603" y="413700"/>
            <a:chExt cx="12241067" cy="6051067"/>
          </a:xfrm>
        </p:grpSpPr>
        <p:cxnSp>
          <p:nvCxnSpPr>
            <p:cNvPr id="273" name="Google Shape;273;p17"/>
            <p:cNvCxnSpPr/>
            <p:nvPr>
              <p:custDataLst>
                <p:tags r:id="rId5"/>
              </p:custDataLst>
            </p:nvPr>
          </p:nvCxnSpPr>
          <p:spPr>
            <a:xfrm>
              <a:off x="-736" y="5364573"/>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4" name="Google Shape;274;p17"/>
            <p:cNvCxnSpPr/>
            <p:nvPr>
              <p:custDataLst>
                <p:tags r:id="rId6"/>
              </p:custDataLst>
            </p:nvPr>
          </p:nvCxnSpPr>
          <p:spPr>
            <a:xfrm>
              <a:off x="-16603" y="413700"/>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5" name="Google Shape;275;p17"/>
            <p:cNvCxnSpPr/>
            <p:nvPr>
              <p:custDataLst>
                <p:tags r:id="rId7"/>
              </p:custDataLst>
            </p:nvPr>
          </p:nvCxnSpPr>
          <p:spPr>
            <a:xfrm>
              <a:off x="-736" y="963797"/>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6" name="Google Shape;276;p17"/>
            <p:cNvCxnSpPr/>
            <p:nvPr>
              <p:custDataLst>
                <p:tags r:id="rId8"/>
              </p:custDataLst>
            </p:nvPr>
          </p:nvCxnSpPr>
          <p:spPr>
            <a:xfrm>
              <a:off x="-736" y="1513893"/>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7" name="Google Shape;277;p17"/>
            <p:cNvCxnSpPr/>
            <p:nvPr>
              <p:custDataLst>
                <p:tags r:id="rId9"/>
              </p:custDataLst>
            </p:nvPr>
          </p:nvCxnSpPr>
          <p:spPr>
            <a:xfrm>
              <a:off x="-736" y="2063991"/>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8" name="Google Shape;278;p17"/>
            <p:cNvCxnSpPr/>
            <p:nvPr>
              <p:custDataLst>
                <p:tags r:id="rId10"/>
              </p:custDataLst>
            </p:nvPr>
          </p:nvCxnSpPr>
          <p:spPr>
            <a:xfrm>
              <a:off x="-736" y="2614088"/>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79" name="Google Shape;279;p17"/>
            <p:cNvCxnSpPr/>
            <p:nvPr>
              <p:custDataLst>
                <p:tags r:id="rId11"/>
              </p:custDataLst>
            </p:nvPr>
          </p:nvCxnSpPr>
          <p:spPr>
            <a:xfrm>
              <a:off x="-736" y="3164186"/>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0" name="Google Shape;280;p17"/>
            <p:cNvCxnSpPr/>
            <p:nvPr>
              <p:custDataLst>
                <p:tags r:id="rId12"/>
              </p:custDataLst>
            </p:nvPr>
          </p:nvCxnSpPr>
          <p:spPr>
            <a:xfrm>
              <a:off x="-736" y="3714281"/>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1" name="Google Shape;281;p17"/>
            <p:cNvCxnSpPr/>
            <p:nvPr>
              <p:custDataLst>
                <p:tags r:id="rId13"/>
              </p:custDataLst>
            </p:nvPr>
          </p:nvCxnSpPr>
          <p:spPr>
            <a:xfrm>
              <a:off x="-736" y="4264379"/>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2" name="Google Shape;282;p17"/>
            <p:cNvCxnSpPr/>
            <p:nvPr>
              <p:custDataLst>
                <p:tags r:id="rId14"/>
              </p:custDataLst>
            </p:nvPr>
          </p:nvCxnSpPr>
          <p:spPr>
            <a:xfrm>
              <a:off x="-736" y="4814476"/>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3" name="Google Shape;283;p17"/>
            <p:cNvCxnSpPr/>
            <p:nvPr>
              <p:custDataLst>
                <p:tags r:id="rId15"/>
              </p:custDataLst>
            </p:nvPr>
          </p:nvCxnSpPr>
          <p:spPr>
            <a:xfrm>
              <a:off x="-736" y="5914670"/>
              <a:ext cx="12225200" cy="0"/>
            </a:xfrm>
            <a:prstGeom prst="straightConnector1">
              <a:avLst/>
            </a:prstGeom>
            <a:noFill/>
            <a:ln w="9525" cap="flat" cmpd="sng">
              <a:solidFill>
                <a:schemeClr val="lt2"/>
              </a:solidFill>
              <a:prstDash val="solid"/>
              <a:round/>
              <a:headEnd type="none" w="med" len="med"/>
              <a:tailEnd type="none" w="med" len="med"/>
            </a:ln>
          </p:spPr>
        </p:cxnSp>
        <p:cxnSp>
          <p:nvCxnSpPr>
            <p:cNvPr id="284" name="Google Shape;284;p17"/>
            <p:cNvCxnSpPr/>
            <p:nvPr>
              <p:custDataLst>
                <p:tags r:id="rId16"/>
              </p:custDataLst>
            </p:nvPr>
          </p:nvCxnSpPr>
          <p:spPr>
            <a:xfrm>
              <a:off x="-736" y="6464767"/>
              <a:ext cx="12225200" cy="0"/>
            </a:xfrm>
            <a:prstGeom prst="straightConnector1">
              <a:avLst/>
            </a:prstGeom>
            <a:noFill/>
            <a:ln w="9525" cap="flat" cmpd="sng">
              <a:solidFill>
                <a:schemeClr val="lt2"/>
              </a:solidFill>
              <a:prstDash val="solid"/>
              <a:round/>
              <a:headEnd type="none" w="med" len="med"/>
              <a:tailEnd type="none" w="med" len="med"/>
            </a:ln>
          </p:spPr>
        </p:cxnSp>
      </p:grpSp>
      <p:sp>
        <p:nvSpPr>
          <p:cNvPr id="285" name="Google Shape;285;p17"/>
          <p:cNvSpPr txBox="1">
            <a:spLocks noGrp="1"/>
          </p:cNvSpPr>
          <p:nvPr>
            <p:ph type="ctrTitle"/>
            <p:custDataLst>
              <p:tags r:id="rId2"/>
            </p:custDataLst>
          </p:nvPr>
        </p:nvSpPr>
        <p:spPr>
          <a:xfrm>
            <a:off x="1252700" y="1197134"/>
            <a:ext cx="6835200" cy="977200"/>
          </a:xfrm>
          <a:prstGeom prst="rect">
            <a:avLst/>
          </a:prstGeom>
        </p:spPr>
        <p:txBody>
          <a:bodyPr spcFirstLastPara="1" wrap="square" lIns="91425" tIns="91425" rIns="91425" bIns="91425" anchor="b" anchorCtr="0">
            <a:noAutofit/>
          </a:bodyPr>
          <a:lstStyle>
            <a:lvl1pPr lvl="0" rtl="0">
              <a:spcBef>
                <a:spcPct val="0"/>
              </a:spcBef>
              <a:spcAft>
                <a:spcPct val="0"/>
              </a:spcAft>
              <a:buSzPts val="3600"/>
              <a:buFont typeface="Permanent Marker"/>
              <a:buNone/>
              <a:defRPr sz="4800">
                <a:latin typeface="Permanent Marker"/>
                <a:ea typeface="Permanent Marker"/>
                <a:cs typeface="Permanent Marker"/>
                <a:sym typeface="Permanent Marker"/>
              </a:defRPr>
            </a:lvl1pPr>
            <a:lvl2pPr lvl="1" rtl="0">
              <a:spcBef>
                <a:spcPct val="0"/>
              </a:spcBef>
              <a:spcAft>
                <a:spcPct val="0"/>
              </a:spcAft>
              <a:buSzPts val="3000"/>
              <a:buFont typeface="Permanent Marker"/>
              <a:buNone/>
              <a:defRPr sz="4000">
                <a:latin typeface="Permanent Marker"/>
                <a:ea typeface="Permanent Marker"/>
                <a:cs typeface="Permanent Marker"/>
                <a:sym typeface="Permanent Marker"/>
              </a:defRPr>
            </a:lvl2pPr>
            <a:lvl3pPr lvl="2" rtl="0">
              <a:spcBef>
                <a:spcPct val="0"/>
              </a:spcBef>
              <a:spcAft>
                <a:spcPct val="0"/>
              </a:spcAft>
              <a:buSzPts val="3000"/>
              <a:buFont typeface="Permanent Marker"/>
              <a:buNone/>
              <a:defRPr sz="4000">
                <a:latin typeface="Permanent Marker"/>
                <a:ea typeface="Permanent Marker"/>
                <a:cs typeface="Permanent Marker"/>
                <a:sym typeface="Permanent Marker"/>
              </a:defRPr>
            </a:lvl3pPr>
            <a:lvl4pPr lvl="3" rtl="0">
              <a:spcBef>
                <a:spcPct val="0"/>
              </a:spcBef>
              <a:spcAft>
                <a:spcPct val="0"/>
              </a:spcAft>
              <a:buSzPts val="3000"/>
              <a:buFont typeface="Permanent Marker"/>
              <a:buNone/>
              <a:defRPr sz="4000">
                <a:latin typeface="Permanent Marker"/>
                <a:ea typeface="Permanent Marker"/>
                <a:cs typeface="Permanent Marker"/>
                <a:sym typeface="Permanent Marker"/>
              </a:defRPr>
            </a:lvl4pPr>
            <a:lvl5pPr lvl="4" rtl="0">
              <a:spcBef>
                <a:spcPct val="0"/>
              </a:spcBef>
              <a:spcAft>
                <a:spcPct val="0"/>
              </a:spcAft>
              <a:buSzPts val="3000"/>
              <a:buFont typeface="Permanent Marker"/>
              <a:buNone/>
              <a:defRPr sz="4000">
                <a:latin typeface="Permanent Marker"/>
                <a:ea typeface="Permanent Marker"/>
                <a:cs typeface="Permanent Marker"/>
                <a:sym typeface="Permanent Marker"/>
              </a:defRPr>
            </a:lvl5pPr>
            <a:lvl6pPr lvl="5" rtl="0">
              <a:spcBef>
                <a:spcPct val="0"/>
              </a:spcBef>
              <a:spcAft>
                <a:spcPct val="0"/>
              </a:spcAft>
              <a:buSzPts val="3000"/>
              <a:buFont typeface="Permanent Marker"/>
              <a:buNone/>
              <a:defRPr sz="4000">
                <a:latin typeface="Permanent Marker"/>
                <a:ea typeface="Permanent Marker"/>
                <a:cs typeface="Permanent Marker"/>
                <a:sym typeface="Permanent Marker"/>
              </a:defRPr>
            </a:lvl6pPr>
            <a:lvl7pPr lvl="6" rtl="0">
              <a:spcBef>
                <a:spcPct val="0"/>
              </a:spcBef>
              <a:spcAft>
                <a:spcPct val="0"/>
              </a:spcAft>
              <a:buSzPts val="3000"/>
              <a:buFont typeface="Permanent Marker"/>
              <a:buNone/>
              <a:defRPr sz="4000">
                <a:latin typeface="Permanent Marker"/>
                <a:ea typeface="Permanent Marker"/>
                <a:cs typeface="Permanent Marker"/>
                <a:sym typeface="Permanent Marker"/>
              </a:defRPr>
            </a:lvl7pPr>
            <a:lvl8pPr lvl="7" rtl="0">
              <a:spcBef>
                <a:spcPct val="0"/>
              </a:spcBef>
              <a:spcAft>
                <a:spcPct val="0"/>
              </a:spcAft>
              <a:buSzPts val="3000"/>
              <a:buFont typeface="Permanent Marker"/>
              <a:buNone/>
              <a:defRPr sz="4000">
                <a:latin typeface="Permanent Marker"/>
                <a:ea typeface="Permanent Marker"/>
                <a:cs typeface="Permanent Marker"/>
                <a:sym typeface="Permanent Marker"/>
              </a:defRPr>
            </a:lvl8pPr>
            <a:lvl9pPr lvl="8" rtl="0">
              <a:spcBef>
                <a:spcPct val="0"/>
              </a:spcBef>
              <a:spcAft>
                <a:spcPct val="0"/>
              </a:spcAft>
              <a:buSzPts val="3000"/>
              <a:buFont typeface="Permanent Marker"/>
              <a:buNone/>
              <a:defRPr sz="4000">
                <a:latin typeface="Permanent Marker"/>
                <a:ea typeface="Permanent Marker"/>
                <a:cs typeface="Permanent Marker"/>
                <a:sym typeface="Permanent Marker"/>
              </a:defRPr>
            </a:lvl9pPr>
          </a:lstStyle>
          <a:p>
            <a:endParaRPr/>
          </a:p>
        </p:txBody>
      </p:sp>
      <p:sp>
        <p:nvSpPr>
          <p:cNvPr id="286" name="Google Shape;286;p17"/>
          <p:cNvSpPr txBox="1">
            <a:spLocks noGrp="1"/>
          </p:cNvSpPr>
          <p:nvPr>
            <p:ph type="subTitle" idx="1"/>
            <p:custDataLst>
              <p:tags r:id="rId3"/>
            </p:custDataLst>
          </p:nvPr>
        </p:nvSpPr>
        <p:spPr>
          <a:xfrm>
            <a:off x="1252700" y="2739400"/>
            <a:ext cx="3888000" cy="1056800"/>
          </a:xfrm>
          <a:prstGeom prst="rect">
            <a:avLst/>
          </a:prstGeom>
        </p:spPr>
        <p:txBody>
          <a:bodyPr spcFirstLastPara="1" wrap="square" lIns="91425" tIns="91425" rIns="91425" bIns="91425" anchor="t" anchorCtr="0">
            <a:noAutofit/>
          </a:bodyPr>
          <a:lstStyle>
            <a:lvl1pPr lvl="0" rtl="0">
              <a:lnSpc>
                <a:spcPct val="100000"/>
              </a:lnSpc>
              <a:spcBef>
                <a:spcPct val="0"/>
              </a:spcBef>
              <a:spcAft>
                <a:spcPct val="0"/>
              </a:spcAft>
              <a:buSzPts val="1100"/>
              <a:buNone/>
              <a:defRPr/>
            </a:lvl1pPr>
            <a:lvl2pPr lvl="1" rtl="0">
              <a:lnSpc>
                <a:spcPct val="100000"/>
              </a:lnSpc>
              <a:spcBef>
                <a:spcPct val="0"/>
              </a:spcBef>
              <a:spcAft>
                <a:spcPct val="0"/>
              </a:spcAft>
              <a:buSzPts val="1100"/>
              <a:buNone/>
              <a:defRPr/>
            </a:lvl2pPr>
            <a:lvl3pPr lvl="2" rtl="0">
              <a:lnSpc>
                <a:spcPct val="100000"/>
              </a:lnSpc>
              <a:spcBef>
                <a:spcPct val="0"/>
              </a:spcBef>
              <a:spcAft>
                <a:spcPct val="0"/>
              </a:spcAft>
              <a:buSzPts val="1100"/>
              <a:buNone/>
              <a:defRPr/>
            </a:lvl3pPr>
            <a:lvl4pPr lvl="3" rtl="0">
              <a:lnSpc>
                <a:spcPct val="100000"/>
              </a:lnSpc>
              <a:spcBef>
                <a:spcPct val="0"/>
              </a:spcBef>
              <a:spcAft>
                <a:spcPct val="0"/>
              </a:spcAft>
              <a:buSzPts val="1100"/>
              <a:buNone/>
              <a:defRPr/>
            </a:lvl4pPr>
            <a:lvl5pPr lvl="4" rtl="0">
              <a:lnSpc>
                <a:spcPct val="100000"/>
              </a:lnSpc>
              <a:spcBef>
                <a:spcPct val="0"/>
              </a:spcBef>
              <a:spcAft>
                <a:spcPct val="0"/>
              </a:spcAft>
              <a:buSzPts val="1100"/>
              <a:buNone/>
              <a:defRPr/>
            </a:lvl5pPr>
            <a:lvl6pPr lvl="5" rtl="0">
              <a:lnSpc>
                <a:spcPct val="100000"/>
              </a:lnSpc>
              <a:spcBef>
                <a:spcPct val="0"/>
              </a:spcBef>
              <a:spcAft>
                <a:spcPct val="0"/>
              </a:spcAft>
              <a:buSzPts val="1100"/>
              <a:buNone/>
              <a:defRPr/>
            </a:lvl6pPr>
            <a:lvl7pPr lvl="6" rtl="0">
              <a:lnSpc>
                <a:spcPct val="100000"/>
              </a:lnSpc>
              <a:spcBef>
                <a:spcPct val="0"/>
              </a:spcBef>
              <a:spcAft>
                <a:spcPct val="0"/>
              </a:spcAft>
              <a:buSzPts val="1100"/>
              <a:buNone/>
              <a:defRPr/>
            </a:lvl7pPr>
            <a:lvl8pPr lvl="7" rtl="0">
              <a:lnSpc>
                <a:spcPct val="100000"/>
              </a:lnSpc>
              <a:spcBef>
                <a:spcPct val="0"/>
              </a:spcBef>
              <a:spcAft>
                <a:spcPct val="0"/>
              </a:spcAft>
              <a:buSzPts val="1100"/>
              <a:buNone/>
              <a:defRPr/>
            </a:lvl8pPr>
            <a:lvl9pPr lvl="8" rtl="0">
              <a:lnSpc>
                <a:spcPct val="100000"/>
              </a:lnSpc>
              <a:spcBef>
                <a:spcPct val="0"/>
              </a:spcBef>
              <a:spcAft>
                <a:spcPct val="0"/>
              </a:spcAft>
              <a:buSzPts val="1100"/>
              <a:buNone/>
              <a:defRPr/>
            </a:lvl9pPr>
          </a:lstStyle>
          <a:p>
            <a:endParaRPr/>
          </a:p>
        </p:txBody>
      </p:sp>
      <p:sp>
        <p:nvSpPr>
          <p:cNvPr id="287" name="Google Shape;287;p17"/>
          <p:cNvSpPr txBox="1"/>
          <p:nvPr>
            <p:custDataLst>
              <p:tags r:id="rId4"/>
            </p:custDataLst>
          </p:nvPr>
        </p:nvSpPr>
        <p:spPr>
          <a:xfrm>
            <a:off x="1252700" y="4710800"/>
            <a:ext cx="4138000" cy="1358800"/>
          </a:xfrm>
          <a:prstGeom prst="rect">
            <a:avLst/>
          </a:prstGeom>
          <a:noFill/>
          <a:ln>
            <a:noFill/>
          </a:ln>
        </p:spPr>
        <p:txBody>
          <a:bodyPr spcFirstLastPara="1" wrap="square" lIns="91425" tIns="91425" rIns="91425" bIns="91425" anchor="t"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ts val="400"/>
              </a:spcBef>
              <a:spcAft>
                <a:spcPct val="0"/>
              </a:spcAft>
              <a:buNone/>
            </a:pPr>
            <a:r>
              <a:rPr lang="en" sz="1067">
                <a:latin typeface="Comfortaa"/>
                <a:ea typeface="Comfortaa"/>
                <a:cs typeface="Comfortaa"/>
                <a:sym typeface="Comfortaa"/>
              </a:rPr>
              <a:t>CREDITS: This presentation template was created by </a:t>
            </a:r>
            <a:r>
              <a:rPr lang="en" sz="1067" b="1">
                <a:uFill>
                  <a:noFill/>
                </a:uFill>
                <a:latin typeface="Comfortaa"/>
                <a:ea typeface="Comfortaa"/>
                <a:cs typeface="Comfortaa"/>
                <a:sym typeface="Comfortaa"/>
                <a:hlinkClick r:id="rId18"/>
              </a:rPr>
              <a:t>Slidesgo</a:t>
            </a:r>
            <a:r>
              <a:rPr lang="en" sz="1067">
                <a:latin typeface="Comfortaa"/>
                <a:ea typeface="Comfortaa"/>
                <a:cs typeface="Comfortaa"/>
                <a:sym typeface="Comfortaa"/>
              </a:rPr>
              <a:t>, including icons by </a:t>
            </a:r>
            <a:r>
              <a:rPr lang="en" sz="1067" b="1">
                <a:uFill>
                  <a:noFill/>
                </a:uFill>
                <a:latin typeface="Comfortaa"/>
                <a:ea typeface="Comfortaa"/>
                <a:cs typeface="Comfortaa"/>
                <a:sym typeface="Comfortaa"/>
                <a:hlinkClick r:id="rId19"/>
              </a:rPr>
              <a:t>Flatico</a:t>
            </a:r>
            <a:r>
              <a:rPr lang="en" sz="1067">
                <a:uFill>
                  <a:noFill/>
                </a:uFill>
                <a:latin typeface="Comfortaa"/>
                <a:ea typeface="Comfortaa"/>
                <a:cs typeface="Comfortaa"/>
                <a:sym typeface="Comfortaa"/>
                <a:hlinkClick r:id="rId19"/>
              </a:rPr>
              <a:t>n</a:t>
            </a:r>
            <a:r>
              <a:rPr lang="en" sz="1067">
                <a:latin typeface="Comfortaa"/>
                <a:ea typeface="Comfortaa"/>
                <a:cs typeface="Comfortaa"/>
                <a:sym typeface="Comfortaa"/>
              </a:rPr>
              <a:t>, and infographics &amp; images by </a:t>
            </a:r>
            <a:r>
              <a:rPr lang="en" sz="1067" b="1">
                <a:uFill>
                  <a:noFill/>
                </a:uFill>
                <a:latin typeface="Comfortaa"/>
                <a:ea typeface="Comfortaa"/>
                <a:cs typeface="Comfortaa"/>
                <a:sym typeface="Comfortaa"/>
                <a:hlinkClick r:id="rId20"/>
              </a:rPr>
              <a:t>Freepik</a:t>
            </a:r>
            <a:r>
              <a:rPr lang="en" sz="1067">
                <a:latin typeface="Comfortaa"/>
                <a:ea typeface="Comfortaa"/>
                <a:cs typeface="Comfortaa"/>
                <a:sym typeface="Comfortaa"/>
              </a:rPr>
              <a:t>. </a:t>
            </a:r>
            <a:endParaRPr sz="1067">
              <a:latin typeface="Comfortaa"/>
              <a:ea typeface="Comfortaa"/>
              <a:cs typeface="Comfortaa"/>
              <a:sym typeface="Comfortaa"/>
            </a:endParaRPr>
          </a:p>
          <a:p>
            <a:pPr marL="0" lvl="0" indent="0" algn="l" rtl="0">
              <a:spcBef>
                <a:spcPts val="400"/>
              </a:spcBef>
              <a:spcAft>
                <a:spcPct val="0"/>
              </a:spcAft>
              <a:buNone/>
            </a:pPr>
            <a:endParaRPr sz="1067">
              <a:latin typeface="Comfortaa"/>
              <a:ea typeface="Comfortaa"/>
              <a:cs typeface="Comfortaa"/>
              <a:sym typeface="Comfortaa"/>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gradFill>
          <a:gsLst>
            <a:gs pos="0">
              <a:srgbClr val="401EBB"/>
            </a:gs>
            <a:gs pos="100000">
              <a:srgbClr val="02BCFD"/>
            </a:gs>
          </a:gsLst>
          <a:lin ang="18900044" scaled="0"/>
        </a:grad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custDataLst>
              <p:tags r:id="rId1"/>
            </p:custDataLst>
          </p:nvPr>
        </p:nvSpPr>
        <p:spPr>
          <a:xfrm>
            <a:off x="7319550" y="2502667"/>
            <a:ext cx="2945200" cy="586400"/>
          </a:xfrm>
          <a:prstGeom prst="rect">
            <a:avLst/>
          </a:prstGeom>
        </p:spPr>
        <p:txBody>
          <a:bodyPr spcFirstLastPara="1" wrap="square" lIns="91425" tIns="91425" rIns="91425" bIns="91425" anchor="t" anchorCtr="0">
            <a:noAutofit/>
          </a:bodyPr>
          <a:lstStyle>
            <a:lvl1pPr lvl="0" algn="ctr" rtl="0">
              <a:spcBef>
                <a:spcPct val="0"/>
              </a:spcBef>
              <a:spcAft>
                <a:spcPct val="0"/>
              </a:spcAft>
              <a:buClr>
                <a:schemeClr val="lt1"/>
              </a:buClr>
              <a:buSzPts val="1400"/>
              <a:buNone/>
              <a:defRPr sz="1867">
                <a:solidFill>
                  <a:schemeClr val="lt1"/>
                </a:solidFill>
              </a:defRPr>
            </a:lvl1pPr>
            <a:lvl2pPr lvl="1" algn="ctr" rtl="0">
              <a:spcBef>
                <a:spcPct val="0"/>
              </a:spcBef>
              <a:spcAft>
                <a:spcPct val="0"/>
              </a:spcAft>
              <a:buClr>
                <a:schemeClr val="lt1"/>
              </a:buClr>
              <a:buSzPts val="1400"/>
              <a:buNone/>
              <a:defRPr sz="1867">
                <a:solidFill>
                  <a:schemeClr val="lt1"/>
                </a:solidFill>
              </a:defRPr>
            </a:lvl2pPr>
            <a:lvl3pPr lvl="2" algn="ctr" rtl="0">
              <a:spcBef>
                <a:spcPct val="0"/>
              </a:spcBef>
              <a:spcAft>
                <a:spcPct val="0"/>
              </a:spcAft>
              <a:buClr>
                <a:schemeClr val="lt1"/>
              </a:buClr>
              <a:buSzPts val="1400"/>
              <a:buNone/>
              <a:defRPr sz="1867">
                <a:solidFill>
                  <a:schemeClr val="lt1"/>
                </a:solidFill>
              </a:defRPr>
            </a:lvl3pPr>
            <a:lvl4pPr lvl="3" algn="ctr" rtl="0">
              <a:spcBef>
                <a:spcPct val="0"/>
              </a:spcBef>
              <a:spcAft>
                <a:spcPct val="0"/>
              </a:spcAft>
              <a:buClr>
                <a:schemeClr val="lt1"/>
              </a:buClr>
              <a:buSzPts val="1400"/>
              <a:buNone/>
              <a:defRPr sz="1867">
                <a:solidFill>
                  <a:schemeClr val="lt1"/>
                </a:solidFill>
              </a:defRPr>
            </a:lvl4pPr>
            <a:lvl5pPr lvl="4" algn="ctr" rtl="0">
              <a:spcBef>
                <a:spcPct val="0"/>
              </a:spcBef>
              <a:spcAft>
                <a:spcPct val="0"/>
              </a:spcAft>
              <a:buClr>
                <a:schemeClr val="lt1"/>
              </a:buClr>
              <a:buSzPts val="1400"/>
              <a:buNone/>
              <a:defRPr sz="1867">
                <a:solidFill>
                  <a:schemeClr val="lt1"/>
                </a:solidFill>
              </a:defRPr>
            </a:lvl5pPr>
            <a:lvl6pPr lvl="5" algn="ctr" rtl="0">
              <a:spcBef>
                <a:spcPct val="0"/>
              </a:spcBef>
              <a:spcAft>
                <a:spcPct val="0"/>
              </a:spcAft>
              <a:buClr>
                <a:schemeClr val="lt1"/>
              </a:buClr>
              <a:buSzPts val="1400"/>
              <a:buNone/>
              <a:defRPr sz="1867">
                <a:solidFill>
                  <a:schemeClr val="lt1"/>
                </a:solidFill>
              </a:defRPr>
            </a:lvl6pPr>
            <a:lvl7pPr lvl="6" algn="ctr" rtl="0">
              <a:spcBef>
                <a:spcPct val="0"/>
              </a:spcBef>
              <a:spcAft>
                <a:spcPct val="0"/>
              </a:spcAft>
              <a:buClr>
                <a:schemeClr val="lt1"/>
              </a:buClr>
              <a:buSzPts val="1400"/>
              <a:buNone/>
              <a:defRPr sz="1867">
                <a:solidFill>
                  <a:schemeClr val="lt1"/>
                </a:solidFill>
              </a:defRPr>
            </a:lvl7pPr>
            <a:lvl8pPr lvl="7" algn="ctr" rtl="0">
              <a:spcBef>
                <a:spcPct val="0"/>
              </a:spcBef>
              <a:spcAft>
                <a:spcPct val="0"/>
              </a:spcAft>
              <a:buClr>
                <a:schemeClr val="lt1"/>
              </a:buClr>
              <a:buSzPts val="1400"/>
              <a:buNone/>
              <a:defRPr sz="1867">
                <a:solidFill>
                  <a:schemeClr val="lt1"/>
                </a:solidFill>
              </a:defRPr>
            </a:lvl8pPr>
            <a:lvl9pPr lvl="8" algn="ctr" rtl="0">
              <a:spcBef>
                <a:spcPct val="0"/>
              </a:spcBef>
              <a:spcAft>
                <a:spcPct val="0"/>
              </a:spcAft>
              <a:buClr>
                <a:schemeClr val="lt1"/>
              </a:buClr>
              <a:buSzPts val="1400"/>
              <a:buNone/>
              <a:defRPr sz="1867">
                <a:solidFill>
                  <a:schemeClr val="lt1"/>
                </a:solidFill>
              </a:defRPr>
            </a:lvl9pPr>
          </a:lstStyle>
          <a:p>
            <a:endParaRPr/>
          </a:p>
        </p:txBody>
      </p:sp>
      <p:sp>
        <p:nvSpPr>
          <p:cNvPr id="101" name="Google Shape;101;p18"/>
          <p:cNvSpPr txBox="1">
            <a:spLocks noGrp="1"/>
          </p:cNvSpPr>
          <p:nvPr>
            <p:ph type="subTitle" idx="1"/>
            <p:custDataLst>
              <p:tags r:id="rId2"/>
            </p:custDataLst>
          </p:nvPr>
        </p:nvSpPr>
        <p:spPr>
          <a:xfrm>
            <a:off x="7096951" y="1128300"/>
            <a:ext cx="3390400" cy="1373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Clr>
                <a:schemeClr val="lt1"/>
              </a:buClr>
              <a:buSzPts val="1800"/>
              <a:buNone/>
              <a:defRPr>
                <a:solidFill>
                  <a:schemeClr val="lt1"/>
                </a:solidFill>
              </a:defRPr>
            </a:lvl1pPr>
            <a:lvl2pPr lvl="1" algn="ctr" rtl="0">
              <a:lnSpc>
                <a:spcPct val="100000"/>
              </a:lnSpc>
              <a:spcBef>
                <a:spcPct val="0"/>
              </a:spcBef>
              <a:spcAft>
                <a:spcPct val="0"/>
              </a:spcAft>
              <a:buClr>
                <a:schemeClr val="lt1"/>
              </a:buClr>
              <a:buSzPts val="2100"/>
              <a:buNone/>
              <a:defRPr sz="2800">
                <a:solidFill>
                  <a:schemeClr val="lt1"/>
                </a:solidFill>
              </a:defRPr>
            </a:lvl2pPr>
            <a:lvl3pPr lvl="2" algn="ctr" rtl="0">
              <a:lnSpc>
                <a:spcPct val="100000"/>
              </a:lnSpc>
              <a:spcBef>
                <a:spcPct val="0"/>
              </a:spcBef>
              <a:spcAft>
                <a:spcPct val="0"/>
              </a:spcAft>
              <a:buClr>
                <a:schemeClr val="lt1"/>
              </a:buClr>
              <a:buSzPts val="2100"/>
              <a:buNone/>
              <a:defRPr sz="2800">
                <a:solidFill>
                  <a:schemeClr val="lt1"/>
                </a:solidFill>
              </a:defRPr>
            </a:lvl3pPr>
            <a:lvl4pPr lvl="3" algn="ctr" rtl="0">
              <a:lnSpc>
                <a:spcPct val="100000"/>
              </a:lnSpc>
              <a:spcBef>
                <a:spcPct val="0"/>
              </a:spcBef>
              <a:spcAft>
                <a:spcPct val="0"/>
              </a:spcAft>
              <a:buClr>
                <a:schemeClr val="lt1"/>
              </a:buClr>
              <a:buSzPts val="2100"/>
              <a:buNone/>
              <a:defRPr sz="2800">
                <a:solidFill>
                  <a:schemeClr val="lt1"/>
                </a:solidFill>
              </a:defRPr>
            </a:lvl4pPr>
            <a:lvl5pPr lvl="4" algn="ctr" rtl="0">
              <a:lnSpc>
                <a:spcPct val="100000"/>
              </a:lnSpc>
              <a:spcBef>
                <a:spcPct val="0"/>
              </a:spcBef>
              <a:spcAft>
                <a:spcPct val="0"/>
              </a:spcAft>
              <a:buClr>
                <a:schemeClr val="lt1"/>
              </a:buClr>
              <a:buSzPts val="2100"/>
              <a:buNone/>
              <a:defRPr sz="2800">
                <a:solidFill>
                  <a:schemeClr val="lt1"/>
                </a:solidFill>
              </a:defRPr>
            </a:lvl5pPr>
            <a:lvl6pPr lvl="5" algn="ctr" rtl="0">
              <a:lnSpc>
                <a:spcPct val="100000"/>
              </a:lnSpc>
              <a:spcBef>
                <a:spcPct val="0"/>
              </a:spcBef>
              <a:spcAft>
                <a:spcPct val="0"/>
              </a:spcAft>
              <a:buClr>
                <a:schemeClr val="lt1"/>
              </a:buClr>
              <a:buSzPts val="2100"/>
              <a:buNone/>
              <a:defRPr sz="2800">
                <a:solidFill>
                  <a:schemeClr val="lt1"/>
                </a:solidFill>
              </a:defRPr>
            </a:lvl6pPr>
            <a:lvl7pPr lvl="6" algn="ctr" rtl="0">
              <a:lnSpc>
                <a:spcPct val="100000"/>
              </a:lnSpc>
              <a:spcBef>
                <a:spcPct val="0"/>
              </a:spcBef>
              <a:spcAft>
                <a:spcPct val="0"/>
              </a:spcAft>
              <a:buClr>
                <a:schemeClr val="lt1"/>
              </a:buClr>
              <a:buSzPts val="2100"/>
              <a:buNone/>
              <a:defRPr sz="2800">
                <a:solidFill>
                  <a:schemeClr val="lt1"/>
                </a:solidFill>
              </a:defRPr>
            </a:lvl7pPr>
            <a:lvl8pPr lvl="7" algn="ctr" rtl="0">
              <a:lnSpc>
                <a:spcPct val="100000"/>
              </a:lnSpc>
              <a:spcBef>
                <a:spcPct val="0"/>
              </a:spcBef>
              <a:spcAft>
                <a:spcPct val="0"/>
              </a:spcAft>
              <a:buClr>
                <a:schemeClr val="lt1"/>
              </a:buClr>
              <a:buSzPts val="2100"/>
              <a:buNone/>
              <a:defRPr sz="2800">
                <a:solidFill>
                  <a:schemeClr val="lt1"/>
                </a:solidFill>
              </a:defRPr>
            </a:lvl8pPr>
            <a:lvl9pPr lvl="8" algn="ctr" rtl="0">
              <a:lnSpc>
                <a:spcPct val="100000"/>
              </a:lnSpc>
              <a:spcBef>
                <a:spcPct val="0"/>
              </a:spcBef>
              <a:spcAft>
                <a:spcPct val="0"/>
              </a:spcAft>
              <a:buClr>
                <a:schemeClr val="lt1"/>
              </a:buClr>
              <a:buSzPts val="2100"/>
              <a:buNone/>
              <a:defRPr sz="2800">
                <a:solidFill>
                  <a:schemeClr val="lt1"/>
                </a:solidFill>
              </a:defRPr>
            </a:lvl9pPr>
          </a:lstStyle>
          <a:p>
            <a:endParaRPr/>
          </a:p>
        </p:txBody>
      </p:sp>
      <p:sp>
        <p:nvSpPr>
          <p:cNvPr id="102" name="Google Shape;102;p18"/>
          <p:cNvSpPr txBox="1">
            <a:spLocks noGrp="1"/>
          </p:cNvSpPr>
          <p:nvPr>
            <p:ph type="title" idx="2"/>
            <p:custDataLst>
              <p:tags r:id="rId3"/>
            </p:custDataLst>
          </p:nvPr>
        </p:nvSpPr>
        <p:spPr>
          <a:xfrm>
            <a:off x="853267" y="733700"/>
            <a:ext cx="4720400" cy="1643200"/>
          </a:xfrm>
          <a:prstGeom prst="rect">
            <a:avLst/>
          </a:prstGeom>
        </p:spPr>
        <p:txBody>
          <a:bodyPr spcFirstLastPara="1" wrap="square" lIns="91425" tIns="91425" rIns="91425" bIns="91425" anchor="t" anchorCtr="0">
            <a:noAutofit/>
          </a:bodyPr>
          <a:lstStyle>
            <a:lvl1pPr lvl="0" rtl="0">
              <a:spcBef>
                <a:spcPct val="0"/>
              </a:spcBef>
              <a:spcAft>
                <a:spcPct val="0"/>
              </a:spcAft>
              <a:buClr>
                <a:schemeClr val="lt1"/>
              </a:buClr>
              <a:buSzPts val="3600"/>
              <a:buNone/>
              <a:defRPr sz="4800">
                <a:solidFill>
                  <a:schemeClr val="lt1"/>
                </a:solidFill>
              </a:defRPr>
            </a:lvl1pPr>
            <a:lvl2pPr lvl="1" rtl="0">
              <a:spcBef>
                <a:spcPct val="0"/>
              </a:spcBef>
              <a:spcAft>
                <a:spcPct val="0"/>
              </a:spcAft>
              <a:buSzPts val="3600"/>
              <a:buNone/>
              <a:defRPr sz="4800"/>
            </a:lvl2pPr>
            <a:lvl3pPr lvl="2" rtl="0">
              <a:spcBef>
                <a:spcPct val="0"/>
              </a:spcBef>
              <a:spcAft>
                <a:spcPct val="0"/>
              </a:spcAft>
              <a:buSzPts val="3600"/>
              <a:buNone/>
              <a:defRPr sz="4800"/>
            </a:lvl3pPr>
            <a:lvl4pPr lvl="3" rtl="0">
              <a:spcBef>
                <a:spcPct val="0"/>
              </a:spcBef>
              <a:spcAft>
                <a:spcPct val="0"/>
              </a:spcAft>
              <a:buSzPts val="3600"/>
              <a:buNone/>
              <a:defRPr sz="4800"/>
            </a:lvl4pPr>
            <a:lvl5pPr lvl="4" rtl="0">
              <a:spcBef>
                <a:spcPct val="0"/>
              </a:spcBef>
              <a:spcAft>
                <a:spcPct val="0"/>
              </a:spcAft>
              <a:buSzPts val="3600"/>
              <a:buNone/>
              <a:defRPr sz="4800"/>
            </a:lvl5pPr>
            <a:lvl6pPr lvl="5" rtl="0">
              <a:spcBef>
                <a:spcPct val="0"/>
              </a:spcBef>
              <a:spcAft>
                <a:spcPct val="0"/>
              </a:spcAft>
              <a:buSzPts val="3600"/>
              <a:buNone/>
              <a:defRPr sz="4800"/>
            </a:lvl6pPr>
            <a:lvl7pPr lvl="6" rtl="0">
              <a:spcBef>
                <a:spcPct val="0"/>
              </a:spcBef>
              <a:spcAft>
                <a:spcPct val="0"/>
              </a:spcAft>
              <a:buSzPts val="3600"/>
              <a:buNone/>
              <a:defRPr sz="4800"/>
            </a:lvl7pPr>
            <a:lvl8pPr lvl="7" rtl="0">
              <a:spcBef>
                <a:spcPct val="0"/>
              </a:spcBef>
              <a:spcAft>
                <a:spcPct val="0"/>
              </a:spcAft>
              <a:buSzPts val="3600"/>
              <a:buNone/>
              <a:defRPr sz="4800"/>
            </a:lvl8pPr>
            <a:lvl9pPr lvl="8" rtl="0">
              <a:spcBef>
                <a:spcPct val="0"/>
              </a:spcBef>
              <a:spcAft>
                <a:spcPct val="0"/>
              </a:spcAft>
              <a:buSzPts val="3600"/>
              <a:buNone/>
              <a:defRPr sz="4800"/>
            </a:lvl9pPr>
          </a:lstStyle>
          <a:p>
            <a:endParaRPr/>
          </a:p>
        </p:txBody>
      </p:sp>
      <p:sp>
        <p:nvSpPr>
          <p:cNvPr id="103" name="Google Shape;103;p18"/>
          <p:cNvSpPr txBox="1">
            <a:spLocks noGrp="1"/>
          </p:cNvSpPr>
          <p:nvPr>
            <p:ph type="title" idx="3"/>
            <p:custDataLst>
              <p:tags r:id="rId4"/>
            </p:custDataLst>
          </p:nvPr>
        </p:nvSpPr>
        <p:spPr>
          <a:xfrm>
            <a:off x="7319550" y="5143300"/>
            <a:ext cx="2945200" cy="586400"/>
          </a:xfrm>
          <a:prstGeom prst="rect">
            <a:avLst/>
          </a:prstGeom>
        </p:spPr>
        <p:txBody>
          <a:bodyPr spcFirstLastPara="1" wrap="square" lIns="91425" tIns="91425" rIns="91425" bIns="91425" anchor="t" anchorCtr="0">
            <a:noAutofit/>
          </a:bodyPr>
          <a:lstStyle>
            <a:lvl1pPr lvl="0" algn="ctr" rtl="0">
              <a:spcBef>
                <a:spcPct val="0"/>
              </a:spcBef>
              <a:spcAft>
                <a:spcPct val="0"/>
              </a:spcAft>
              <a:buClr>
                <a:schemeClr val="lt1"/>
              </a:buClr>
              <a:buSzPts val="1400"/>
              <a:buNone/>
              <a:defRPr sz="1867">
                <a:solidFill>
                  <a:schemeClr val="lt1"/>
                </a:solidFill>
              </a:defRPr>
            </a:lvl1pPr>
            <a:lvl2pPr lvl="1" algn="ctr" rtl="0">
              <a:spcBef>
                <a:spcPct val="0"/>
              </a:spcBef>
              <a:spcAft>
                <a:spcPct val="0"/>
              </a:spcAft>
              <a:buClr>
                <a:schemeClr val="lt1"/>
              </a:buClr>
              <a:buSzPts val="1400"/>
              <a:buNone/>
              <a:defRPr sz="1867">
                <a:solidFill>
                  <a:schemeClr val="lt1"/>
                </a:solidFill>
              </a:defRPr>
            </a:lvl2pPr>
            <a:lvl3pPr lvl="2" algn="ctr" rtl="0">
              <a:spcBef>
                <a:spcPct val="0"/>
              </a:spcBef>
              <a:spcAft>
                <a:spcPct val="0"/>
              </a:spcAft>
              <a:buClr>
                <a:schemeClr val="lt1"/>
              </a:buClr>
              <a:buSzPts val="1400"/>
              <a:buNone/>
              <a:defRPr sz="1867">
                <a:solidFill>
                  <a:schemeClr val="lt1"/>
                </a:solidFill>
              </a:defRPr>
            </a:lvl3pPr>
            <a:lvl4pPr lvl="3" algn="ctr" rtl="0">
              <a:spcBef>
                <a:spcPct val="0"/>
              </a:spcBef>
              <a:spcAft>
                <a:spcPct val="0"/>
              </a:spcAft>
              <a:buClr>
                <a:schemeClr val="lt1"/>
              </a:buClr>
              <a:buSzPts val="1400"/>
              <a:buNone/>
              <a:defRPr sz="1867">
                <a:solidFill>
                  <a:schemeClr val="lt1"/>
                </a:solidFill>
              </a:defRPr>
            </a:lvl4pPr>
            <a:lvl5pPr lvl="4" algn="ctr" rtl="0">
              <a:spcBef>
                <a:spcPct val="0"/>
              </a:spcBef>
              <a:spcAft>
                <a:spcPct val="0"/>
              </a:spcAft>
              <a:buClr>
                <a:schemeClr val="lt1"/>
              </a:buClr>
              <a:buSzPts val="1400"/>
              <a:buNone/>
              <a:defRPr sz="1867">
                <a:solidFill>
                  <a:schemeClr val="lt1"/>
                </a:solidFill>
              </a:defRPr>
            </a:lvl5pPr>
            <a:lvl6pPr lvl="5" algn="ctr" rtl="0">
              <a:spcBef>
                <a:spcPct val="0"/>
              </a:spcBef>
              <a:spcAft>
                <a:spcPct val="0"/>
              </a:spcAft>
              <a:buClr>
                <a:schemeClr val="lt1"/>
              </a:buClr>
              <a:buSzPts val="1400"/>
              <a:buNone/>
              <a:defRPr sz="1867">
                <a:solidFill>
                  <a:schemeClr val="lt1"/>
                </a:solidFill>
              </a:defRPr>
            </a:lvl6pPr>
            <a:lvl7pPr lvl="6" algn="ctr" rtl="0">
              <a:spcBef>
                <a:spcPct val="0"/>
              </a:spcBef>
              <a:spcAft>
                <a:spcPct val="0"/>
              </a:spcAft>
              <a:buClr>
                <a:schemeClr val="lt1"/>
              </a:buClr>
              <a:buSzPts val="1400"/>
              <a:buNone/>
              <a:defRPr sz="1867">
                <a:solidFill>
                  <a:schemeClr val="lt1"/>
                </a:solidFill>
              </a:defRPr>
            </a:lvl7pPr>
            <a:lvl8pPr lvl="7" algn="ctr" rtl="0">
              <a:spcBef>
                <a:spcPct val="0"/>
              </a:spcBef>
              <a:spcAft>
                <a:spcPct val="0"/>
              </a:spcAft>
              <a:buClr>
                <a:schemeClr val="lt1"/>
              </a:buClr>
              <a:buSzPts val="1400"/>
              <a:buNone/>
              <a:defRPr sz="1867">
                <a:solidFill>
                  <a:schemeClr val="lt1"/>
                </a:solidFill>
              </a:defRPr>
            </a:lvl8pPr>
            <a:lvl9pPr lvl="8" algn="ctr" rtl="0">
              <a:spcBef>
                <a:spcPct val="0"/>
              </a:spcBef>
              <a:spcAft>
                <a:spcPct val="0"/>
              </a:spcAft>
              <a:buClr>
                <a:schemeClr val="lt1"/>
              </a:buClr>
              <a:buSzPts val="1400"/>
              <a:buNone/>
              <a:defRPr sz="1867">
                <a:solidFill>
                  <a:schemeClr val="lt1"/>
                </a:solidFill>
              </a:defRPr>
            </a:lvl9pPr>
          </a:lstStyle>
          <a:p>
            <a:endParaRPr/>
          </a:p>
        </p:txBody>
      </p:sp>
      <p:sp>
        <p:nvSpPr>
          <p:cNvPr id="104" name="Google Shape;104;p18"/>
          <p:cNvSpPr txBox="1">
            <a:spLocks noGrp="1"/>
          </p:cNvSpPr>
          <p:nvPr>
            <p:ph type="subTitle" idx="4"/>
            <p:custDataLst>
              <p:tags r:id="rId5"/>
            </p:custDataLst>
          </p:nvPr>
        </p:nvSpPr>
        <p:spPr>
          <a:xfrm>
            <a:off x="7096951" y="3768934"/>
            <a:ext cx="3390400" cy="1373200"/>
          </a:xfrm>
          <a:prstGeom prst="rect">
            <a:avLst/>
          </a:prstGeom>
        </p:spPr>
        <p:txBody>
          <a:bodyPr spcFirstLastPara="1" wrap="square" lIns="91425" tIns="91425" rIns="91425" bIns="91425" anchor="t" anchorCtr="0">
            <a:noAutofit/>
          </a:bodyPr>
          <a:lstStyle>
            <a:lvl1pPr lvl="0" algn="ctr" rtl="0">
              <a:lnSpc>
                <a:spcPct val="100000"/>
              </a:lnSpc>
              <a:spcBef>
                <a:spcPct val="0"/>
              </a:spcBef>
              <a:spcAft>
                <a:spcPct val="0"/>
              </a:spcAft>
              <a:buClr>
                <a:schemeClr val="lt1"/>
              </a:buClr>
              <a:buSzPts val="1800"/>
              <a:buNone/>
              <a:defRPr>
                <a:solidFill>
                  <a:schemeClr val="lt1"/>
                </a:solidFill>
              </a:defRPr>
            </a:lvl1pPr>
            <a:lvl2pPr lvl="1" algn="ctr" rtl="0">
              <a:lnSpc>
                <a:spcPct val="100000"/>
              </a:lnSpc>
              <a:spcBef>
                <a:spcPct val="0"/>
              </a:spcBef>
              <a:spcAft>
                <a:spcPct val="0"/>
              </a:spcAft>
              <a:buClr>
                <a:schemeClr val="lt1"/>
              </a:buClr>
              <a:buSzPts val="2100"/>
              <a:buNone/>
              <a:defRPr sz="2800">
                <a:solidFill>
                  <a:schemeClr val="lt1"/>
                </a:solidFill>
              </a:defRPr>
            </a:lvl2pPr>
            <a:lvl3pPr lvl="2" algn="ctr" rtl="0">
              <a:lnSpc>
                <a:spcPct val="100000"/>
              </a:lnSpc>
              <a:spcBef>
                <a:spcPct val="0"/>
              </a:spcBef>
              <a:spcAft>
                <a:spcPct val="0"/>
              </a:spcAft>
              <a:buClr>
                <a:schemeClr val="lt1"/>
              </a:buClr>
              <a:buSzPts val="2100"/>
              <a:buNone/>
              <a:defRPr sz="2800">
                <a:solidFill>
                  <a:schemeClr val="lt1"/>
                </a:solidFill>
              </a:defRPr>
            </a:lvl3pPr>
            <a:lvl4pPr lvl="3" algn="ctr" rtl="0">
              <a:lnSpc>
                <a:spcPct val="100000"/>
              </a:lnSpc>
              <a:spcBef>
                <a:spcPct val="0"/>
              </a:spcBef>
              <a:spcAft>
                <a:spcPct val="0"/>
              </a:spcAft>
              <a:buClr>
                <a:schemeClr val="lt1"/>
              </a:buClr>
              <a:buSzPts val="2100"/>
              <a:buNone/>
              <a:defRPr sz="2800">
                <a:solidFill>
                  <a:schemeClr val="lt1"/>
                </a:solidFill>
              </a:defRPr>
            </a:lvl4pPr>
            <a:lvl5pPr lvl="4" algn="ctr" rtl="0">
              <a:lnSpc>
                <a:spcPct val="100000"/>
              </a:lnSpc>
              <a:spcBef>
                <a:spcPct val="0"/>
              </a:spcBef>
              <a:spcAft>
                <a:spcPct val="0"/>
              </a:spcAft>
              <a:buClr>
                <a:schemeClr val="lt1"/>
              </a:buClr>
              <a:buSzPts val="2100"/>
              <a:buNone/>
              <a:defRPr sz="2800">
                <a:solidFill>
                  <a:schemeClr val="lt1"/>
                </a:solidFill>
              </a:defRPr>
            </a:lvl5pPr>
            <a:lvl6pPr lvl="5" algn="ctr" rtl="0">
              <a:lnSpc>
                <a:spcPct val="100000"/>
              </a:lnSpc>
              <a:spcBef>
                <a:spcPct val="0"/>
              </a:spcBef>
              <a:spcAft>
                <a:spcPct val="0"/>
              </a:spcAft>
              <a:buClr>
                <a:schemeClr val="lt1"/>
              </a:buClr>
              <a:buSzPts val="2100"/>
              <a:buNone/>
              <a:defRPr sz="2800">
                <a:solidFill>
                  <a:schemeClr val="lt1"/>
                </a:solidFill>
              </a:defRPr>
            </a:lvl6pPr>
            <a:lvl7pPr lvl="6" algn="ctr" rtl="0">
              <a:lnSpc>
                <a:spcPct val="100000"/>
              </a:lnSpc>
              <a:spcBef>
                <a:spcPct val="0"/>
              </a:spcBef>
              <a:spcAft>
                <a:spcPct val="0"/>
              </a:spcAft>
              <a:buClr>
                <a:schemeClr val="lt1"/>
              </a:buClr>
              <a:buSzPts val="2100"/>
              <a:buNone/>
              <a:defRPr sz="2800">
                <a:solidFill>
                  <a:schemeClr val="lt1"/>
                </a:solidFill>
              </a:defRPr>
            </a:lvl7pPr>
            <a:lvl8pPr lvl="7" algn="ctr" rtl="0">
              <a:lnSpc>
                <a:spcPct val="100000"/>
              </a:lnSpc>
              <a:spcBef>
                <a:spcPct val="0"/>
              </a:spcBef>
              <a:spcAft>
                <a:spcPct val="0"/>
              </a:spcAft>
              <a:buClr>
                <a:schemeClr val="lt1"/>
              </a:buClr>
              <a:buSzPts val="2100"/>
              <a:buNone/>
              <a:defRPr sz="2800">
                <a:solidFill>
                  <a:schemeClr val="lt1"/>
                </a:solidFill>
              </a:defRPr>
            </a:lvl8pPr>
            <a:lvl9pPr lvl="8" algn="ctr" rtl="0">
              <a:lnSpc>
                <a:spcPct val="100000"/>
              </a:lnSpc>
              <a:spcBef>
                <a:spcPct val="0"/>
              </a:spcBef>
              <a:spcAft>
                <a:spcPct val="0"/>
              </a:spcAft>
              <a:buClr>
                <a:schemeClr val="lt1"/>
              </a:buClr>
              <a:buSzPts val="2100"/>
              <a:buNone/>
              <a:defRPr sz="2800">
                <a:solidFill>
                  <a:schemeClr val="lt1"/>
                </a:solidFill>
              </a:defRPr>
            </a:lvl9pPr>
          </a:lstStyle>
          <a:p>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5">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custDataLst>
              <p:tags r:id="rId1"/>
            </p:custDataLst>
          </p:nvPr>
        </p:nvSpPr>
        <p:spPr>
          <a:xfrm>
            <a:off x="1283800" y="1169133"/>
            <a:ext cx="6607600" cy="1093200"/>
          </a:xfrm>
          <a:prstGeom prst="rect">
            <a:avLst/>
          </a:prstGeom>
        </p:spPr>
        <p:txBody>
          <a:bodyPr spcFirstLastPara="1" wrap="square" lIns="121897" tIns="121897" rIns="121897" bIns="121897" anchor="t" anchorCtr="0"/>
          <a:lstStyle>
            <a:lvl1pPr marL="609585" lvl="0" indent="-558786" rtl="0">
              <a:lnSpc>
                <a:spcPct val="130000"/>
              </a:lnSpc>
              <a:spcBef>
                <a:spcPct val="0"/>
              </a:spcBef>
              <a:spcAft>
                <a:spcPct val="0"/>
              </a:spcAft>
              <a:buSzPts val="3000"/>
              <a:buChar char="✗"/>
              <a:defRPr sz="4000" i="1"/>
            </a:lvl1pPr>
            <a:lvl2pPr marL="1219170" lvl="1" indent="-558786" rtl="0">
              <a:lnSpc>
                <a:spcPct val="130000"/>
              </a:lnSpc>
              <a:spcBef>
                <a:spcPct val="0"/>
              </a:spcBef>
              <a:spcAft>
                <a:spcPct val="0"/>
              </a:spcAft>
              <a:buSzPts val="3000"/>
              <a:buChar char="✗"/>
              <a:defRPr sz="4000" i="1"/>
            </a:lvl2pPr>
            <a:lvl3pPr marL="1828754" lvl="2" indent="-558786" rtl="0">
              <a:lnSpc>
                <a:spcPct val="130000"/>
              </a:lnSpc>
              <a:spcBef>
                <a:spcPct val="0"/>
              </a:spcBef>
              <a:spcAft>
                <a:spcPct val="0"/>
              </a:spcAft>
              <a:buSzPts val="3000"/>
              <a:buChar char="✗"/>
              <a:defRPr sz="4000" i="1"/>
            </a:lvl3pPr>
            <a:lvl4pPr marL="2438339" lvl="3" indent="-558786" rtl="0">
              <a:lnSpc>
                <a:spcPct val="130000"/>
              </a:lnSpc>
              <a:spcBef>
                <a:spcPct val="0"/>
              </a:spcBef>
              <a:spcAft>
                <a:spcPct val="0"/>
              </a:spcAft>
              <a:buSzPts val="3000"/>
              <a:buChar char="✗"/>
              <a:defRPr sz="4000" i="1"/>
            </a:lvl4pPr>
            <a:lvl5pPr marL="3047924" lvl="4" indent="-558786" rtl="0">
              <a:lnSpc>
                <a:spcPct val="130000"/>
              </a:lnSpc>
              <a:spcBef>
                <a:spcPct val="0"/>
              </a:spcBef>
              <a:spcAft>
                <a:spcPct val="0"/>
              </a:spcAft>
              <a:buSzPts val="3000"/>
              <a:buChar char="✗"/>
              <a:defRPr sz="4000" i="1"/>
            </a:lvl5pPr>
            <a:lvl6pPr marL="3657509" lvl="5" indent="-558786" rtl="0">
              <a:lnSpc>
                <a:spcPct val="130000"/>
              </a:lnSpc>
              <a:spcBef>
                <a:spcPct val="0"/>
              </a:spcBef>
              <a:spcAft>
                <a:spcPct val="0"/>
              </a:spcAft>
              <a:buSzPts val="3000"/>
              <a:buChar char="✗"/>
              <a:defRPr sz="4000" i="1"/>
            </a:lvl6pPr>
            <a:lvl7pPr marL="4267093" lvl="6" indent="-558786" rtl="0">
              <a:lnSpc>
                <a:spcPct val="130000"/>
              </a:lnSpc>
              <a:spcBef>
                <a:spcPct val="0"/>
              </a:spcBef>
              <a:spcAft>
                <a:spcPct val="0"/>
              </a:spcAft>
              <a:buSzPts val="3000"/>
              <a:buChar char="✗"/>
              <a:defRPr sz="4000" i="1"/>
            </a:lvl7pPr>
            <a:lvl8pPr marL="4876678" lvl="7" indent="-558786" rtl="0">
              <a:lnSpc>
                <a:spcPct val="130000"/>
              </a:lnSpc>
              <a:spcBef>
                <a:spcPct val="0"/>
              </a:spcBef>
              <a:spcAft>
                <a:spcPct val="0"/>
              </a:spcAft>
              <a:buSzPts val="3000"/>
              <a:buChar char="✗"/>
              <a:defRPr sz="4000" i="1"/>
            </a:lvl8pPr>
            <a:lvl9pPr marL="5486263" lvl="8" indent="-558786">
              <a:lnSpc>
                <a:spcPct val="130000"/>
              </a:lnSpc>
              <a:spcBef>
                <a:spcPct val="0"/>
              </a:spcBef>
              <a:spcAft>
                <a:spcPct val="0"/>
              </a:spcAft>
              <a:buSzPts val="3000"/>
              <a:buChar char="✗"/>
              <a:defRPr sz="4000" i="1"/>
            </a:lvl9pPr>
          </a:lstStyle>
          <a:p>
            <a:endParaRPr/>
          </a:p>
        </p:txBody>
      </p:sp>
      <p:sp>
        <p:nvSpPr>
          <p:cNvPr id="16" name="Google Shape;16;p4"/>
          <p:cNvSpPr txBox="1">
            <a:spLocks noGrp="1"/>
          </p:cNvSpPr>
          <p:nvPr>
            <p:ph type="sldNum" idx="12"/>
            <p:custDataLst>
              <p:tags r:id="rId2"/>
            </p:custDataLst>
          </p:nvPr>
        </p:nvSpPr>
        <p:spPr>
          <a:xfrm>
            <a:off x="11621367" y="6235167"/>
            <a:ext cx="570800" cy="622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748793820"/>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3"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6" name="camera.wav"/>
          </p:stSnd>
        </p:sndAc>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custDataLst>
              <p:tags r:id="rId1"/>
            </p:custDataLst>
          </p:nvPr>
        </p:nvSpPr>
        <p:spPr>
          <a:xfrm>
            <a:off x="251777" y="285509"/>
            <a:ext cx="4531995" cy="183107"/>
          </a:xfrm>
        </p:spPr>
        <p:txBody>
          <a:bodyPr/>
          <a:lstStyle/>
          <a:p>
            <a:r>
              <a:rPr lang="en-US"/>
              <a:t>Title</a:t>
            </a:r>
          </a:p>
        </p:txBody>
      </p:sp>
      <p:sp>
        <p:nvSpPr>
          <p:cNvPr id="3" name="Text 2"/>
          <p:cNvSpPr>
            <a:spLocks noGrp="1"/>
          </p:cNvSpPr>
          <p:nvPr>
            <p:ph type="body" idx="1"/>
            <p:custDataLst>
              <p:tags r:id="rId2"/>
            </p:custDataLst>
          </p:nvPr>
        </p:nvSpPr>
        <p:spPr>
          <a:xfrm>
            <a:off x="251777" y="1641681"/>
            <a:ext cx="4531995" cy="915531"/>
          </a:xfrm>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custDataLst>
              <p:tags r:id="rId3"/>
            </p:custDataLst>
          </p:nvPr>
        </p:nvSpPr>
        <p:spPr>
          <a:xfrm>
            <a:off x="251777" y="6638103"/>
            <a:ext cx="1158176" cy="183107"/>
          </a:xfrm>
        </p:spPr>
        <p:txBody>
          <a:bodyPr/>
          <a:lstStyle/>
          <a:p>
            <a:fld id="{C16525B2-4347-4F72-BAF7-76B19438D329}" type="datetimeFigureOut">
              <a:rPr lang="en-US" smtClean="0"/>
              <a:t>11/5/2022</a:t>
            </a:fld>
            <a:endParaRPr lang="en-US"/>
          </a:p>
        </p:txBody>
      </p:sp>
      <p:sp>
        <p:nvSpPr>
          <p:cNvPr id="5" name="Footer 4"/>
          <p:cNvSpPr>
            <a:spLocks noGrp="1"/>
          </p:cNvSpPr>
          <p:nvPr>
            <p:ph type="ftr" sz="quarter" idx="11"/>
            <p:custDataLst>
              <p:tags r:id="rId4"/>
            </p:custDataLst>
          </p:nvPr>
        </p:nvSpPr>
        <p:spPr>
          <a:xfrm>
            <a:off x="1712087" y="6638103"/>
            <a:ext cx="1611375" cy="183107"/>
          </a:xfrm>
        </p:spPr>
        <p:txBody>
          <a:bodyPr/>
          <a:lstStyle/>
          <a:p>
            <a:endParaRPr lang="en-US"/>
          </a:p>
        </p:txBody>
      </p:sp>
      <p:sp>
        <p:nvSpPr>
          <p:cNvPr id="6" name="Slide number 5"/>
          <p:cNvSpPr>
            <a:spLocks noGrp="1"/>
          </p:cNvSpPr>
          <p:nvPr>
            <p:ph type="sldNum" sz="quarter" idx="12"/>
            <p:custDataLst>
              <p:tags r:id="rId5"/>
            </p:custDataLst>
          </p:nvPr>
        </p:nvSpPr>
        <p:spPr>
          <a:xfrm>
            <a:off x="3625596" y="6638103"/>
            <a:ext cx="1158176" cy="183107"/>
          </a:xfrm>
        </p:spPr>
        <p:txBody>
          <a:bodyPr/>
          <a:lstStyle/>
          <a:p>
            <a:fld id="{80F073CC-40D5-4B23-8DF0-9BD0A0C12F2C}" type="slidenum">
              <a:rPr lang="en-US" smtClean="0"/>
              <a:t>‹#›</a:t>
            </a:fld>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solidFill>
          <a:schemeClr val="lt2"/>
        </a:solidFill>
        <a:effectLst/>
      </p:bgPr>
    </p:bg>
    <p:spTree>
      <p:nvGrpSpPr>
        <p:cNvPr id="1" name="Shape 406"/>
        <p:cNvGrpSpPr/>
        <p:nvPr/>
      </p:nvGrpSpPr>
      <p:grpSpPr>
        <a:xfrm>
          <a:off x="0" y="0"/>
          <a:ext cx="0" cy="0"/>
          <a:chOff x="0" y="0"/>
          <a:chExt cx="0" cy="0"/>
        </a:xfrm>
      </p:grpSpPr>
      <p:sp>
        <p:nvSpPr>
          <p:cNvPr id="407" name="Google Shape;407;p22"/>
          <p:cNvSpPr txBox="1"/>
          <p:nvPr>
            <p:custDataLst>
              <p:tags r:id="rId1"/>
            </p:custDataLst>
          </p:nvPr>
        </p:nvSpPr>
        <p:spPr>
          <a:xfrm>
            <a:off x="3459799" y="4955167"/>
            <a:ext cx="5272400" cy="872800"/>
          </a:xfrm>
          <a:prstGeom prst="rect">
            <a:avLst/>
          </a:prstGeom>
          <a:noFill/>
          <a:ln>
            <a:noFill/>
          </a:ln>
        </p:spPr>
        <p:txBody>
          <a:bodyPr spcFirstLastPara="1" wrap="square" lIns="91425" tIns="91425" rIns="91425" bIns="91425" anchor="t"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ctr" rtl="0">
              <a:spcBef>
                <a:spcPts val="400"/>
              </a:spcBef>
              <a:spcAft>
                <a:spcPct val="0"/>
              </a:spcAft>
              <a:buNone/>
            </a:pPr>
            <a:r>
              <a:rPr lang="en" sz="1333">
                <a:solidFill>
                  <a:schemeClr val="accent3"/>
                </a:solidFill>
                <a:latin typeface="Roboto"/>
                <a:ea typeface="Roboto"/>
                <a:cs typeface="Roboto"/>
                <a:sym typeface="Roboto"/>
              </a:rPr>
              <a:t>CREDITS: This presentation template was created by </a:t>
            </a:r>
            <a:r>
              <a:rPr lang="en" sz="1333" b="1">
                <a:solidFill>
                  <a:schemeClr val="accent3"/>
                </a:solidFill>
                <a:uFill>
                  <a:noFill/>
                </a:uFill>
                <a:latin typeface="Roboto"/>
                <a:ea typeface="Roboto"/>
                <a:cs typeface="Roboto"/>
                <a:sym typeface="Roboto"/>
                <a:hlinkClick r:id="rId34">
                  <a:extLst>
                    <a:ext uri="{A12FA001-AC4F-418D-AE19-62706E023703}">
                      <ahyp:hlinkClr xmlns:ahyp="http://schemas.microsoft.com/office/drawing/2018/hyperlinkcolor" val="tx"/>
                    </a:ext>
                  </a:extLst>
                </a:hlinkClick>
              </a:rPr>
              <a:t>Slidesgo</a:t>
            </a:r>
            <a:r>
              <a:rPr lang="en" sz="1333">
                <a:solidFill>
                  <a:schemeClr val="accent3"/>
                </a:solidFill>
                <a:latin typeface="Roboto"/>
                <a:ea typeface="Roboto"/>
                <a:cs typeface="Roboto"/>
                <a:sym typeface="Roboto"/>
              </a:rPr>
              <a:t>, including icons by </a:t>
            </a:r>
            <a:r>
              <a:rPr lang="en" sz="1333" b="1">
                <a:solidFill>
                  <a:schemeClr val="accent3"/>
                </a:solidFill>
                <a:uFill>
                  <a:noFill/>
                </a:uFill>
                <a:latin typeface="Roboto"/>
                <a:ea typeface="Roboto"/>
                <a:cs typeface="Roboto"/>
                <a:sym typeface="Roboto"/>
                <a:hlinkClick r:id="rId35">
                  <a:extLst>
                    <a:ext uri="{A12FA001-AC4F-418D-AE19-62706E023703}">
                      <ahyp:hlinkClr xmlns:ahyp="http://schemas.microsoft.com/office/drawing/2018/hyperlinkcolor" val="tx"/>
                    </a:ext>
                  </a:extLst>
                </a:hlinkClick>
              </a:rPr>
              <a:t>Flaticon</a:t>
            </a:r>
            <a:r>
              <a:rPr lang="en" sz="1333">
                <a:solidFill>
                  <a:schemeClr val="accent3"/>
                </a:solidFill>
                <a:latin typeface="Roboto"/>
                <a:ea typeface="Roboto"/>
                <a:cs typeface="Roboto"/>
                <a:sym typeface="Roboto"/>
              </a:rPr>
              <a:t>, infographics &amp; images by </a:t>
            </a:r>
            <a:r>
              <a:rPr lang="en" sz="1333" b="1">
                <a:solidFill>
                  <a:schemeClr val="accent3"/>
                </a:solidFill>
                <a:uFill>
                  <a:noFill/>
                </a:uFill>
                <a:latin typeface="Roboto"/>
                <a:ea typeface="Roboto"/>
                <a:cs typeface="Roboto"/>
                <a:sym typeface="Roboto"/>
                <a:hlinkClick r:id="rId36">
                  <a:extLst>
                    <a:ext uri="{A12FA001-AC4F-418D-AE19-62706E023703}">
                      <ahyp:hlinkClr xmlns:ahyp="http://schemas.microsoft.com/office/drawing/2018/hyperlinkcolor" val="tx"/>
                    </a:ext>
                  </a:extLst>
                </a:hlinkClick>
              </a:rPr>
              <a:t>Freepik</a:t>
            </a:r>
            <a:r>
              <a:rPr lang="en" sz="1333">
                <a:solidFill>
                  <a:schemeClr val="accent3"/>
                </a:solidFill>
                <a:latin typeface="Roboto"/>
                <a:ea typeface="Roboto"/>
                <a:cs typeface="Roboto"/>
                <a:sym typeface="Roboto"/>
              </a:rPr>
              <a:t> and illustrations by </a:t>
            </a:r>
            <a:r>
              <a:rPr lang="en" sz="1333" b="1">
                <a:solidFill>
                  <a:schemeClr val="accent3"/>
                </a:solidFill>
                <a:uFill>
                  <a:noFill/>
                </a:uFill>
                <a:latin typeface="Roboto"/>
                <a:ea typeface="Roboto"/>
                <a:cs typeface="Roboto"/>
                <a:sym typeface="Roboto"/>
                <a:hlinkClick r:id="rId37">
                  <a:extLst>
                    <a:ext uri="{A12FA001-AC4F-418D-AE19-62706E023703}">
                      <ahyp:hlinkClr xmlns:ahyp="http://schemas.microsoft.com/office/drawing/2018/hyperlinkcolor" val="tx"/>
                    </a:ext>
                  </a:extLst>
                </a:hlinkClick>
              </a:rPr>
              <a:t>Stories</a:t>
            </a:r>
            <a:endParaRPr sz="1333">
              <a:solidFill>
                <a:schemeClr val="accent3"/>
              </a:solidFill>
              <a:latin typeface="Roboto"/>
              <a:ea typeface="Roboto"/>
              <a:cs typeface="Roboto"/>
              <a:sym typeface="Roboto"/>
            </a:endParaRPr>
          </a:p>
          <a:p>
            <a:pPr marL="0" lvl="0" indent="0" algn="l" rtl="0">
              <a:spcBef>
                <a:spcPts val="400"/>
              </a:spcBef>
              <a:spcAft>
                <a:spcPct val="0"/>
              </a:spcAft>
              <a:buNone/>
            </a:pPr>
            <a:endParaRPr sz="1333">
              <a:solidFill>
                <a:schemeClr val="accent3"/>
              </a:solidFill>
              <a:latin typeface="Nunito"/>
              <a:ea typeface="Nunito"/>
              <a:cs typeface="Nunito"/>
              <a:sym typeface="Nunito"/>
            </a:endParaRPr>
          </a:p>
          <a:p>
            <a:pPr marL="0" lvl="0" indent="0" algn="l" rtl="0">
              <a:spcBef>
                <a:spcPts val="400"/>
              </a:spcBef>
              <a:spcAft>
                <a:spcPct val="0"/>
              </a:spcAft>
              <a:buNone/>
            </a:pPr>
            <a:endParaRPr sz="1333">
              <a:solidFill>
                <a:schemeClr val="accent3"/>
              </a:solidFill>
              <a:latin typeface="Nunito"/>
              <a:ea typeface="Nunito"/>
              <a:cs typeface="Nunito"/>
              <a:sym typeface="Nunito"/>
            </a:endParaRPr>
          </a:p>
        </p:txBody>
      </p:sp>
      <p:sp>
        <p:nvSpPr>
          <p:cNvPr id="408" name="Google Shape;408;p22"/>
          <p:cNvSpPr txBox="1">
            <a:spLocks noGrp="1"/>
          </p:cNvSpPr>
          <p:nvPr>
            <p:ph type="title"/>
            <p:custDataLst>
              <p:tags r:id="rId2"/>
            </p:custDataLst>
          </p:nvPr>
        </p:nvSpPr>
        <p:spPr>
          <a:xfrm>
            <a:off x="2585433" y="573915"/>
            <a:ext cx="7020800" cy="1525600"/>
          </a:xfrm>
          <a:prstGeom prst="rect">
            <a:avLst/>
          </a:prstGeom>
          <a:noFill/>
        </p:spPr>
        <p:txBody>
          <a:bodyPr spcFirstLastPara="1" wrap="square" lIns="67500" tIns="202500" rIns="68569" bIns="0" anchor="ctr" anchorCtr="0">
            <a:noAutofit/>
          </a:bodyPr>
          <a:lstStyle>
            <a:lvl1pPr lvl="0" algn="ctr" rtl="0">
              <a:spcBef>
                <a:spcPct val="0"/>
              </a:spcBef>
              <a:spcAft>
                <a:spcPct val="0"/>
              </a:spcAft>
              <a:buSzPts val="3000"/>
              <a:buNone/>
              <a:defRPr sz="8000">
                <a:solidFill>
                  <a:schemeClr val="lt1"/>
                </a:solidFill>
              </a:defRPr>
            </a:lvl1pPr>
            <a:lvl2pPr lvl="1" rtl="0">
              <a:spcBef>
                <a:spcPct val="0"/>
              </a:spcBef>
              <a:spcAft>
                <a:spcPct val="0"/>
              </a:spcAft>
              <a:buSzPts val="3000"/>
              <a:buNone/>
              <a:defRPr/>
            </a:lvl2pPr>
            <a:lvl3pPr lvl="2" rtl="0">
              <a:spcBef>
                <a:spcPct val="0"/>
              </a:spcBef>
              <a:spcAft>
                <a:spcPct val="0"/>
              </a:spcAft>
              <a:buSzPts val="3000"/>
              <a:buNone/>
              <a:defRPr/>
            </a:lvl3pPr>
            <a:lvl4pPr lvl="3" rtl="0">
              <a:spcBef>
                <a:spcPct val="0"/>
              </a:spcBef>
              <a:spcAft>
                <a:spcPct val="0"/>
              </a:spcAft>
              <a:buSzPts val="3000"/>
              <a:buNone/>
              <a:defRPr/>
            </a:lvl4pPr>
            <a:lvl5pPr lvl="4" rtl="0">
              <a:spcBef>
                <a:spcPct val="0"/>
              </a:spcBef>
              <a:spcAft>
                <a:spcPct val="0"/>
              </a:spcAft>
              <a:buSzPts val="3000"/>
              <a:buNone/>
              <a:defRPr/>
            </a:lvl5pPr>
            <a:lvl6pPr lvl="5" rtl="0">
              <a:spcBef>
                <a:spcPct val="0"/>
              </a:spcBef>
              <a:spcAft>
                <a:spcPct val="0"/>
              </a:spcAft>
              <a:buSzPts val="3000"/>
              <a:buNone/>
              <a:defRPr/>
            </a:lvl6pPr>
            <a:lvl7pPr lvl="6" rtl="0">
              <a:spcBef>
                <a:spcPct val="0"/>
              </a:spcBef>
              <a:spcAft>
                <a:spcPct val="0"/>
              </a:spcAft>
              <a:buSzPts val="3000"/>
              <a:buNone/>
              <a:defRPr/>
            </a:lvl7pPr>
            <a:lvl8pPr lvl="7" rtl="0">
              <a:spcBef>
                <a:spcPct val="0"/>
              </a:spcBef>
              <a:spcAft>
                <a:spcPct val="0"/>
              </a:spcAft>
              <a:buSzPts val="3000"/>
              <a:buNone/>
              <a:defRPr/>
            </a:lvl8pPr>
            <a:lvl9pPr lvl="8" rtl="0">
              <a:spcBef>
                <a:spcPct val="0"/>
              </a:spcBef>
              <a:spcAft>
                <a:spcPct val="0"/>
              </a:spcAft>
              <a:buSzPts val="3000"/>
              <a:buNone/>
              <a:defRPr/>
            </a:lvl9pPr>
          </a:lstStyle>
          <a:p>
            <a:endParaRPr/>
          </a:p>
        </p:txBody>
      </p:sp>
      <p:sp>
        <p:nvSpPr>
          <p:cNvPr id="409" name="Google Shape;409;p22"/>
          <p:cNvSpPr txBox="1">
            <a:spLocks noGrp="1"/>
          </p:cNvSpPr>
          <p:nvPr>
            <p:ph type="subTitle" idx="1"/>
            <p:custDataLst>
              <p:tags r:id="rId3"/>
            </p:custDataLst>
          </p:nvPr>
        </p:nvSpPr>
        <p:spPr>
          <a:xfrm>
            <a:off x="3634133" y="2175184"/>
            <a:ext cx="4969600" cy="1827200"/>
          </a:xfrm>
          <a:prstGeom prst="rect">
            <a:avLst/>
          </a:prstGeom>
        </p:spPr>
        <p:txBody>
          <a:bodyPr spcFirstLastPara="1" wrap="square" lIns="68569" tIns="68569" rIns="68569" bIns="68569" anchor="ctr" anchorCtr="0">
            <a:noAutofit/>
          </a:bodyPr>
          <a:lstStyle>
            <a:lvl1pPr lvl="0" algn="ctr" rtl="0">
              <a:lnSpc>
                <a:spcPct val="100000"/>
              </a:lnSpc>
              <a:spcBef>
                <a:spcPct val="0"/>
              </a:spcBef>
              <a:spcAft>
                <a:spcPct val="0"/>
              </a:spcAft>
              <a:buNone/>
              <a:defRPr sz="2133">
                <a:solidFill>
                  <a:schemeClr val="lt1"/>
                </a:solidFill>
              </a:defRPr>
            </a:lvl1pPr>
            <a:lvl2pPr lvl="1" algn="ctr" rtl="0">
              <a:lnSpc>
                <a:spcPct val="100000"/>
              </a:lnSpc>
              <a:spcBef>
                <a:spcPct val="0"/>
              </a:spcBef>
              <a:spcAft>
                <a:spcPct val="0"/>
              </a:spcAft>
              <a:buNone/>
              <a:defRPr sz="2133">
                <a:solidFill>
                  <a:schemeClr val="lt1"/>
                </a:solidFill>
              </a:defRPr>
            </a:lvl2pPr>
            <a:lvl3pPr lvl="2" algn="ctr" rtl="0">
              <a:lnSpc>
                <a:spcPct val="100000"/>
              </a:lnSpc>
              <a:spcBef>
                <a:spcPct val="0"/>
              </a:spcBef>
              <a:spcAft>
                <a:spcPct val="0"/>
              </a:spcAft>
              <a:buNone/>
              <a:defRPr sz="2133">
                <a:solidFill>
                  <a:schemeClr val="lt1"/>
                </a:solidFill>
              </a:defRPr>
            </a:lvl3pPr>
            <a:lvl4pPr lvl="3" algn="ctr" rtl="0">
              <a:lnSpc>
                <a:spcPct val="100000"/>
              </a:lnSpc>
              <a:spcBef>
                <a:spcPct val="0"/>
              </a:spcBef>
              <a:spcAft>
                <a:spcPct val="0"/>
              </a:spcAft>
              <a:buNone/>
              <a:defRPr sz="2133">
                <a:solidFill>
                  <a:schemeClr val="lt1"/>
                </a:solidFill>
              </a:defRPr>
            </a:lvl4pPr>
            <a:lvl5pPr lvl="4" algn="ctr" rtl="0">
              <a:lnSpc>
                <a:spcPct val="100000"/>
              </a:lnSpc>
              <a:spcBef>
                <a:spcPct val="0"/>
              </a:spcBef>
              <a:spcAft>
                <a:spcPct val="0"/>
              </a:spcAft>
              <a:buNone/>
              <a:defRPr sz="2133">
                <a:solidFill>
                  <a:schemeClr val="lt1"/>
                </a:solidFill>
              </a:defRPr>
            </a:lvl5pPr>
            <a:lvl6pPr lvl="5" algn="ctr" rtl="0">
              <a:lnSpc>
                <a:spcPct val="100000"/>
              </a:lnSpc>
              <a:spcBef>
                <a:spcPct val="0"/>
              </a:spcBef>
              <a:spcAft>
                <a:spcPct val="0"/>
              </a:spcAft>
              <a:buNone/>
              <a:defRPr sz="2133">
                <a:solidFill>
                  <a:schemeClr val="lt1"/>
                </a:solidFill>
              </a:defRPr>
            </a:lvl6pPr>
            <a:lvl7pPr lvl="6" algn="ctr" rtl="0">
              <a:lnSpc>
                <a:spcPct val="100000"/>
              </a:lnSpc>
              <a:spcBef>
                <a:spcPct val="0"/>
              </a:spcBef>
              <a:spcAft>
                <a:spcPct val="0"/>
              </a:spcAft>
              <a:buNone/>
              <a:defRPr sz="2133">
                <a:solidFill>
                  <a:schemeClr val="lt1"/>
                </a:solidFill>
              </a:defRPr>
            </a:lvl7pPr>
            <a:lvl8pPr lvl="7" algn="ctr" rtl="0">
              <a:lnSpc>
                <a:spcPct val="100000"/>
              </a:lnSpc>
              <a:spcBef>
                <a:spcPct val="0"/>
              </a:spcBef>
              <a:spcAft>
                <a:spcPct val="0"/>
              </a:spcAft>
              <a:buNone/>
              <a:defRPr sz="2133">
                <a:solidFill>
                  <a:schemeClr val="lt1"/>
                </a:solidFill>
              </a:defRPr>
            </a:lvl8pPr>
            <a:lvl9pPr lvl="8" algn="ctr" rtl="0">
              <a:lnSpc>
                <a:spcPct val="100000"/>
              </a:lnSpc>
              <a:spcBef>
                <a:spcPct val="0"/>
              </a:spcBef>
              <a:spcAft>
                <a:spcPct val="0"/>
              </a:spcAft>
              <a:buNone/>
              <a:defRPr sz="2133">
                <a:solidFill>
                  <a:schemeClr val="lt1"/>
                </a:solidFill>
              </a:defRPr>
            </a:lvl9pPr>
          </a:lstStyle>
          <a:p>
            <a:endParaRPr/>
          </a:p>
        </p:txBody>
      </p:sp>
      <p:grpSp>
        <p:nvGrpSpPr>
          <p:cNvPr id="410" name="Google Shape;410;p22"/>
          <p:cNvGrpSpPr/>
          <p:nvPr>
            <p:custDataLst>
              <p:tags r:id="rId4"/>
            </p:custDataLst>
          </p:nvPr>
        </p:nvGrpSpPr>
        <p:grpSpPr>
          <a:xfrm>
            <a:off x="1" y="-301"/>
            <a:ext cx="1525857" cy="6858302"/>
            <a:chOff x="-4" y="1773"/>
            <a:chExt cx="1525857" cy="6854189"/>
          </a:xfrm>
        </p:grpSpPr>
        <p:sp>
          <p:nvSpPr>
            <p:cNvPr id="411" name="Google Shape;411;p22"/>
            <p:cNvSpPr/>
            <p:nvPr>
              <p:custDataLst>
                <p:tags r:id="rId19"/>
              </p:custDataLst>
            </p:nvPr>
          </p:nvSpPr>
          <p:spPr>
            <a:xfrm rot="16200000">
              <a:off x="74" y="2282081"/>
              <a:ext cx="762899" cy="762899"/>
            </a:xfrm>
            <a:custGeom>
              <a:avLst/>
              <a:gdLst/>
              <a:ahLst/>
              <a:cxnLst/>
              <a:rect l="l" t="t" r="r" b="b"/>
              <a:pathLst>
                <a:path w="8072" h="8072"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12" name="Google Shape;412;p22"/>
            <p:cNvSpPr/>
            <p:nvPr>
              <p:custDataLst>
                <p:tags r:id="rId20"/>
              </p:custDataLst>
            </p:nvPr>
          </p:nvSpPr>
          <p:spPr>
            <a:xfrm rot="16200000">
              <a:off x="26" y="1519249"/>
              <a:ext cx="762993" cy="762899"/>
            </a:xfrm>
            <a:custGeom>
              <a:avLst/>
              <a:gdLst/>
              <a:ahLst/>
              <a:cxnLst/>
              <a:rect l="l" t="t" r="r" b="b"/>
              <a:pathLst>
                <a:path w="8074" h="8072"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13" name="Google Shape;413;p22"/>
            <p:cNvSpPr/>
            <p:nvPr>
              <p:custDataLst>
                <p:tags r:id="rId21"/>
              </p:custDataLst>
            </p:nvPr>
          </p:nvSpPr>
          <p:spPr>
            <a:xfrm rot="16200000">
              <a:off x="1632" y="214"/>
              <a:ext cx="759780" cy="762899"/>
            </a:xfrm>
            <a:custGeom>
              <a:avLst/>
              <a:gdLst/>
              <a:ahLst/>
              <a:cxnLst/>
              <a:rect l="l" t="t" r="r" b="b"/>
              <a:pathLst>
                <a:path w="8038" h="8072"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14" name="Google Shape;414;p22"/>
            <p:cNvSpPr/>
            <p:nvPr>
              <p:custDataLst>
                <p:tags r:id="rId22"/>
              </p:custDataLst>
            </p:nvPr>
          </p:nvSpPr>
          <p:spPr>
            <a:xfrm rot="16200000">
              <a:off x="762860" y="2282007"/>
              <a:ext cx="762993" cy="762993"/>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15" name="Google Shape;415;p22"/>
            <p:cNvSpPr/>
            <p:nvPr>
              <p:custDataLst>
                <p:tags r:id="rId23"/>
              </p:custDataLst>
            </p:nvPr>
          </p:nvSpPr>
          <p:spPr>
            <a:xfrm rot="16200000">
              <a:off x="764467" y="167"/>
              <a:ext cx="759780" cy="762993"/>
            </a:xfrm>
            <a:custGeom>
              <a:avLst/>
              <a:gdLst/>
              <a:ahLst/>
              <a:cxnLst/>
              <a:rect l="l" t="t" r="r" b="b"/>
              <a:pathLst>
                <a:path w="8038"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16" name="Google Shape;416;p22"/>
            <p:cNvSpPr/>
            <p:nvPr>
              <p:custDataLst>
                <p:tags r:id="rId24"/>
              </p:custDataLst>
            </p:nvPr>
          </p:nvSpPr>
          <p:spPr>
            <a:xfrm rot="16200000">
              <a:off x="764483" y="3043305"/>
              <a:ext cx="759780" cy="762899"/>
            </a:xfrm>
            <a:custGeom>
              <a:avLst/>
              <a:gdLst/>
              <a:ahLst/>
              <a:cxnLst/>
              <a:rect l="l" t="t" r="r" b="b"/>
              <a:pathLst>
                <a:path w="8038" h="8072"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17" name="Google Shape;417;p22"/>
            <p:cNvSpPr/>
            <p:nvPr>
              <p:custDataLst>
                <p:tags r:id="rId25"/>
              </p:custDataLst>
            </p:nvPr>
          </p:nvSpPr>
          <p:spPr>
            <a:xfrm rot="16200000">
              <a:off x="762907" y="761391"/>
              <a:ext cx="762899" cy="762993"/>
            </a:xfrm>
            <a:custGeom>
              <a:avLst/>
              <a:gdLst/>
              <a:ahLst/>
              <a:cxnLst/>
              <a:rect l="l" t="t" r="r" b="b"/>
              <a:pathLst>
                <a:path w="8072"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18" name="Google Shape;418;p22"/>
            <p:cNvSpPr/>
            <p:nvPr>
              <p:custDataLst>
                <p:tags r:id="rId26"/>
              </p:custDataLst>
            </p:nvPr>
          </p:nvSpPr>
          <p:spPr>
            <a:xfrm rot="16200000">
              <a:off x="2584" y="5330184"/>
              <a:ext cx="762899" cy="762899"/>
            </a:xfrm>
            <a:custGeom>
              <a:avLst/>
              <a:gdLst/>
              <a:ahLst/>
              <a:cxnLst/>
              <a:rect l="l" t="t" r="r" b="b"/>
              <a:pathLst>
                <a:path w="8072" h="8072"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19" name="Google Shape;419;p22"/>
            <p:cNvSpPr/>
            <p:nvPr>
              <p:custDataLst>
                <p:tags r:id="rId27"/>
              </p:custDataLst>
            </p:nvPr>
          </p:nvSpPr>
          <p:spPr>
            <a:xfrm rot="16200000">
              <a:off x="74" y="3807722"/>
              <a:ext cx="762899" cy="762899"/>
            </a:xfrm>
            <a:custGeom>
              <a:avLst/>
              <a:gdLst/>
              <a:ahLst/>
              <a:cxnLst/>
              <a:rect l="l" t="t" r="r" b="b"/>
              <a:pathLst>
                <a:path w="8072" h="8072"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20" name="Google Shape;420;p22"/>
            <p:cNvSpPr/>
            <p:nvPr>
              <p:custDataLst>
                <p:tags r:id="rId28"/>
              </p:custDataLst>
            </p:nvPr>
          </p:nvSpPr>
          <p:spPr>
            <a:xfrm rot="5400000">
              <a:off x="-4" y="6092970"/>
              <a:ext cx="762993" cy="762993"/>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21" name="Google Shape;421;p22"/>
            <p:cNvSpPr/>
            <p:nvPr>
              <p:custDataLst>
                <p:tags r:id="rId29"/>
              </p:custDataLst>
            </p:nvPr>
          </p:nvSpPr>
          <p:spPr>
            <a:xfrm rot="5400000">
              <a:off x="762854" y="5330772"/>
              <a:ext cx="762993" cy="762993"/>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22" name="Google Shape;422;p22"/>
            <p:cNvSpPr/>
            <p:nvPr>
              <p:custDataLst>
                <p:tags r:id="rId30"/>
              </p:custDataLst>
            </p:nvPr>
          </p:nvSpPr>
          <p:spPr>
            <a:xfrm rot="16200000">
              <a:off x="74" y="761439"/>
              <a:ext cx="762899" cy="762899"/>
            </a:xfrm>
            <a:custGeom>
              <a:avLst/>
              <a:gdLst/>
              <a:ahLst/>
              <a:cxnLst/>
              <a:rect l="l" t="t" r="r" b="b"/>
              <a:pathLst>
                <a:path w="8072" h="8072"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23" name="Google Shape;423;p22"/>
            <p:cNvSpPr/>
            <p:nvPr>
              <p:custDataLst>
                <p:tags r:id="rId31"/>
              </p:custDataLst>
            </p:nvPr>
          </p:nvSpPr>
          <p:spPr>
            <a:xfrm rot="16200000">
              <a:off x="26" y="4567351"/>
              <a:ext cx="762993" cy="762899"/>
            </a:xfrm>
            <a:custGeom>
              <a:avLst/>
              <a:gdLst/>
              <a:ahLst/>
              <a:cxnLst/>
              <a:rect l="l" t="t" r="r" b="b"/>
              <a:pathLst>
                <a:path w="8074" h="8072"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24" name="Google Shape;424;p22"/>
            <p:cNvSpPr/>
            <p:nvPr>
              <p:custDataLst>
                <p:tags r:id="rId32"/>
              </p:custDataLst>
            </p:nvPr>
          </p:nvSpPr>
          <p:spPr>
            <a:xfrm rot="5400000">
              <a:off x="762846" y="6092970"/>
              <a:ext cx="762993" cy="762993"/>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grpSp>
      <p:grpSp>
        <p:nvGrpSpPr>
          <p:cNvPr id="425" name="Google Shape;425;p22"/>
          <p:cNvGrpSpPr/>
          <p:nvPr>
            <p:custDataLst>
              <p:tags r:id="rId5"/>
            </p:custDataLst>
          </p:nvPr>
        </p:nvGrpSpPr>
        <p:grpSpPr>
          <a:xfrm>
            <a:off x="10665808" y="-1791"/>
            <a:ext cx="1525803" cy="6858291"/>
            <a:chOff x="10665940" y="-7162"/>
            <a:chExt cx="1525803" cy="6849386"/>
          </a:xfrm>
        </p:grpSpPr>
        <p:sp>
          <p:nvSpPr>
            <p:cNvPr id="426" name="Google Shape;426;p22"/>
            <p:cNvSpPr/>
            <p:nvPr>
              <p:custDataLst>
                <p:tags r:id="rId6"/>
              </p:custDataLst>
            </p:nvPr>
          </p:nvSpPr>
          <p:spPr>
            <a:xfrm rot="16200000">
              <a:off x="10665948" y="753077"/>
              <a:ext cx="762993" cy="762993"/>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27" name="Google Shape;427;p22"/>
            <p:cNvSpPr/>
            <p:nvPr>
              <p:custDataLst>
                <p:tags r:id="rId7"/>
              </p:custDataLst>
            </p:nvPr>
          </p:nvSpPr>
          <p:spPr>
            <a:xfrm rot="5400000">
              <a:off x="11428822" y="-7162"/>
              <a:ext cx="762899" cy="762899"/>
            </a:xfrm>
            <a:custGeom>
              <a:avLst/>
              <a:gdLst/>
              <a:ahLst/>
              <a:cxnLst/>
              <a:rect l="l" t="t" r="r" b="b"/>
              <a:pathLst>
                <a:path w="8072" h="8072"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28" name="Google Shape;428;p22"/>
            <p:cNvSpPr/>
            <p:nvPr>
              <p:custDataLst>
                <p:tags r:id="rId8"/>
              </p:custDataLst>
            </p:nvPr>
          </p:nvSpPr>
          <p:spPr>
            <a:xfrm rot="5400000">
              <a:off x="10665987" y="-7209"/>
              <a:ext cx="762899" cy="762993"/>
            </a:xfrm>
            <a:custGeom>
              <a:avLst/>
              <a:gdLst/>
              <a:ahLst/>
              <a:cxnLst/>
              <a:rect l="l" t="t" r="r" b="b"/>
              <a:pathLst>
                <a:path w="8072"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29" name="Google Shape;429;p22"/>
            <p:cNvSpPr/>
            <p:nvPr>
              <p:custDataLst>
                <p:tags r:id="rId9"/>
              </p:custDataLst>
            </p:nvPr>
          </p:nvSpPr>
          <p:spPr>
            <a:xfrm rot="5400000">
              <a:off x="11428775" y="755668"/>
              <a:ext cx="762993" cy="762899"/>
            </a:xfrm>
            <a:custGeom>
              <a:avLst/>
              <a:gdLst/>
              <a:ahLst/>
              <a:cxnLst/>
              <a:rect l="l" t="t" r="r" b="b"/>
              <a:pathLst>
                <a:path w="8074" h="8072"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30" name="Google Shape;430;p22"/>
            <p:cNvSpPr/>
            <p:nvPr>
              <p:custDataLst>
                <p:tags r:id="rId10"/>
              </p:custDataLst>
            </p:nvPr>
          </p:nvSpPr>
          <p:spPr>
            <a:xfrm rot="5400000">
              <a:off x="11428821" y="2270634"/>
              <a:ext cx="762899" cy="762899"/>
            </a:xfrm>
            <a:custGeom>
              <a:avLst/>
              <a:gdLst/>
              <a:ahLst/>
              <a:cxnLst/>
              <a:rect l="l" t="t" r="r" b="b"/>
              <a:pathLst>
                <a:path w="8072" h="8072"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31" name="Google Shape;431;p22"/>
            <p:cNvSpPr/>
            <p:nvPr>
              <p:custDataLst>
                <p:tags r:id="rId11"/>
              </p:custDataLst>
            </p:nvPr>
          </p:nvSpPr>
          <p:spPr>
            <a:xfrm rot="5400000">
              <a:off x="11428775" y="3794325"/>
              <a:ext cx="762993" cy="762899"/>
            </a:xfrm>
            <a:custGeom>
              <a:avLst/>
              <a:gdLst/>
              <a:ahLst/>
              <a:cxnLst/>
              <a:rect l="l" t="t" r="r" b="b"/>
              <a:pathLst>
                <a:path w="8074" h="8072"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32" name="Google Shape;432;p22"/>
            <p:cNvSpPr/>
            <p:nvPr>
              <p:custDataLst>
                <p:tags r:id="rId12"/>
              </p:custDataLst>
            </p:nvPr>
          </p:nvSpPr>
          <p:spPr>
            <a:xfrm rot="5400000">
              <a:off x="11428775" y="1515335"/>
              <a:ext cx="762993" cy="762899"/>
            </a:xfrm>
            <a:custGeom>
              <a:avLst/>
              <a:gdLst/>
              <a:ahLst/>
              <a:cxnLst/>
              <a:rect l="l" t="t" r="r" b="b"/>
              <a:pathLst>
                <a:path w="8074" h="8072"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33" name="Google Shape;433;p22"/>
            <p:cNvSpPr/>
            <p:nvPr>
              <p:custDataLst>
                <p:tags r:id="rId13"/>
              </p:custDataLst>
            </p:nvPr>
          </p:nvSpPr>
          <p:spPr>
            <a:xfrm rot="5400000">
              <a:off x="11428775" y="4553986"/>
              <a:ext cx="762993" cy="762899"/>
            </a:xfrm>
            <a:custGeom>
              <a:avLst/>
              <a:gdLst/>
              <a:ahLst/>
              <a:cxnLst/>
              <a:rect l="l" t="t" r="r" b="b"/>
              <a:pathLst>
                <a:path w="8074" h="8072"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34" name="Google Shape;434;p22"/>
            <p:cNvSpPr/>
            <p:nvPr>
              <p:custDataLst>
                <p:tags r:id="rId14"/>
              </p:custDataLst>
            </p:nvPr>
          </p:nvSpPr>
          <p:spPr>
            <a:xfrm rot="5400000">
              <a:off x="10671949" y="2274806"/>
              <a:ext cx="755996" cy="762967"/>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35" name="Google Shape;435;p22"/>
            <p:cNvSpPr/>
            <p:nvPr>
              <p:custDataLst>
                <p:tags r:id="rId15"/>
              </p:custDataLst>
            </p:nvPr>
          </p:nvSpPr>
          <p:spPr>
            <a:xfrm rot="16200000">
              <a:off x="11428844" y="3033423"/>
              <a:ext cx="762899" cy="762899"/>
            </a:xfrm>
            <a:custGeom>
              <a:avLst/>
              <a:gdLst/>
              <a:ahLst/>
              <a:cxnLst/>
              <a:rect l="l" t="t" r="r" b="b"/>
              <a:pathLst>
                <a:path w="8072" h="8072"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36" name="Google Shape;436;p22"/>
            <p:cNvSpPr/>
            <p:nvPr>
              <p:custDataLst>
                <p:tags r:id="rId16"/>
              </p:custDataLst>
            </p:nvPr>
          </p:nvSpPr>
          <p:spPr>
            <a:xfrm rot="5400000">
              <a:off x="10666075" y="5318046"/>
              <a:ext cx="762993" cy="762899"/>
            </a:xfrm>
            <a:custGeom>
              <a:avLst/>
              <a:gdLst/>
              <a:ahLst/>
              <a:cxnLst/>
              <a:rect l="l" t="t" r="r" b="b"/>
              <a:pathLst>
                <a:path w="8074" h="8072"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37" name="Google Shape;437;p22"/>
            <p:cNvSpPr/>
            <p:nvPr>
              <p:custDataLst>
                <p:tags r:id="rId17"/>
              </p:custDataLst>
            </p:nvPr>
          </p:nvSpPr>
          <p:spPr>
            <a:xfrm rot="5400000">
              <a:off x="11428775" y="6077712"/>
              <a:ext cx="762993" cy="762899"/>
            </a:xfrm>
            <a:custGeom>
              <a:avLst/>
              <a:gdLst/>
              <a:ahLst/>
              <a:cxnLst/>
              <a:rect l="l" t="t" r="r" b="b"/>
              <a:pathLst>
                <a:path w="8074" h="8072"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sp>
          <p:nvSpPr>
            <p:cNvPr id="438" name="Google Shape;438;p22"/>
            <p:cNvSpPr/>
            <p:nvPr>
              <p:custDataLst>
                <p:tags r:id="rId18"/>
              </p:custDataLst>
            </p:nvPr>
          </p:nvSpPr>
          <p:spPr>
            <a:xfrm rot="5400000">
              <a:off x="10665942" y="6079230"/>
              <a:ext cx="762993" cy="762993"/>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sz="2400"/>
            </a:p>
          </p:txBody>
        </p:sp>
      </p:grpSp>
    </p:spTree>
    <p:extLst>
      <p:ext uri="{BB962C8B-B14F-4D97-AF65-F5344CB8AC3E}">
        <p14:creationId xmlns:p14="http://schemas.microsoft.com/office/powerpoint/2010/main" val="320980306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custDataLst>
              <p:tags r:id="rId2"/>
            </p:custDataLst>
          </p:nvPr>
        </p:nvSpPr>
        <p:spPr>
          <a:xfrm>
            <a:off x="2695195" y="4352544"/>
            <a:ext cx="6801613" cy="1239895"/>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custDataLst>
              <p:tags r:id="rId3"/>
            </p:custDataLst>
          </p:nvPr>
        </p:nvSpPr>
        <p:spPr/>
        <p:txBody>
          <a:bodyPr/>
          <a:lstStyle/>
          <a:p>
            <a:endParaRPr lang="en-US"/>
          </a:p>
        </p:txBody>
      </p:sp>
      <p:sp>
        <p:nvSpPr>
          <p:cNvPr id="8" name="Footer Placeholder 7"/>
          <p:cNvSpPr>
            <a:spLocks noGrp="1"/>
          </p:cNvSpPr>
          <p:nvPr>
            <p:ph type="ftr" sz="quarter" idx="11"/>
            <p:custDataLst>
              <p:tags r:id="rId4"/>
            </p:custDataLst>
          </p:nvPr>
        </p:nvSpPr>
        <p:spPr/>
        <p:txBody>
          <a:bodyPr/>
          <a:lstStyle/>
          <a:p>
            <a:endParaRPr lang="en-US"/>
          </a:p>
        </p:txBody>
      </p:sp>
      <p:sp>
        <p:nvSpPr>
          <p:cNvPr id="9" name="Slide Number Placeholder 8"/>
          <p:cNvSpPr>
            <a:spLocks noGrp="1"/>
          </p:cNvSpPr>
          <p:nvPr>
            <p:ph type="sldNum" sz="quarter" idx="12"/>
            <p:custDataLst>
              <p:tags r:id="rId5"/>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38890732"/>
      </p:ext>
    </p:extLst>
  </p:cSld>
  <p:clrMapOvr>
    <a:overrideClrMapping bg1="dk1" tx1="lt1" bg2="dk2" tx2="lt2" accent1="accent1" accent2="accent2" accent3="accent3" accent4="accent4" accent5="accent5" accent6="accent6" hlink="hlink" folHlink="folHlink"/>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idx="1"/>
            <p:custDataLst>
              <p:tags r:id="rId2"/>
            </p:custDataLst>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custDataLst>
              <p:tags r:id="rId3"/>
            </p:custDataLst>
          </p:nvPr>
        </p:nvSpPr>
        <p:spPr/>
        <p:txBody>
          <a:bodyPr/>
          <a:lstStyle/>
          <a:p>
            <a:endParaRPr lang="en-US"/>
          </a:p>
        </p:txBody>
      </p:sp>
      <p:sp>
        <p:nvSpPr>
          <p:cNvPr id="8" name="Footer Placeholder 7"/>
          <p:cNvSpPr>
            <a:spLocks noGrp="1"/>
          </p:cNvSpPr>
          <p:nvPr>
            <p:ph type="ftr" sz="quarter" idx="11"/>
            <p:custDataLst>
              <p:tags r:id="rId4"/>
            </p:custDataLst>
          </p:nvPr>
        </p:nvSpPr>
        <p:spPr/>
        <p:txBody>
          <a:bodyPr/>
          <a:lstStyle/>
          <a:p>
            <a:endParaRPr lang="en-US"/>
          </a:p>
        </p:txBody>
      </p:sp>
      <p:sp>
        <p:nvSpPr>
          <p:cNvPr id="9" name="Slide Number Placeholder 8"/>
          <p:cNvSpPr>
            <a:spLocks noGrp="1"/>
          </p:cNvSpPr>
          <p:nvPr>
            <p:ph type="sldNum" sz="quarter" idx="12"/>
            <p:custDataLst>
              <p:tags r:id="rId5"/>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820932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custDataLst>
              <p:tags r:id="rId2"/>
            </p:custDataLst>
          </p:nvPr>
        </p:nvSpPr>
        <p:spPr>
          <a:xfrm>
            <a:off x="2695195" y="4352465"/>
            <a:ext cx="6801613" cy="1265083"/>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custDataLst>
              <p:tags r:id="rId3"/>
            </p:custDataLst>
          </p:nvPr>
        </p:nvSpPr>
        <p:spPr/>
        <p:txBody>
          <a:bodyPr/>
          <a:lstStyle/>
          <a:p>
            <a:endParaRPr lang="en-US"/>
          </a:p>
        </p:txBody>
      </p:sp>
      <p:sp>
        <p:nvSpPr>
          <p:cNvPr id="8" name="Footer Placeholder 7"/>
          <p:cNvSpPr>
            <a:spLocks noGrp="1"/>
          </p:cNvSpPr>
          <p:nvPr>
            <p:ph type="ftr" sz="quarter" idx="11"/>
            <p:custDataLst>
              <p:tags r:id="rId4"/>
            </p:custDataLst>
          </p:nvPr>
        </p:nvSpPr>
        <p:spPr/>
        <p:txBody>
          <a:bodyPr/>
          <a:lstStyle/>
          <a:p>
            <a:endParaRPr lang="en-US"/>
          </a:p>
        </p:txBody>
      </p:sp>
      <p:sp>
        <p:nvSpPr>
          <p:cNvPr id="9" name="Slide Number Placeholder 8"/>
          <p:cNvSpPr>
            <a:spLocks noGrp="1"/>
          </p:cNvSpPr>
          <p:nvPr>
            <p:ph type="sldNum" sz="quarter" idx="12"/>
            <p:custDataLst>
              <p:tags r:id="rId5"/>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31856238"/>
      </p:ext>
    </p:extLst>
  </p:cSld>
  <p:clrMapOvr>
    <a:overrideClrMapping bg1="dk1" tx1="lt1" bg2="dk2" tx2="lt2" accent1="accent1" accent2="accent2" accent3="accent3" accent4="accent4" accent5="accent5" accent6="accent6" hlink="hlink" folHlink="folHlink"/>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Content Placeholder 2"/>
          <p:cNvSpPr>
            <a:spLocks noGrp="1"/>
          </p:cNvSpPr>
          <p:nvPr>
            <p:ph sz="half" idx="1"/>
            <p:custDataLst>
              <p:tags r:id="rId2"/>
            </p:custDataLst>
          </p:nvPr>
        </p:nvSpPr>
        <p:spPr>
          <a:xfrm>
            <a:off x="1581912" y="2638044"/>
            <a:ext cx="4271771"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custDataLst>
              <p:tags r:id="rId3"/>
            </p:custDataLst>
          </p:nvPr>
        </p:nvSpPr>
        <p:spPr>
          <a:xfrm>
            <a:off x="6338316" y="2638044"/>
            <a:ext cx="4270247"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custDataLst>
              <p:tags r:id="rId4"/>
            </p:custDataLst>
          </p:nvPr>
        </p:nvSpPr>
        <p:spPr/>
        <p:txBody>
          <a:bodyPr/>
          <a:lstStyle/>
          <a:p>
            <a:endParaRPr lang="en-US"/>
          </a:p>
        </p:txBody>
      </p:sp>
      <p:sp>
        <p:nvSpPr>
          <p:cNvPr id="9" name="Footer Placeholder 8"/>
          <p:cNvSpPr>
            <a:spLocks noGrp="1"/>
          </p:cNvSpPr>
          <p:nvPr>
            <p:ph type="ftr" sz="quarter" idx="11"/>
            <p:custDataLst>
              <p:tags r:id="rId5"/>
            </p:custDataLst>
          </p:nvPr>
        </p:nvSpPr>
        <p:spPr/>
        <p:txBody>
          <a:bodyPr/>
          <a:lstStyle/>
          <a:p>
            <a:endParaRPr lang="en-US"/>
          </a:p>
        </p:txBody>
      </p:sp>
      <p:sp>
        <p:nvSpPr>
          <p:cNvPr id="10" name="Slide Number Placeholder 9"/>
          <p:cNvSpPr>
            <a:spLocks noGrp="1"/>
          </p:cNvSpPr>
          <p:nvPr>
            <p:ph type="sldNum" sz="quarter" idx="12"/>
            <p:custDataLst>
              <p:tags r:id="rId6"/>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3127899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custDataLst>
              <p:tags r:id="rId1"/>
            </p:custDataLst>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custDataLst>
              <p:tags r:id="rId2"/>
            </p:custDataLst>
          </p:nvPr>
        </p:nvSpPr>
        <p:spPr>
          <a:xfrm>
            <a:off x="1583436" y="3143251"/>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custDataLst>
              <p:tags r:id="rId3"/>
            </p:custDataLst>
          </p:nvPr>
        </p:nvSpPr>
        <p:spPr>
          <a:xfrm>
            <a:off x="6338316" y="3143251"/>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custDataLst>
              <p:tags r:id="rId4"/>
            </p:custDataLst>
          </p:nvPr>
        </p:nvSpPr>
        <p:spPr>
          <a:xfrm>
            <a:off x="6338317"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custDataLst>
              <p:tags r:id="rId5"/>
            </p:custDataLst>
          </p:nvPr>
        </p:nvSpPr>
        <p:spPr/>
        <p:txBody>
          <a:bodyPr/>
          <a:lstStyle/>
          <a:p>
            <a:endParaRPr lang="en-US"/>
          </a:p>
        </p:txBody>
      </p:sp>
      <p:sp>
        <p:nvSpPr>
          <p:cNvPr id="8" name="Footer Placeholder 7"/>
          <p:cNvSpPr>
            <a:spLocks noGrp="1"/>
          </p:cNvSpPr>
          <p:nvPr>
            <p:ph type="ftr" sz="quarter" idx="11"/>
            <p:custDataLst>
              <p:tags r:id="rId6"/>
            </p:custDataLst>
          </p:nvPr>
        </p:nvSpPr>
        <p:spPr/>
        <p:txBody>
          <a:bodyPr/>
          <a:lstStyle/>
          <a:p>
            <a:endParaRPr lang="en-US"/>
          </a:p>
        </p:txBody>
      </p:sp>
      <p:sp>
        <p:nvSpPr>
          <p:cNvPr id="9" name="Slide Number Placeholder 8"/>
          <p:cNvSpPr>
            <a:spLocks noGrp="1"/>
          </p:cNvSpPr>
          <p:nvPr>
            <p:ph type="sldNum" sz="quarter" idx="12"/>
            <p:custDataLst>
              <p:tags r:id="rId7"/>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
        <p:nvSpPr>
          <p:cNvPr id="10" name="Title 9"/>
          <p:cNvSpPr>
            <a:spLocks noGrp="1"/>
          </p:cNvSpPr>
          <p:nvPr>
            <p:ph type="title"/>
            <p:custDataLst>
              <p:tags r:id="rId8"/>
            </p:custDataLst>
          </p:nvPr>
        </p:nvSpPr>
        <p:spPr/>
        <p:txBody>
          <a:bodyPr/>
          <a:lstStyle/>
          <a:p>
            <a:r>
              <a:rPr lang="en-US"/>
              <a:t>Click to edit Master title style</a:t>
            </a:r>
          </a:p>
        </p:txBody>
      </p:sp>
    </p:spTree>
    <p:extLst>
      <p:ext uri="{BB962C8B-B14F-4D97-AF65-F5344CB8AC3E}">
        <p14:creationId xmlns:p14="http://schemas.microsoft.com/office/powerpoint/2010/main" val="354996900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Date Placeholder 2"/>
          <p:cNvSpPr>
            <a:spLocks noGrp="1"/>
          </p:cNvSpPr>
          <p:nvPr>
            <p:ph type="dt" sz="half" idx="10"/>
            <p:custDataLst>
              <p:tags r:id="rId2"/>
            </p:custDataLst>
          </p:nvPr>
        </p:nvSpPr>
        <p:spPr/>
        <p:txBody>
          <a:bodyPr/>
          <a:lstStyle/>
          <a:p>
            <a:endParaRPr lang="en-US"/>
          </a:p>
        </p:txBody>
      </p:sp>
      <p:sp>
        <p:nvSpPr>
          <p:cNvPr id="4" name="Footer Placeholder 3"/>
          <p:cNvSpPr>
            <a:spLocks noGrp="1"/>
          </p:cNvSpPr>
          <p:nvPr>
            <p:ph type="ftr" sz="quarter" idx="11"/>
            <p:custDataLst>
              <p:tags r:id="rId3"/>
            </p:custDataLst>
          </p:nvPr>
        </p:nvSpPr>
        <p:spPr/>
        <p:txBody>
          <a:bodyPr/>
          <a:lstStyle/>
          <a:p>
            <a:endParaRPr lang="en-US"/>
          </a:p>
        </p:txBody>
      </p:sp>
      <p:sp>
        <p:nvSpPr>
          <p:cNvPr id="5" name="Slide Number Placeholder 4"/>
          <p:cNvSpPr>
            <a:spLocks noGrp="1"/>
          </p:cNvSpPr>
          <p:nvPr>
            <p:ph type="sldNum" sz="quarter" idx="12"/>
            <p:custDataLst>
              <p:tags r:id="rId4"/>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78472493"/>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endParaRPr lang="en-US"/>
          </a:p>
        </p:txBody>
      </p:sp>
      <p:sp>
        <p:nvSpPr>
          <p:cNvPr id="3" name="Footer Placeholder 2"/>
          <p:cNvSpPr>
            <a:spLocks noGrp="1"/>
          </p:cNvSpPr>
          <p:nvPr>
            <p:ph type="ftr" sz="quarter" idx="11"/>
            <p:custDataLst>
              <p:tags r:id="rId2"/>
            </p:custDataLst>
          </p:nvPr>
        </p:nvSpPr>
        <p:spPr/>
        <p:txBody>
          <a:bodyPr/>
          <a:lstStyle/>
          <a:p>
            <a:endParaRPr lang="en-US"/>
          </a:p>
        </p:txBody>
      </p:sp>
      <p:sp>
        <p:nvSpPr>
          <p:cNvPr id="4" name="Slide Number Placeholder 3"/>
          <p:cNvSpPr>
            <a:spLocks noGrp="1"/>
          </p:cNvSpPr>
          <p:nvPr>
            <p:ph type="sldNum" sz="quarter" idx="12"/>
            <p:custDataLst>
              <p:tags r:id="rId3"/>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7602753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custDataLst>
              <p:tags r:id="rId1"/>
            </p:custData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endParaRPr/>
          </a:p>
        </p:txBody>
      </p:sp>
      <p:sp>
        <p:nvSpPr>
          <p:cNvPr id="2" name="Title 1"/>
          <p:cNvSpPr>
            <a:spLocks noGrp="1"/>
          </p:cNvSpPr>
          <p:nvPr>
            <p:ph type="title"/>
            <p:custDataLst>
              <p:tags r:id="rId2"/>
            </p:custDataLst>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custDataLst>
              <p:tags r:id="rId3"/>
            </p:custDataLst>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custDataLst>
              <p:tags r:id="rId4"/>
            </p:custDataLst>
          </p:nvPr>
        </p:nvSpPr>
        <p:spPr>
          <a:xfrm>
            <a:off x="1115568" y="3549919"/>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custDataLst>
              <p:tags r:id="rId5"/>
            </p:custDataLst>
          </p:nvPr>
        </p:nvSpPr>
        <p:spPr/>
        <p:txBody>
          <a:bodyPr/>
          <a:lstStyle/>
          <a:p>
            <a:endParaRPr lang="en-US"/>
          </a:p>
        </p:txBody>
      </p:sp>
      <p:sp>
        <p:nvSpPr>
          <p:cNvPr id="10" name="Footer Placeholder 9"/>
          <p:cNvSpPr>
            <a:spLocks noGrp="1"/>
          </p:cNvSpPr>
          <p:nvPr>
            <p:ph type="ftr" sz="quarter" idx="11"/>
            <p:custDataLst>
              <p:tags r:id="rId6"/>
            </p:custDataLst>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custDataLst>
              <p:tags r:id="rId7"/>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368405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4"/>
        <p:cNvGrpSpPr/>
        <p:nvPr/>
      </p:nvGrpSpPr>
      <p:grpSpPr>
        <a:xfrm>
          <a:off x="0" y="0"/>
          <a:ext cx="0" cy="0"/>
          <a:chOff x="0" y="0"/>
          <a:chExt cx="0" cy="0"/>
        </a:xfrm>
      </p:grpSpPr>
      <p:sp>
        <p:nvSpPr>
          <p:cNvPr id="125" name="Google Shape;125;p5"/>
          <p:cNvSpPr txBox="1">
            <a:spLocks noGrp="1"/>
          </p:cNvSpPr>
          <p:nvPr>
            <p:ph type="sldNum" idx="12"/>
            <p:custDataLst>
              <p:tags r:id="rId1"/>
            </p:custDataLst>
          </p:nvPr>
        </p:nvSpPr>
        <p:spPr>
          <a:xfrm>
            <a:off x="11409045" y="6333135"/>
            <a:ext cx="731600" cy="524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r"/>
            <a:fld id="{00000000-1234-1234-1234-123412341234}" type="slidenum">
              <a:rPr lang="en" smtClean="0"/>
              <a:pPr algn="r"/>
              <a:t>‹#›</a:t>
            </a:fld>
            <a:endParaRPr lang="en"/>
          </a:p>
        </p:txBody>
      </p:sp>
      <p:sp>
        <p:nvSpPr>
          <p:cNvPr id="147" name="Google Shape;147;p5"/>
          <p:cNvSpPr txBox="1">
            <a:spLocks noGrp="1"/>
          </p:cNvSpPr>
          <p:nvPr>
            <p:ph type="title"/>
            <p:custDataLst>
              <p:tags r:id="rId2"/>
            </p:custDataLst>
          </p:nvPr>
        </p:nvSpPr>
        <p:spPr>
          <a:xfrm>
            <a:off x="609600" y="579433"/>
            <a:ext cx="7979600" cy="1143200"/>
          </a:xfrm>
          <a:prstGeom prst="rect">
            <a:avLst/>
          </a:prstGeom>
        </p:spPr>
        <p:txBody>
          <a:bodyPr spcFirstLastPara="1" wrap="square" lIns="121897" tIns="121897" rIns="121897" bIns="121897" anchor="b" anchorCtr="0"/>
          <a:lstStyle>
            <a:lvl1pPr lvl="0">
              <a:spcBef>
                <a:spcPct val="0"/>
              </a:spcBef>
              <a:spcAft>
                <a:spcPct val="0"/>
              </a:spcAft>
              <a:buSzPts val="3000"/>
              <a:buNone/>
              <a:defRPr/>
            </a:lvl1pPr>
            <a:lvl2pPr lvl="1">
              <a:spcBef>
                <a:spcPct val="0"/>
              </a:spcBef>
              <a:spcAft>
                <a:spcPct val="0"/>
              </a:spcAft>
              <a:buSzPts val="3000"/>
              <a:buNone/>
              <a:defRPr/>
            </a:lvl2pPr>
            <a:lvl3pPr lvl="2">
              <a:spcBef>
                <a:spcPct val="0"/>
              </a:spcBef>
              <a:spcAft>
                <a:spcPct val="0"/>
              </a:spcAft>
              <a:buSzPts val="3000"/>
              <a:buNone/>
              <a:defRPr/>
            </a:lvl3pPr>
            <a:lvl4pPr lvl="3">
              <a:spcBef>
                <a:spcPct val="0"/>
              </a:spcBef>
              <a:spcAft>
                <a:spcPct val="0"/>
              </a:spcAft>
              <a:buSzPts val="3000"/>
              <a:buNone/>
              <a:defRPr/>
            </a:lvl4pPr>
            <a:lvl5pPr lvl="4">
              <a:spcBef>
                <a:spcPct val="0"/>
              </a:spcBef>
              <a:spcAft>
                <a:spcPct val="0"/>
              </a:spcAft>
              <a:buSzPts val="3000"/>
              <a:buNone/>
              <a:defRPr/>
            </a:lvl5pPr>
            <a:lvl6pPr lvl="5">
              <a:spcBef>
                <a:spcPct val="0"/>
              </a:spcBef>
              <a:spcAft>
                <a:spcPct val="0"/>
              </a:spcAft>
              <a:buSzPts val="3000"/>
              <a:buNone/>
              <a:defRPr/>
            </a:lvl6pPr>
            <a:lvl7pPr lvl="6">
              <a:spcBef>
                <a:spcPct val="0"/>
              </a:spcBef>
              <a:spcAft>
                <a:spcPct val="0"/>
              </a:spcAft>
              <a:buSzPts val="3000"/>
              <a:buNone/>
              <a:defRPr/>
            </a:lvl7pPr>
            <a:lvl8pPr lvl="7">
              <a:spcBef>
                <a:spcPct val="0"/>
              </a:spcBef>
              <a:spcAft>
                <a:spcPct val="0"/>
              </a:spcAft>
              <a:buSzPts val="3000"/>
              <a:buNone/>
              <a:defRPr/>
            </a:lvl8pPr>
            <a:lvl9pPr lvl="8">
              <a:spcBef>
                <a:spcPct val="0"/>
              </a:spcBef>
              <a:spcAft>
                <a:spcPct val="0"/>
              </a:spcAft>
              <a:buSzPts val="3000"/>
              <a:buNone/>
              <a:defRPr/>
            </a:lvl9pPr>
          </a:lstStyle>
          <a:p>
            <a:endParaRPr/>
          </a:p>
        </p:txBody>
      </p:sp>
      <p:sp>
        <p:nvSpPr>
          <p:cNvPr id="148" name="Google Shape;148;p5"/>
          <p:cNvSpPr txBox="1">
            <a:spLocks noGrp="1"/>
          </p:cNvSpPr>
          <p:nvPr>
            <p:ph type="body" idx="1"/>
            <p:custDataLst>
              <p:tags r:id="rId3"/>
            </p:custDataLst>
          </p:nvPr>
        </p:nvSpPr>
        <p:spPr>
          <a:xfrm>
            <a:off x="609600" y="1905000"/>
            <a:ext cx="7979600" cy="4227200"/>
          </a:xfrm>
          <a:prstGeom prst="rect">
            <a:avLst/>
          </a:prstGeom>
        </p:spPr>
        <p:txBody>
          <a:bodyPr spcFirstLastPara="1" wrap="square" lIns="121897" tIns="121897" rIns="121897" bIns="121897" anchor="t" anchorCtr="0"/>
          <a:lstStyle>
            <a:lvl1pPr marL="609585" lvl="0" indent="-524920">
              <a:spcBef>
                <a:spcPts val="800"/>
              </a:spcBef>
              <a:spcAft>
                <a:spcPct val="0"/>
              </a:spcAft>
              <a:buSzPts val="2600"/>
              <a:buChar char="༝"/>
              <a:defRPr/>
            </a:lvl1pPr>
            <a:lvl2pPr marL="1219170" lvl="1" indent="-524920">
              <a:spcBef>
                <a:spcPct val="0"/>
              </a:spcBef>
              <a:spcAft>
                <a:spcPct val="0"/>
              </a:spcAft>
              <a:buSzPts val="2600"/>
              <a:buChar char="○"/>
              <a:defRPr/>
            </a:lvl2pPr>
            <a:lvl3pPr marL="1828754" lvl="2" indent="-524920">
              <a:spcBef>
                <a:spcPct val="0"/>
              </a:spcBef>
              <a:spcAft>
                <a:spcPct val="0"/>
              </a:spcAft>
              <a:buSzPts val="2600"/>
              <a:buChar char="■"/>
              <a:defRPr/>
            </a:lvl3pPr>
            <a:lvl4pPr marL="2438339" lvl="3" indent="-524920">
              <a:spcBef>
                <a:spcPct val="0"/>
              </a:spcBef>
              <a:spcAft>
                <a:spcPct val="0"/>
              </a:spcAft>
              <a:buSzPts val="2600"/>
              <a:buChar char="●"/>
              <a:defRPr/>
            </a:lvl4pPr>
            <a:lvl5pPr marL="3047924" lvl="4" indent="-524920">
              <a:spcBef>
                <a:spcPct val="0"/>
              </a:spcBef>
              <a:spcAft>
                <a:spcPct val="0"/>
              </a:spcAft>
              <a:buSzPts val="2600"/>
              <a:buChar char="○"/>
              <a:defRPr/>
            </a:lvl5pPr>
            <a:lvl6pPr marL="3657509" lvl="5" indent="-524920">
              <a:spcBef>
                <a:spcPct val="0"/>
              </a:spcBef>
              <a:spcAft>
                <a:spcPct val="0"/>
              </a:spcAft>
              <a:buSzPts val="2600"/>
              <a:buChar char="■"/>
              <a:defRPr/>
            </a:lvl6pPr>
            <a:lvl7pPr marL="4267093" lvl="6" indent="-524920">
              <a:spcBef>
                <a:spcPct val="0"/>
              </a:spcBef>
              <a:spcAft>
                <a:spcPct val="0"/>
              </a:spcAft>
              <a:buSzPts val="2600"/>
              <a:buChar char="●"/>
              <a:defRPr/>
            </a:lvl7pPr>
            <a:lvl8pPr marL="4876678" lvl="7" indent="-524920">
              <a:spcBef>
                <a:spcPct val="0"/>
              </a:spcBef>
              <a:spcAft>
                <a:spcPct val="0"/>
              </a:spcAft>
              <a:buSzPts val="2600"/>
              <a:buChar char="○"/>
              <a:defRPr/>
            </a:lvl8pPr>
            <a:lvl9pPr marL="5486263" lvl="8" indent="-524920">
              <a:spcBef>
                <a:spcPct val="0"/>
              </a:spcBef>
              <a:spcAft>
                <a:spcPct val="0"/>
              </a:spcAft>
              <a:buSzPts val="2600"/>
              <a:buChar char="■"/>
              <a:defRPr/>
            </a:lvl9pPr>
          </a:lstStyle>
          <a:p>
            <a:endParaRPr/>
          </a:p>
        </p:txBody>
      </p:sp>
    </p:spTree>
    <p:extLst>
      <p:ext uri="{BB962C8B-B14F-4D97-AF65-F5344CB8AC3E}">
        <p14:creationId xmlns:p14="http://schemas.microsoft.com/office/powerpoint/2010/main" val="190944744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4"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6" name="camera.wav"/>
          </p:stSnd>
        </p:sndAc>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custDataLst>
              <p:tags r:id="rId1"/>
            </p:custDataLst>
          </p:nvPr>
        </p:nvSpPr>
        <p:spPr>
          <a:xfrm>
            <a:off x="1" y="0"/>
            <a:ext cx="609599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endParaRPr/>
          </a:p>
        </p:txBody>
      </p:sp>
      <p:sp>
        <p:nvSpPr>
          <p:cNvPr id="2" name="Title 1"/>
          <p:cNvSpPr>
            <a:spLocks noGrp="1"/>
          </p:cNvSpPr>
          <p:nvPr>
            <p:ph type="title"/>
            <p:custDataLst>
              <p:tags r:id="rId2"/>
            </p:custDataLst>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custDataLst>
              <p:tags r:id="rId3"/>
            </p:custDataLst>
          </p:nvPr>
        </p:nvSpPr>
        <p:spPr>
          <a:xfrm>
            <a:off x="6096000"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custDataLst>
              <p:tags r:id="rId4"/>
            </p:custDataLst>
          </p:nvPr>
        </p:nvSpPr>
        <p:spPr>
          <a:xfrm>
            <a:off x="1115568" y="3549919"/>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custDataLst>
              <p:tags r:id="rId5"/>
            </p:custDataLst>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p>
        </p:txBody>
      </p:sp>
      <p:sp>
        <p:nvSpPr>
          <p:cNvPr id="9" name="Footer Placeholder 8"/>
          <p:cNvSpPr>
            <a:spLocks noGrp="1"/>
          </p:cNvSpPr>
          <p:nvPr>
            <p:ph type="ftr" sz="quarter" idx="11"/>
            <p:custDataLst>
              <p:tags r:id="rId6"/>
            </p:custDataLst>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custDataLst>
              <p:tags r:id="rId7"/>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1706507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p>
        </p:txBody>
      </p:sp>
      <p:sp>
        <p:nvSpPr>
          <p:cNvPr id="3" name="Vertical Text Placeholder 2"/>
          <p:cNvSpPr>
            <a:spLocks noGrp="1"/>
          </p:cNvSpPr>
          <p:nvPr>
            <p:ph type="body" orient="vert" idx="1"/>
            <p:custDataLst>
              <p:tags r:id="rId2"/>
            </p:custDataLst>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7633550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custDataLst>
              <p:tags r:id="rId2"/>
            </p:custDataLst>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3976011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3" name="chimes.wav"/>
          </p:stSnd>
        </p:sndAc>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B0C6D3"/>
        </a:solidFill>
        <a:effectLst/>
      </p:bgPr>
    </p:bg>
    <p:spTree>
      <p:nvGrpSpPr>
        <p:cNvPr id="1" name="Shape 160"/>
        <p:cNvGrpSpPr/>
        <p:nvPr/>
      </p:nvGrpSpPr>
      <p:grpSpPr>
        <a:xfrm>
          <a:off x="0" y="0"/>
          <a:ext cx="0" cy="0"/>
          <a:chOff x="0" y="0"/>
          <a:chExt cx="0" cy="0"/>
        </a:xfrm>
      </p:grpSpPr>
      <p:sp>
        <p:nvSpPr>
          <p:cNvPr id="170" name="Google Shape;170;p12"/>
          <p:cNvSpPr txBox="1">
            <a:spLocks noGrp="1"/>
          </p:cNvSpPr>
          <p:nvPr>
            <p:ph type="sldNum" idx="12"/>
            <p:custDataLst>
              <p:tags r:id="rId1"/>
            </p:custDataLst>
          </p:nvPr>
        </p:nvSpPr>
        <p:spPr>
          <a:xfrm>
            <a:off x="5730200" y="6126367"/>
            <a:ext cx="731600" cy="408800"/>
          </a:xfrm>
          <a:prstGeom prst="rect">
            <a:avLst/>
          </a:prstGeom>
        </p:spPr>
        <p:txBody>
          <a:bodyPr spcFirstLastPara="1" wrap="square" lIns="0" tIns="0" rIns="0" bIns="0"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3149553973"/>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p:cSld name="Blank">
    <p:bg>
      <p:bgPr>
        <a:blipFill>
          <a:blip r:embed="rId4">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sldNum" idx="12"/>
            <p:custDataLst>
              <p:tags r:id="rId1"/>
            </p:custDataLst>
          </p:nvPr>
        </p:nvSpPr>
        <p:spPr>
          <a:xfrm>
            <a:off x="11621367" y="6235167"/>
            <a:ext cx="570800" cy="622800"/>
          </a:xfrm>
          <a:prstGeom prst="rect">
            <a:avLst/>
          </a:prstGeom>
        </p:spPr>
        <p:txBody>
          <a:bodyPr spcFirstLastPara="1" wrap="square" lIns="121897" tIns="121897" rIns="121897" bIns="121897" anchor="ctr" anchorCtr="0">
            <a:noAutofit/>
          </a:bodyPr>
          <a:lstStyle>
            <a:defPPr>
              <a:defRPr lang="en-US"/>
            </a:defPPr>
            <a:lvl1pPr marL="0" lvl="0" algn="l" defTabSz="914286" rtl="0" eaLnBrk="1" latinLnBrk="0" hangingPunct="1">
              <a:buNone/>
              <a:defRPr sz="1800" kern="1200">
                <a:solidFill>
                  <a:schemeClr val="tx1"/>
                </a:solidFill>
                <a:latin typeface="+mn-lt"/>
                <a:ea typeface="+mn-ea"/>
                <a:cs typeface="+mn-cs"/>
              </a:defRPr>
            </a:lvl1pPr>
            <a:lvl2pPr marL="457144" lvl="1" algn="l" defTabSz="914286" rtl="0" eaLnBrk="1" latinLnBrk="0" hangingPunct="1">
              <a:buNone/>
              <a:defRPr sz="1800" kern="1200">
                <a:solidFill>
                  <a:schemeClr val="tx1"/>
                </a:solidFill>
                <a:latin typeface="+mn-lt"/>
                <a:ea typeface="+mn-ea"/>
                <a:cs typeface="+mn-cs"/>
              </a:defRPr>
            </a:lvl2pPr>
            <a:lvl3pPr marL="914286" lvl="2" algn="l" defTabSz="914286" rtl="0" eaLnBrk="1" latinLnBrk="0" hangingPunct="1">
              <a:buNone/>
              <a:defRPr sz="1800" kern="1200">
                <a:solidFill>
                  <a:schemeClr val="tx1"/>
                </a:solidFill>
                <a:latin typeface="+mn-lt"/>
                <a:ea typeface="+mn-ea"/>
                <a:cs typeface="+mn-cs"/>
              </a:defRPr>
            </a:lvl3pPr>
            <a:lvl4pPr marL="1371429" lvl="3" algn="l" defTabSz="914286" rtl="0" eaLnBrk="1" latinLnBrk="0" hangingPunct="1">
              <a:buNone/>
              <a:defRPr sz="1800" kern="1200">
                <a:solidFill>
                  <a:schemeClr val="tx1"/>
                </a:solidFill>
                <a:latin typeface="+mn-lt"/>
                <a:ea typeface="+mn-ea"/>
                <a:cs typeface="+mn-cs"/>
              </a:defRPr>
            </a:lvl4pPr>
            <a:lvl5pPr marL="1828571" lvl="4" algn="l" defTabSz="914286" rtl="0" eaLnBrk="1" latinLnBrk="0" hangingPunct="1">
              <a:buNone/>
              <a:defRPr sz="1800" kern="1200">
                <a:solidFill>
                  <a:schemeClr val="tx1"/>
                </a:solidFill>
                <a:latin typeface="+mn-lt"/>
                <a:ea typeface="+mn-ea"/>
                <a:cs typeface="+mn-cs"/>
              </a:defRPr>
            </a:lvl5pPr>
            <a:lvl6pPr marL="2285715" lvl="5" algn="l" defTabSz="914286" rtl="0" eaLnBrk="1" latinLnBrk="0" hangingPunct="1">
              <a:buNone/>
              <a:defRPr sz="1800" kern="1200">
                <a:solidFill>
                  <a:schemeClr val="tx1"/>
                </a:solidFill>
                <a:latin typeface="+mn-lt"/>
                <a:ea typeface="+mn-ea"/>
                <a:cs typeface="+mn-cs"/>
              </a:defRPr>
            </a:lvl6pPr>
            <a:lvl7pPr marL="2742857" lvl="6" algn="l" defTabSz="914286" rtl="0" eaLnBrk="1" latinLnBrk="0" hangingPunct="1">
              <a:buNone/>
              <a:defRPr sz="1800" kern="1200">
                <a:solidFill>
                  <a:schemeClr val="tx1"/>
                </a:solidFill>
                <a:latin typeface="+mn-lt"/>
                <a:ea typeface="+mn-ea"/>
                <a:cs typeface="+mn-cs"/>
              </a:defRPr>
            </a:lvl7pPr>
            <a:lvl8pPr marL="3200000" lvl="7" algn="l" defTabSz="914286" rtl="0" eaLnBrk="1" latinLnBrk="0" hangingPunct="1">
              <a:buNone/>
              <a:defRPr sz="1800" kern="1200">
                <a:solidFill>
                  <a:schemeClr val="tx1"/>
                </a:solidFill>
                <a:latin typeface="+mn-lt"/>
                <a:ea typeface="+mn-ea"/>
                <a:cs typeface="+mn-cs"/>
              </a:defRPr>
            </a:lvl8pPr>
            <a:lvl9pPr marL="3657144" lvl="8" algn="l" defTabSz="914286" rtl="0" eaLnBrk="1" latinLnBrk="0" hangingPunct="1">
              <a:buNone/>
              <a:defRPr sz="1800" kern="1200">
                <a:solidFill>
                  <a:schemeClr val="tx1"/>
                </a:solidFill>
                <a:latin typeface="+mn-lt"/>
                <a:ea typeface="+mn-ea"/>
                <a:cs typeface="+mn-cs"/>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165809505"/>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5" name="chimes.wav"/>
          </p:stSnd>
        </p:sndAc>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7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8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3" name="chimes.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9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3" name="chimes.wav"/>
          </p:stSnd>
        </p:sndAc>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1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3_Style slide layout">
    <p:bg>
      <p:bgPr>
        <a:blipFill dpi="0" rotWithShape="1">
          <a:blip r:embed="rId3">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8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13205775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4" name="camera.wav"/>
          </p:stSnd>
        </p:sndAc>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4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3" name="chimes.wav"/>
          </p:stSnd>
        </p:sndAc>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9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custDataLst>
              <p:tags r:id="rId1"/>
            </p:custDataLst>
          </p:nvPr>
        </p:nvSpPr>
        <p:spPr>
          <a:xfrm>
            <a:off x="323531" y="339513"/>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4" name="chimes.wav"/>
          </p:stSnd>
        </p:sndAc>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55D4B"/>
        </a:solidFill>
        <a:effectLst/>
      </p:bgPr>
    </p:bg>
    <p:spTree>
      <p:nvGrpSpPr>
        <p:cNvPr id="1" name="Shape 9"/>
        <p:cNvGrpSpPr/>
        <p:nvPr/>
      </p:nvGrpSpPr>
      <p:grpSpPr>
        <a:xfrm>
          <a:off x="0" y="0"/>
          <a:ext cx="0" cy="0"/>
          <a:chOff x="0" y="0"/>
          <a:chExt cx="0" cy="0"/>
        </a:xfrm>
      </p:grpSpPr>
      <p:grpSp>
        <p:nvGrpSpPr>
          <p:cNvPr id="10" name="Google Shape;10;p2"/>
          <p:cNvGrpSpPr/>
          <p:nvPr>
            <p:custDataLst>
              <p:tags r:id="rId1"/>
            </p:custDataLst>
          </p:nvPr>
        </p:nvGrpSpPr>
        <p:grpSpPr>
          <a:xfrm>
            <a:off x="-10660" y="-6007"/>
            <a:ext cx="12213327" cy="6870013"/>
            <a:chOff x="328725" y="2891150"/>
            <a:chExt cx="3447625" cy="2585725"/>
          </a:xfrm>
        </p:grpSpPr>
        <p:sp>
          <p:nvSpPr>
            <p:cNvPr id="11" name="Google Shape;11;p2"/>
            <p:cNvSpPr/>
            <p:nvPr>
              <p:custDataLst>
                <p:tags r:id="rId3"/>
              </p:custDataLst>
            </p:nvPr>
          </p:nvSpPr>
          <p:spPr>
            <a:xfrm>
              <a:off x="1720050" y="5007200"/>
              <a:ext cx="58100" cy="55575"/>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 name="Google Shape;12;p2"/>
            <p:cNvSpPr/>
            <p:nvPr>
              <p:custDataLst>
                <p:tags r:id="rId4"/>
              </p:custDataLst>
            </p:nvPr>
          </p:nvSpPr>
          <p:spPr>
            <a:xfrm>
              <a:off x="328725" y="4577925"/>
              <a:ext cx="118700" cy="33700"/>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 name="Google Shape;13;p2"/>
            <p:cNvSpPr/>
            <p:nvPr>
              <p:custDataLst>
                <p:tags r:id="rId5"/>
              </p:custDataLst>
            </p:nvPr>
          </p:nvSpPr>
          <p:spPr>
            <a:xfrm>
              <a:off x="1679650" y="4953325"/>
              <a:ext cx="58100" cy="57250"/>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 name="Google Shape;14;p2"/>
            <p:cNvSpPr/>
            <p:nvPr>
              <p:custDataLst>
                <p:tags r:id="rId6"/>
              </p:custDataLst>
            </p:nvPr>
          </p:nvSpPr>
          <p:spPr>
            <a:xfrm>
              <a:off x="328725" y="4540050"/>
              <a:ext cx="117000" cy="36225"/>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 name="Google Shape;15;p2"/>
            <p:cNvSpPr/>
            <p:nvPr>
              <p:custDataLst>
                <p:tags r:id="rId7"/>
              </p:custDataLst>
            </p:nvPr>
          </p:nvSpPr>
          <p:spPr>
            <a:xfrm>
              <a:off x="328725" y="4469350"/>
              <a:ext cx="96800" cy="23600"/>
            </a:xfrm>
            <a:custGeom>
              <a:avLst/>
              <a:gdLst/>
              <a:ahLst/>
              <a:cxnLst/>
              <a:rect l="l" t="t" r="r" b="b"/>
              <a:pathLst>
                <a:path w="3871"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 name="Google Shape;16;p2"/>
            <p:cNvSpPr/>
            <p:nvPr>
              <p:custDataLst>
                <p:tags r:id="rId8"/>
              </p:custDataLst>
            </p:nvPr>
          </p:nvSpPr>
          <p:spPr>
            <a:xfrm>
              <a:off x="328725" y="4488700"/>
              <a:ext cx="98500" cy="32025"/>
            </a:xfrm>
            <a:custGeom>
              <a:avLst/>
              <a:gdLst/>
              <a:ahLst/>
              <a:cxnLst/>
              <a:rect l="l" t="t" r="r" b="b"/>
              <a:pathLst>
                <a:path w="3939"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 name="Google Shape;17;p2"/>
            <p:cNvSpPr/>
            <p:nvPr>
              <p:custDataLst>
                <p:tags r:id="rId9"/>
              </p:custDataLst>
            </p:nvPr>
          </p:nvSpPr>
          <p:spPr>
            <a:xfrm>
              <a:off x="1618200" y="5157850"/>
              <a:ext cx="15175" cy="14350"/>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 name="Google Shape;18;p2"/>
            <p:cNvSpPr/>
            <p:nvPr>
              <p:custDataLst>
                <p:tags r:id="rId10"/>
              </p:custDataLst>
            </p:nvPr>
          </p:nvSpPr>
          <p:spPr>
            <a:xfrm>
              <a:off x="1741075" y="5063575"/>
              <a:ext cx="55600" cy="57275"/>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 name="Google Shape;19;p2"/>
            <p:cNvSpPr/>
            <p:nvPr>
              <p:custDataLst>
                <p:tags r:id="rId11"/>
              </p:custDataLst>
            </p:nvPr>
          </p:nvSpPr>
          <p:spPr>
            <a:xfrm>
              <a:off x="1678800" y="5072850"/>
              <a:ext cx="59775" cy="56425"/>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 name="Google Shape;20;p2"/>
            <p:cNvSpPr/>
            <p:nvPr>
              <p:custDataLst>
                <p:tags r:id="rId12"/>
              </p:custDataLst>
            </p:nvPr>
          </p:nvSpPr>
          <p:spPr>
            <a:xfrm>
              <a:off x="1659450" y="5014775"/>
              <a:ext cx="58100" cy="63150"/>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1" name="Google Shape;21;p2"/>
            <p:cNvSpPr/>
            <p:nvPr>
              <p:custDataLst>
                <p:tags r:id="rId13"/>
              </p:custDataLst>
            </p:nvPr>
          </p:nvSpPr>
          <p:spPr>
            <a:xfrm>
              <a:off x="328725" y="4637675"/>
              <a:ext cx="140575" cy="3707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2" name="Google Shape;22;p2"/>
            <p:cNvSpPr/>
            <p:nvPr>
              <p:custDataLst>
                <p:tags r:id="rId14"/>
              </p:custDataLst>
            </p:nvPr>
          </p:nvSpPr>
          <p:spPr>
            <a:xfrm>
              <a:off x="1583700" y="5002975"/>
              <a:ext cx="12650" cy="1687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3" name="Google Shape;23;p2"/>
            <p:cNvSpPr/>
            <p:nvPr>
              <p:custDataLst>
                <p:tags r:id="rId15"/>
              </p:custDataLst>
            </p:nvPr>
          </p:nvSpPr>
          <p:spPr>
            <a:xfrm>
              <a:off x="1558450" y="4970150"/>
              <a:ext cx="57250" cy="63150"/>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4" name="Google Shape;24;p2"/>
            <p:cNvSpPr/>
            <p:nvPr>
              <p:custDataLst>
                <p:tags r:id="rId16"/>
              </p:custDataLst>
            </p:nvPr>
          </p:nvSpPr>
          <p:spPr>
            <a:xfrm>
              <a:off x="1318550" y="5127550"/>
              <a:ext cx="52225" cy="57275"/>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5" name="Google Shape;25;p2"/>
            <p:cNvSpPr/>
            <p:nvPr>
              <p:custDataLst>
                <p:tags r:id="rId17"/>
              </p:custDataLst>
            </p:nvPr>
          </p:nvSpPr>
          <p:spPr>
            <a:xfrm>
              <a:off x="328725" y="4609075"/>
              <a:ext cx="85025" cy="26100"/>
            </a:xfrm>
            <a:custGeom>
              <a:avLst/>
              <a:gdLst/>
              <a:ahLst/>
              <a:cxnLst/>
              <a:rect l="l" t="t" r="r" b="b"/>
              <a:pathLst>
                <a:path w="3400"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6" name="Google Shape;26;p2"/>
            <p:cNvSpPr/>
            <p:nvPr>
              <p:custDataLst>
                <p:tags r:id="rId18"/>
              </p:custDataLst>
            </p:nvPr>
          </p:nvSpPr>
          <p:spPr>
            <a:xfrm>
              <a:off x="328725" y="4657050"/>
              <a:ext cx="143950" cy="35375"/>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7" name="Google Shape;27;p2"/>
            <p:cNvSpPr/>
            <p:nvPr>
              <p:custDataLst>
                <p:tags r:id="rId19"/>
              </p:custDataLst>
            </p:nvPr>
          </p:nvSpPr>
          <p:spPr>
            <a:xfrm>
              <a:off x="955775" y="4552675"/>
              <a:ext cx="143950" cy="126275"/>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8" name="Google Shape;28;p2"/>
            <p:cNvSpPr/>
            <p:nvPr>
              <p:custDataLst>
                <p:tags r:id="rId20"/>
              </p:custDataLst>
            </p:nvPr>
          </p:nvSpPr>
          <p:spPr>
            <a:xfrm>
              <a:off x="328725" y="4675575"/>
              <a:ext cx="141425" cy="38725"/>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9" name="Google Shape;29;p2"/>
            <p:cNvSpPr/>
            <p:nvPr>
              <p:custDataLst>
                <p:tags r:id="rId21"/>
              </p:custDataLst>
            </p:nvPr>
          </p:nvSpPr>
          <p:spPr>
            <a:xfrm>
              <a:off x="1320225" y="5209200"/>
              <a:ext cx="16875" cy="13500"/>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0" name="Google Shape;30;p2"/>
            <p:cNvSpPr/>
            <p:nvPr>
              <p:custDataLst>
                <p:tags r:id="rId22"/>
              </p:custDataLst>
            </p:nvPr>
          </p:nvSpPr>
          <p:spPr>
            <a:xfrm>
              <a:off x="328725" y="4393600"/>
              <a:ext cx="81650" cy="27800"/>
            </a:xfrm>
            <a:custGeom>
              <a:avLst/>
              <a:gdLst/>
              <a:ahLst/>
              <a:cxnLst/>
              <a:rect l="l" t="t" r="r" b="b"/>
              <a:pathLst>
                <a:path w="3265"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1" name="Google Shape;31;p2"/>
            <p:cNvSpPr/>
            <p:nvPr>
              <p:custDataLst>
                <p:tags r:id="rId23"/>
              </p:custDataLst>
            </p:nvPr>
          </p:nvSpPr>
          <p:spPr>
            <a:xfrm>
              <a:off x="1261325" y="5218450"/>
              <a:ext cx="13475" cy="13500"/>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2" name="Google Shape;32;p2"/>
            <p:cNvSpPr/>
            <p:nvPr>
              <p:custDataLst>
                <p:tags r:id="rId24"/>
              </p:custDataLst>
            </p:nvPr>
          </p:nvSpPr>
          <p:spPr>
            <a:xfrm>
              <a:off x="328725" y="4558575"/>
              <a:ext cx="122050" cy="35375"/>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3" name="Google Shape;33;p2"/>
            <p:cNvSpPr/>
            <p:nvPr>
              <p:custDataLst>
                <p:tags r:id="rId25"/>
              </p:custDataLst>
            </p:nvPr>
          </p:nvSpPr>
          <p:spPr>
            <a:xfrm>
              <a:off x="1298350" y="5189850"/>
              <a:ext cx="59800" cy="55575"/>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4" name="Google Shape;34;p2"/>
            <p:cNvSpPr/>
            <p:nvPr>
              <p:custDataLst>
                <p:tags r:id="rId26"/>
              </p:custDataLst>
            </p:nvPr>
          </p:nvSpPr>
          <p:spPr>
            <a:xfrm>
              <a:off x="1241950" y="5199100"/>
              <a:ext cx="54750" cy="55575"/>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5" name="Google Shape;35;p2"/>
            <p:cNvSpPr/>
            <p:nvPr>
              <p:custDataLst>
                <p:tags r:id="rId27"/>
              </p:custDataLst>
            </p:nvPr>
          </p:nvSpPr>
          <p:spPr>
            <a:xfrm>
              <a:off x="1238600" y="5205825"/>
              <a:ext cx="11800" cy="50525"/>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6" name="Google Shape;36;p2"/>
            <p:cNvSpPr/>
            <p:nvPr>
              <p:custDataLst>
                <p:tags r:id="rId28"/>
              </p:custDataLst>
            </p:nvPr>
          </p:nvSpPr>
          <p:spPr>
            <a:xfrm>
              <a:off x="1279825" y="5156175"/>
              <a:ext cx="16025" cy="23600"/>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7" name="Google Shape;37;p2"/>
            <p:cNvSpPr/>
            <p:nvPr>
              <p:custDataLst>
                <p:tags r:id="rId29"/>
              </p:custDataLst>
            </p:nvPr>
          </p:nvSpPr>
          <p:spPr>
            <a:xfrm>
              <a:off x="1257100" y="5134300"/>
              <a:ext cx="58950" cy="58925"/>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8" name="Google Shape;38;p2"/>
            <p:cNvSpPr/>
            <p:nvPr>
              <p:custDataLst>
                <p:tags r:id="rId30"/>
              </p:custDataLst>
            </p:nvPr>
          </p:nvSpPr>
          <p:spPr>
            <a:xfrm>
              <a:off x="1010500" y="2891150"/>
              <a:ext cx="2237250" cy="272750"/>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9" name="Google Shape;39;p2"/>
            <p:cNvSpPr/>
            <p:nvPr>
              <p:custDataLst>
                <p:tags r:id="rId31"/>
              </p:custDataLst>
            </p:nvPr>
          </p:nvSpPr>
          <p:spPr>
            <a:xfrm>
              <a:off x="328725" y="4410425"/>
              <a:ext cx="81650" cy="25275"/>
            </a:xfrm>
            <a:custGeom>
              <a:avLst/>
              <a:gdLst/>
              <a:ahLst/>
              <a:cxnLst/>
              <a:rect l="l" t="t" r="r" b="b"/>
              <a:pathLst>
                <a:path w="3265"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0" name="Google Shape;40;p2"/>
            <p:cNvSpPr/>
            <p:nvPr>
              <p:custDataLst>
                <p:tags r:id="rId32"/>
              </p:custDataLst>
            </p:nvPr>
          </p:nvSpPr>
          <p:spPr>
            <a:xfrm>
              <a:off x="328725" y="4446625"/>
              <a:ext cx="90075" cy="27800"/>
            </a:xfrm>
            <a:custGeom>
              <a:avLst/>
              <a:gdLst/>
              <a:ahLst/>
              <a:cxnLst/>
              <a:rect l="l" t="t" r="r" b="b"/>
              <a:pathLst>
                <a:path w="3602"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1" name="Google Shape;41;p2"/>
            <p:cNvSpPr/>
            <p:nvPr>
              <p:custDataLst>
                <p:tags r:id="rId33"/>
              </p:custDataLst>
            </p:nvPr>
          </p:nvSpPr>
          <p:spPr>
            <a:xfrm>
              <a:off x="328725" y="4515650"/>
              <a:ext cx="53875" cy="20225"/>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2" name="Google Shape;42;p2"/>
            <p:cNvSpPr/>
            <p:nvPr>
              <p:custDataLst>
                <p:tags r:id="rId34"/>
              </p:custDataLst>
            </p:nvPr>
          </p:nvSpPr>
          <p:spPr>
            <a:xfrm>
              <a:off x="1480150" y="5161225"/>
              <a:ext cx="58950" cy="58100"/>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3" name="Google Shape;43;p2"/>
            <p:cNvSpPr/>
            <p:nvPr>
              <p:custDataLst>
                <p:tags r:id="rId35"/>
              </p:custDataLst>
            </p:nvPr>
          </p:nvSpPr>
          <p:spPr>
            <a:xfrm>
              <a:off x="1599675" y="5145225"/>
              <a:ext cx="59800" cy="54750"/>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4" name="Google Shape;44;p2"/>
            <p:cNvSpPr/>
            <p:nvPr>
              <p:custDataLst>
                <p:tags r:id="rId36"/>
              </p:custDataLst>
            </p:nvPr>
          </p:nvSpPr>
          <p:spPr>
            <a:xfrm>
              <a:off x="1358950" y="5178900"/>
              <a:ext cx="57275" cy="63150"/>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5" name="Google Shape;45;p2"/>
            <p:cNvSpPr/>
            <p:nvPr>
              <p:custDataLst>
                <p:tags r:id="rId37"/>
              </p:custDataLst>
            </p:nvPr>
          </p:nvSpPr>
          <p:spPr>
            <a:xfrm>
              <a:off x="328725" y="4427250"/>
              <a:ext cx="93450" cy="34550"/>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6" name="Google Shape;46;p2"/>
            <p:cNvSpPr/>
            <p:nvPr>
              <p:custDataLst>
                <p:tags r:id="rId38"/>
              </p:custDataLst>
            </p:nvPr>
          </p:nvSpPr>
          <p:spPr>
            <a:xfrm>
              <a:off x="1379150" y="5199100"/>
              <a:ext cx="16025" cy="19375"/>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7" name="Google Shape;47;p2"/>
            <p:cNvSpPr/>
            <p:nvPr>
              <p:custDataLst>
                <p:tags r:id="rId39"/>
              </p:custDataLst>
            </p:nvPr>
          </p:nvSpPr>
          <p:spPr>
            <a:xfrm>
              <a:off x="1618200" y="4963425"/>
              <a:ext cx="58100" cy="54725"/>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8" name="Google Shape;48;p2"/>
            <p:cNvSpPr/>
            <p:nvPr>
              <p:custDataLst>
                <p:tags r:id="rId40"/>
              </p:custDataLst>
            </p:nvPr>
          </p:nvSpPr>
          <p:spPr>
            <a:xfrm>
              <a:off x="1077825" y="5125025"/>
              <a:ext cx="18550" cy="21075"/>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49" name="Google Shape;49;p2"/>
            <p:cNvSpPr/>
            <p:nvPr>
              <p:custDataLst>
                <p:tags r:id="rId41"/>
              </p:custDataLst>
            </p:nvPr>
          </p:nvSpPr>
          <p:spPr>
            <a:xfrm>
              <a:off x="2853825" y="4795925"/>
              <a:ext cx="42100" cy="569025"/>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0" name="Google Shape;50;p2"/>
            <p:cNvSpPr/>
            <p:nvPr>
              <p:custDataLst>
                <p:tags r:id="rId42"/>
              </p:custDataLst>
            </p:nvPr>
          </p:nvSpPr>
          <p:spPr>
            <a:xfrm>
              <a:off x="3628175" y="4015675"/>
              <a:ext cx="10125" cy="1265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1" name="Google Shape;51;p2"/>
            <p:cNvSpPr/>
            <p:nvPr>
              <p:custDataLst>
                <p:tags r:id="rId43"/>
              </p:custDataLst>
            </p:nvPr>
          </p:nvSpPr>
          <p:spPr>
            <a:xfrm>
              <a:off x="1049200" y="5284950"/>
              <a:ext cx="58950" cy="70725"/>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2" name="Google Shape;52;p2"/>
            <p:cNvSpPr/>
            <p:nvPr>
              <p:custDataLst>
                <p:tags r:id="rId44"/>
              </p:custDataLst>
            </p:nvPr>
          </p:nvSpPr>
          <p:spPr>
            <a:xfrm>
              <a:off x="3599550" y="4372550"/>
              <a:ext cx="38750" cy="44625"/>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3" name="Google Shape;53;p2"/>
            <p:cNvSpPr/>
            <p:nvPr>
              <p:custDataLst>
                <p:tags r:id="rId45"/>
              </p:custDataLst>
            </p:nvPr>
          </p:nvSpPr>
          <p:spPr>
            <a:xfrm>
              <a:off x="1076150" y="5162900"/>
              <a:ext cx="59775" cy="56425"/>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4" name="Google Shape;54;p2"/>
            <p:cNvSpPr/>
            <p:nvPr>
              <p:custDataLst>
                <p:tags r:id="rId46"/>
              </p:custDataLst>
            </p:nvPr>
          </p:nvSpPr>
          <p:spPr>
            <a:xfrm>
              <a:off x="2762075" y="4700825"/>
              <a:ext cx="125425" cy="712925"/>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5" name="Google Shape;55;p2"/>
            <p:cNvSpPr/>
            <p:nvPr>
              <p:custDataLst>
                <p:tags r:id="rId47"/>
              </p:custDataLst>
            </p:nvPr>
          </p:nvSpPr>
          <p:spPr>
            <a:xfrm>
              <a:off x="1056775" y="5104825"/>
              <a:ext cx="57275" cy="63150"/>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6" name="Google Shape;56;p2"/>
            <p:cNvSpPr/>
            <p:nvPr>
              <p:custDataLst>
                <p:tags r:id="rId48"/>
              </p:custDataLst>
            </p:nvPr>
          </p:nvSpPr>
          <p:spPr>
            <a:xfrm>
              <a:off x="3645850" y="4022400"/>
              <a:ext cx="40425" cy="10125"/>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7" name="Google Shape;57;p2"/>
            <p:cNvSpPr/>
            <p:nvPr>
              <p:custDataLst>
                <p:tags r:id="rId49"/>
              </p:custDataLst>
            </p:nvPr>
          </p:nvSpPr>
          <p:spPr>
            <a:xfrm>
              <a:off x="3509500" y="3976950"/>
              <a:ext cx="259275" cy="457900"/>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8" name="Google Shape;58;p2"/>
            <p:cNvSpPr/>
            <p:nvPr>
              <p:custDataLst>
                <p:tags r:id="rId50"/>
              </p:custDataLst>
            </p:nvPr>
          </p:nvSpPr>
          <p:spPr>
            <a:xfrm>
              <a:off x="725150" y="2891150"/>
              <a:ext cx="2679175" cy="790400"/>
            </a:xfrm>
            <a:custGeom>
              <a:avLst/>
              <a:gdLst/>
              <a:ahLst/>
              <a:cxnLst/>
              <a:rect l="l" t="t" r="r" b="b"/>
              <a:pathLst>
                <a:path w="107167" h="31615"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59" name="Google Shape;59;p2"/>
            <p:cNvSpPr/>
            <p:nvPr>
              <p:custDataLst>
                <p:tags r:id="rId51"/>
              </p:custDataLst>
            </p:nvPr>
          </p:nvSpPr>
          <p:spPr>
            <a:xfrm>
              <a:off x="475175" y="4197475"/>
              <a:ext cx="269375" cy="75775"/>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0" name="Google Shape;60;p2"/>
            <p:cNvSpPr/>
            <p:nvPr>
              <p:custDataLst>
                <p:tags r:id="rId52"/>
              </p:custDataLst>
            </p:nvPr>
          </p:nvSpPr>
          <p:spPr>
            <a:xfrm>
              <a:off x="733575" y="4522375"/>
              <a:ext cx="19375" cy="10125"/>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1" name="Google Shape;61;p2"/>
            <p:cNvSpPr/>
            <p:nvPr>
              <p:custDataLst>
                <p:tags r:id="rId53"/>
              </p:custDataLst>
            </p:nvPr>
          </p:nvSpPr>
          <p:spPr>
            <a:xfrm>
              <a:off x="1440600" y="4990350"/>
              <a:ext cx="55575" cy="55575"/>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2" name="Google Shape;62;p2"/>
            <p:cNvSpPr/>
            <p:nvPr>
              <p:custDataLst>
                <p:tags r:id="rId54"/>
              </p:custDataLst>
            </p:nvPr>
          </p:nvSpPr>
          <p:spPr>
            <a:xfrm>
              <a:off x="3530550" y="4035875"/>
              <a:ext cx="219700" cy="344275"/>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3" name="Google Shape;63;p2"/>
            <p:cNvSpPr/>
            <p:nvPr>
              <p:custDataLst>
                <p:tags r:id="rId55"/>
              </p:custDataLst>
            </p:nvPr>
          </p:nvSpPr>
          <p:spPr>
            <a:xfrm>
              <a:off x="988600" y="5295900"/>
              <a:ext cx="60625" cy="64000"/>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4" name="Google Shape;64;p2"/>
            <p:cNvSpPr/>
            <p:nvPr>
              <p:custDataLst>
                <p:tags r:id="rId56"/>
              </p:custDataLst>
            </p:nvPr>
          </p:nvSpPr>
          <p:spPr>
            <a:xfrm>
              <a:off x="1100550" y="4580450"/>
              <a:ext cx="24425" cy="9275"/>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5" name="Google Shape;65;p2"/>
            <p:cNvSpPr/>
            <p:nvPr>
              <p:custDataLst>
                <p:tags r:id="rId57"/>
              </p:custDataLst>
            </p:nvPr>
          </p:nvSpPr>
          <p:spPr>
            <a:xfrm>
              <a:off x="1938050" y="4972675"/>
              <a:ext cx="222225" cy="368700"/>
            </a:xfrm>
            <a:custGeom>
              <a:avLst/>
              <a:gdLst/>
              <a:ahLst/>
              <a:cxnLst/>
              <a:rect l="l" t="t" r="r" b="b"/>
              <a:pathLst>
                <a:path w="8889" h="14747"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6" name="Google Shape;66;p2"/>
            <p:cNvSpPr/>
            <p:nvPr>
              <p:custDataLst>
                <p:tags r:id="rId58"/>
              </p:custDataLst>
            </p:nvPr>
          </p:nvSpPr>
          <p:spPr>
            <a:xfrm>
              <a:off x="1257100" y="5015600"/>
              <a:ext cx="57275" cy="62325"/>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7" name="Google Shape;67;p2"/>
            <p:cNvSpPr/>
            <p:nvPr>
              <p:custDataLst>
                <p:tags r:id="rId59"/>
              </p:custDataLst>
            </p:nvPr>
          </p:nvSpPr>
          <p:spPr>
            <a:xfrm>
              <a:off x="830375" y="2891150"/>
              <a:ext cx="183500" cy="267700"/>
            </a:xfrm>
            <a:custGeom>
              <a:avLst/>
              <a:gdLst/>
              <a:ahLst/>
              <a:cxnLst/>
              <a:rect l="l" t="t" r="r" b="b"/>
              <a:pathLst>
                <a:path w="7339"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8" name="Google Shape;68;p2"/>
            <p:cNvSpPr/>
            <p:nvPr>
              <p:custDataLst>
                <p:tags r:id="rId60"/>
              </p:custDataLst>
            </p:nvPr>
          </p:nvSpPr>
          <p:spPr>
            <a:xfrm>
              <a:off x="1316875" y="5008025"/>
              <a:ext cx="58100" cy="55575"/>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9" name="Google Shape;69;p2"/>
            <p:cNvSpPr/>
            <p:nvPr>
              <p:custDataLst>
                <p:tags r:id="rId61"/>
              </p:custDataLst>
            </p:nvPr>
          </p:nvSpPr>
          <p:spPr>
            <a:xfrm>
              <a:off x="1138425" y="5119150"/>
              <a:ext cx="19400" cy="1600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0" name="Google Shape;70;p2"/>
            <p:cNvSpPr/>
            <p:nvPr>
              <p:custDataLst>
                <p:tags r:id="rId62"/>
              </p:custDataLst>
            </p:nvPr>
          </p:nvSpPr>
          <p:spPr>
            <a:xfrm>
              <a:off x="3384075" y="4763100"/>
              <a:ext cx="22775" cy="22750"/>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1" name="Google Shape;71;p2"/>
            <p:cNvSpPr/>
            <p:nvPr>
              <p:custDataLst>
                <p:tags r:id="rId63"/>
              </p:custDataLst>
            </p:nvPr>
          </p:nvSpPr>
          <p:spPr>
            <a:xfrm>
              <a:off x="1378325" y="4997925"/>
              <a:ext cx="58100" cy="57275"/>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2" name="Google Shape;72;p2"/>
            <p:cNvSpPr/>
            <p:nvPr>
              <p:custDataLst>
                <p:tags r:id="rId64"/>
              </p:custDataLst>
            </p:nvPr>
          </p:nvSpPr>
          <p:spPr>
            <a:xfrm>
              <a:off x="1402725" y="5029925"/>
              <a:ext cx="10125" cy="15175"/>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3" name="Google Shape;73;p2"/>
            <p:cNvSpPr/>
            <p:nvPr>
              <p:custDataLst>
                <p:tags r:id="rId65"/>
              </p:custDataLst>
            </p:nvPr>
          </p:nvSpPr>
          <p:spPr>
            <a:xfrm>
              <a:off x="328725" y="4115825"/>
              <a:ext cx="825725" cy="756725"/>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4" name="Google Shape;74;p2"/>
            <p:cNvSpPr/>
            <p:nvPr>
              <p:custDataLst>
                <p:tags r:id="rId66"/>
              </p:custDataLst>
            </p:nvPr>
          </p:nvSpPr>
          <p:spPr>
            <a:xfrm>
              <a:off x="1342950" y="5039175"/>
              <a:ext cx="12675" cy="15175"/>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5" name="Google Shape;75;p2"/>
            <p:cNvSpPr/>
            <p:nvPr>
              <p:custDataLst>
                <p:tags r:id="rId67"/>
              </p:custDataLst>
            </p:nvPr>
          </p:nvSpPr>
          <p:spPr>
            <a:xfrm>
              <a:off x="1117375" y="5097250"/>
              <a:ext cx="58125" cy="55575"/>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6" name="Google Shape;76;p2"/>
            <p:cNvSpPr/>
            <p:nvPr>
              <p:custDataLst>
                <p:tags r:id="rId68"/>
              </p:custDataLst>
            </p:nvPr>
          </p:nvSpPr>
          <p:spPr>
            <a:xfrm>
              <a:off x="328725" y="4697450"/>
              <a:ext cx="135525" cy="41275"/>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7" name="Google Shape;77;p2"/>
            <p:cNvSpPr/>
            <p:nvPr>
              <p:custDataLst>
                <p:tags r:id="rId69"/>
              </p:custDataLst>
            </p:nvPr>
          </p:nvSpPr>
          <p:spPr>
            <a:xfrm>
              <a:off x="3661000" y="4008100"/>
              <a:ext cx="7600" cy="7600"/>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8" name="Google Shape;78;p2"/>
            <p:cNvSpPr/>
            <p:nvPr>
              <p:custDataLst>
                <p:tags r:id="rId70"/>
              </p:custDataLst>
            </p:nvPr>
          </p:nvSpPr>
          <p:spPr>
            <a:xfrm>
              <a:off x="2890000" y="4783300"/>
              <a:ext cx="886350" cy="58950"/>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9" name="Google Shape;79;p2"/>
            <p:cNvSpPr/>
            <p:nvPr>
              <p:custDataLst>
                <p:tags r:id="rId71"/>
              </p:custDataLst>
            </p:nvPr>
          </p:nvSpPr>
          <p:spPr>
            <a:xfrm>
              <a:off x="2885800" y="4699125"/>
              <a:ext cx="890550" cy="64000"/>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0" name="Google Shape;80;p2"/>
            <p:cNvSpPr/>
            <p:nvPr>
              <p:custDataLst>
                <p:tags r:id="rId72"/>
              </p:custDataLst>
            </p:nvPr>
          </p:nvSpPr>
          <p:spPr>
            <a:xfrm>
              <a:off x="3352100" y="4769000"/>
              <a:ext cx="11800" cy="11800"/>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1" name="Google Shape;81;p2"/>
            <p:cNvSpPr/>
            <p:nvPr>
              <p:custDataLst>
                <p:tags r:id="rId73"/>
              </p:custDataLst>
            </p:nvPr>
          </p:nvSpPr>
          <p:spPr>
            <a:xfrm>
              <a:off x="1281525" y="5046750"/>
              <a:ext cx="15175" cy="21900"/>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2" name="Google Shape;82;p2"/>
            <p:cNvSpPr/>
            <p:nvPr>
              <p:custDataLst>
                <p:tags r:id="rId74"/>
              </p:custDataLst>
            </p:nvPr>
          </p:nvSpPr>
          <p:spPr>
            <a:xfrm>
              <a:off x="1139275" y="5035800"/>
              <a:ext cx="55575" cy="54750"/>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3" name="Google Shape;83;p2"/>
            <p:cNvSpPr/>
            <p:nvPr>
              <p:custDataLst>
                <p:tags r:id="rId75"/>
              </p:custDataLst>
            </p:nvPr>
          </p:nvSpPr>
          <p:spPr>
            <a:xfrm>
              <a:off x="981025" y="5147750"/>
              <a:ext cx="24450" cy="20225"/>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4" name="Google Shape;84;p2"/>
            <p:cNvSpPr/>
            <p:nvPr>
              <p:custDataLst>
                <p:tags r:id="rId76"/>
              </p:custDataLst>
            </p:nvPr>
          </p:nvSpPr>
          <p:spPr>
            <a:xfrm>
              <a:off x="1325275" y="4965950"/>
              <a:ext cx="60650" cy="42100"/>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5" name="Google Shape;85;p2"/>
            <p:cNvSpPr/>
            <p:nvPr>
              <p:custDataLst>
                <p:tags r:id="rId77"/>
              </p:custDataLst>
            </p:nvPr>
          </p:nvSpPr>
          <p:spPr>
            <a:xfrm>
              <a:off x="1385050" y="4957525"/>
              <a:ext cx="60625" cy="42125"/>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6" name="Google Shape;86;p2"/>
            <p:cNvSpPr/>
            <p:nvPr>
              <p:custDataLst>
                <p:tags r:id="rId78"/>
              </p:custDataLst>
            </p:nvPr>
          </p:nvSpPr>
          <p:spPr>
            <a:xfrm>
              <a:off x="1635025" y="4922175"/>
              <a:ext cx="57275" cy="37900"/>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7" name="Google Shape;87;p2"/>
            <p:cNvSpPr/>
            <p:nvPr>
              <p:custDataLst>
                <p:tags r:id="rId79"/>
              </p:custDataLst>
            </p:nvPr>
          </p:nvSpPr>
          <p:spPr>
            <a:xfrm>
              <a:off x="1453225" y="4947425"/>
              <a:ext cx="54725" cy="42125"/>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8" name="Google Shape;88;p2"/>
            <p:cNvSpPr/>
            <p:nvPr>
              <p:custDataLst>
                <p:tags r:id="rId80"/>
              </p:custDataLst>
            </p:nvPr>
          </p:nvSpPr>
          <p:spPr>
            <a:xfrm>
              <a:off x="1199025" y="4985300"/>
              <a:ext cx="61475" cy="39600"/>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9" name="Google Shape;89;p2"/>
            <p:cNvSpPr/>
            <p:nvPr>
              <p:custDataLst>
                <p:tags r:id="rId81"/>
              </p:custDataLst>
            </p:nvPr>
          </p:nvSpPr>
          <p:spPr>
            <a:xfrm>
              <a:off x="1573600" y="4930600"/>
              <a:ext cx="58925" cy="38750"/>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0" name="Google Shape;90;p2"/>
            <p:cNvSpPr/>
            <p:nvPr>
              <p:custDataLst>
                <p:tags r:id="rId82"/>
              </p:custDataLst>
            </p:nvPr>
          </p:nvSpPr>
          <p:spPr>
            <a:xfrm>
              <a:off x="1512150" y="4939850"/>
              <a:ext cx="58950" cy="38750"/>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1" name="Google Shape;91;p2"/>
            <p:cNvSpPr/>
            <p:nvPr>
              <p:custDataLst>
                <p:tags r:id="rId83"/>
              </p:custDataLst>
            </p:nvPr>
          </p:nvSpPr>
          <p:spPr>
            <a:xfrm>
              <a:off x="1012175" y="5015600"/>
              <a:ext cx="57250" cy="37900"/>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 name="Google Shape;92;p2"/>
            <p:cNvSpPr/>
            <p:nvPr>
              <p:custDataLst>
                <p:tags r:id="rId84"/>
              </p:custDataLst>
            </p:nvPr>
          </p:nvSpPr>
          <p:spPr>
            <a:xfrm>
              <a:off x="1073625" y="5003825"/>
              <a:ext cx="61450" cy="4042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 name="Google Shape;93;p2"/>
            <p:cNvSpPr/>
            <p:nvPr>
              <p:custDataLst>
                <p:tags r:id="rId85"/>
              </p:custDataLst>
            </p:nvPr>
          </p:nvSpPr>
          <p:spPr>
            <a:xfrm>
              <a:off x="1015550" y="5053475"/>
              <a:ext cx="58100" cy="55600"/>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 name="Google Shape;94;p2"/>
            <p:cNvSpPr/>
            <p:nvPr>
              <p:custDataLst>
                <p:tags r:id="rId86"/>
              </p:custDataLst>
            </p:nvPr>
          </p:nvSpPr>
          <p:spPr>
            <a:xfrm>
              <a:off x="1102225" y="5070325"/>
              <a:ext cx="16025" cy="19375"/>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 name="Google Shape;95;p2"/>
            <p:cNvSpPr/>
            <p:nvPr>
              <p:custDataLst>
                <p:tags r:id="rId87"/>
              </p:custDataLst>
            </p:nvPr>
          </p:nvSpPr>
          <p:spPr>
            <a:xfrm>
              <a:off x="1135900" y="4995400"/>
              <a:ext cx="59800" cy="4042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 name="Google Shape;96;p2"/>
            <p:cNvSpPr/>
            <p:nvPr>
              <p:custDataLst>
                <p:tags r:id="rId88"/>
              </p:custDataLst>
            </p:nvPr>
          </p:nvSpPr>
          <p:spPr>
            <a:xfrm>
              <a:off x="1076975" y="5043375"/>
              <a:ext cx="58100" cy="57275"/>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 name="Google Shape;97;p2"/>
            <p:cNvSpPr/>
            <p:nvPr>
              <p:custDataLst>
                <p:tags r:id="rId89"/>
              </p:custDataLst>
            </p:nvPr>
          </p:nvSpPr>
          <p:spPr>
            <a:xfrm>
              <a:off x="1219225" y="5053475"/>
              <a:ext cx="16875" cy="18550"/>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 name="Google Shape;98;p2"/>
            <p:cNvSpPr/>
            <p:nvPr>
              <p:custDataLst>
                <p:tags r:id="rId90"/>
              </p:custDataLst>
            </p:nvPr>
          </p:nvSpPr>
          <p:spPr>
            <a:xfrm>
              <a:off x="1196500" y="5026550"/>
              <a:ext cx="58950" cy="55575"/>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 name="Google Shape;99;p2"/>
            <p:cNvSpPr/>
            <p:nvPr>
              <p:custDataLst>
                <p:tags r:id="rId91"/>
              </p:custDataLst>
            </p:nvPr>
          </p:nvSpPr>
          <p:spPr>
            <a:xfrm>
              <a:off x="1262150" y="4976900"/>
              <a:ext cx="59800" cy="39575"/>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 name="Google Shape;100;p2"/>
            <p:cNvSpPr/>
            <p:nvPr>
              <p:custDataLst>
                <p:tags r:id="rId92"/>
              </p:custDataLst>
            </p:nvPr>
          </p:nvSpPr>
          <p:spPr>
            <a:xfrm>
              <a:off x="1830300" y="5214250"/>
              <a:ext cx="10975" cy="16025"/>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 name="Google Shape;101;p2"/>
            <p:cNvSpPr/>
            <p:nvPr>
              <p:custDataLst>
                <p:tags r:id="rId93"/>
              </p:custDataLst>
            </p:nvPr>
          </p:nvSpPr>
          <p:spPr>
            <a:xfrm>
              <a:off x="1807575" y="5213400"/>
              <a:ext cx="6775" cy="29500"/>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2" name="Google Shape;102;p2"/>
            <p:cNvSpPr/>
            <p:nvPr>
              <p:custDataLst>
                <p:tags r:id="rId94"/>
              </p:custDataLst>
            </p:nvPr>
          </p:nvSpPr>
          <p:spPr>
            <a:xfrm>
              <a:off x="1807575" y="5201625"/>
              <a:ext cx="58100" cy="38750"/>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3" name="Google Shape;103;p2"/>
            <p:cNvSpPr/>
            <p:nvPr>
              <p:custDataLst>
                <p:tags r:id="rId95"/>
              </p:custDataLst>
            </p:nvPr>
          </p:nvSpPr>
          <p:spPr>
            <a:xfrm>
              <a:off x="1763825" y="5194050"/>
              <a:ext cx="18525" cy="11800"/>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4" name="Google Shape;104;p2"/>
            <p:cNvSpPr/>
            <p:nvPr>
              <p:custDataLst>
                <p:tags r:id="rId96"/>
              </p:custDataLst>
            </p:nvPr>
          </p:nvSpPr>
          <p:spPr>
            <a:xfrm>
              <a:off x="1695625" y="4910400"/>
              <a:ext cx="62325" cy="41275"/>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5" name="Google Shape;105;p2"/>
            <p:cNvSpPr/>
            <p:nvPr>
              <p:custDataLst>
                <p:tags r:id="rId97"/>
              </p:custDataLst>
            </p:nvPr>
          </p:nvSpPr>
          <p:spPr>
            <a:xfrm>
              <a:off x="1744450" y="5182275"/>
              <a:ext cx="58100" cy="68200"/>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6" name="Google Shape;106;p2"/>
            <p:cNvSpPr/>
            <p:nvPr>
              <p:custDataLst>
                <p:tags r:id="rId98"/>
              </p:custDataLst>
            </p:nvPr>
          </p:nvSpPr>
          <p:spPr>
            <a:xfrm>
              <a:off x="1768875" y="5223500"/>
              <a:ext cx="17700" cy="11825"/>
            </a:xfrm>
            <a:custGeom>
              <a:avLst/>
              <a:gdLst/>
              <a:ahLst/>
              <a:cxnLst/>
              <a:rect l="l" t="t" r="r" b="b"/>
              <a:pathLst>
                <a:path w="708" h="472"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7" name="Google Shape;107;p2"/>
            <p:cNvSpPr/>
            <p:nvPr>
              <p:custDataLst>
                <p:tags r:id="rId99"/>
              </p:custDataLst>
            </p:nvPr>
          </p:nvSpPr>
          <p:spPr>
            <a:xfrm>
              <a:off x="1688900" y="5216775"/>
              <a:ext cx="58100" cy="4042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8" name="Google Shape;108;p2"/>
            <p:cNvSpPr/>
            <p:nvPr>
              <p:custDataLst>
                <p:tags r:id="rId100"/>
              </p:custDataLst>
            </p:nvPr>
          </p:nvSpPr>
          <p:spPr>
            <a:xfrm>
              <a:off x="1737725" y="4941550"/>
              <a:ext cx="90075" cy="58100"/>
            </a:xfrm>
            <a:custGeom>
              <a:avLst/>
              <a:gdLst/>
              <a:ahLst/>
              <a:cxnLst/>
              <a:rect l="l" t="t" r="r" b="b"/>
              <a:pathLst>
                <a:path w="3602"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9" name="Google Shape;109;p2"/>
            <p:cNvSpPr/>
            <p:nvPr>
              <p:custDataLst>
                <p:tags r:id="rId101"/>
              </p:custDataLst>
            </p:nvPr>
          </p:nvSpPr>
          <p:spPr>
            <a:xfrm>
              <a:off x="1789900" y="4970150"/>
              <a:ext cx="23600" cy="16025"/>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0" name="Google Shape;110;p2"/>
            <p:cNvSpPr/>
            <p:nvPr>
              <p:custDataLst>
                <p:tags r:id="rId102"/>
              </p:custDataLst>
            </p:nvPr>
          </p:nvSpPr>
          <p:spPr>
            <a:xfrm>
              <a:off x="1758750" y="4901975"/>
              <a:ext cx="58950" cy="41275"/>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1" name="Google Shape;111;p2"/>
            <p:cNvSpPr/>
            <p:nvPr>
              <p:custDataLst>
                <p:tags r:id="rId103"/>
              </p:custDataLst>
            </p:nvPr>
          </p:nvSpPr>
          <p:spPr>
            <a:xfrm>
              <a:off x="1804225" y="5028225"/>
              <a:ext cx="22750" cy="21075"/>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2" name="Google Shape;112;p2"/>
            <p:cNvSpPr/>
            <p:nvPr>
              <p:custDataLst>
                <p:tags r:id="rId104"/>
              </p:custDataLst>
            </p:nvPr>
          </p:nvSpPr>
          <p:spPr>
            <a:xfrm>
              <a:off x="1719200" y="5112400"/>
              <a:ext cx="133850" cy="72425"/>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3" name="Google Shape;113;p2"/>
            <p:cNvSpPr/>
            <p:nvPr>
              <p:custDataLst>
                <p:tags r:id="rId105"/>
              </p:custDataLst>
            </p:nvPr>
          </p:nvSpPr>
          <p:spPr>
            <a:xfrm>
              <a:off x="1778125" y="4997925"/>
              <a:ext cx="69875" cy="111975"/>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4" name="Google Shape;114;p2"/>
            <p:cNvSpPr/>
            <p:nvPr>
              <p:custDataLst>
                <p:tags r:id="rId106"/>
              </p:custDataLst>
            </p:nvPr>
          </p:nvSpPr>
          <p:spPr>
            <a:xfrm>
              <a:off x="981025" y="5233600"/>
              <a:ext cx="74950" cy="60650"/>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5" name="Google Shape;115;p2"/>
            <p:cNvSpPr/>
            <p:nvPr>
              <p:custDataLst>
                <p:tags r:id="rId107"/>
              </p:custDataLst>
            </p:nvPr>
          </p:nvSpPr>
          <p:spPr>
            <a:xfrm>
              <a:off x="837100" y="3663850"/>
              <a:ext cx="44625" cy="4042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6" name="Google Shape;116;p2"/>
            <p:cNvSpPr/>
            <p:nvPr>
              <p:custDataLst>
                <p:tags r:id="rId108"/>
              </p:custDataLst>
            </p:nvPr>
          </p:nvSpPr>
          <p:spPr>
            <a:xfrm>
              <a:off x="862350" y="3691625"/>
              <a:ext cx="13500" cy="13475"/>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7" name="Google Shape;117;p2"/>
            <p:cNvSpPr/>
            <p:nvPr>
              <p:custDataLst>
                <p:tags r:id="rId109"/>
              </p:custDataLst>
            </p:nvPr>
          </p:nvSpPr>
          <p:spPr>
            <a:xfrm>
              <a:off x="950725" y="5023175"/>
              <a:ext cx="58950" cy="38750"/>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8" name="Google Shape;118;p2"/>
            <p:cNvSpPr/>
            <p:nvPr>
              <p:custDataLst>
                <p:tags r:id="rId110"/>
              </p:custDataLst>
            </p:nvPr>
          </p:nvSpPr>
          <p:spPr>
            <a:xfrm>
              <a:off x="630050" y="3368400"/>
              <a:ext cx="233175" cy="212975"/>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9" name="Google Shape;119;p2"/>
            <p:cNvSpPr/>
            <p:nvPr>
              <p:custDataLst>
                <p:tags r:id="rId111"/>
              </p:custDataLst>
            </p:nvPr>
          </p:nvSpPr>
          <p:spPr>
            <a:xfrm>
              <a:off x="696525" y="3543475"/>
              <a:ext cx="79150" cy="20225"/>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0" name="Google Shape;120;p2"/>
            <p:cNvSpPr/>
            <p:nvPr>
              <p:custDataLst>
                <p:tags r:id="rId112"/>
              </p:custDataLst>
            </p:nvPr>
          </p:nvSpPr>
          <p:spPr>
            <a:xfrm>
              <a:off x="1008800" y="3646150"/>
              <a:ext cx="23600" cy="50550"/>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1" name="Google Shape;121;p2"/>
            <p:cNvSpPr/>
            <p:nvPr>
              <p:custDataLst>
                <p:tags r:id="rId113"/>
              </p:custDataLst>
            </p:nvPr>
          </p:nvSpPr>
          <p:spPr>
            <a:xfrm>
              <a:off x="782400" y="3562000"/>
              <a:ext cx="27800" cy="11800"/>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2" name="Google Shape;122;p2"/>
            <p:cNvSpPr/>
            <p:nvPr>
              <p:custDataLst>
                <p:tags r:id="rId114"/>
              </p:custDataLst>
            </p:nvPr>
          </p:nvSpPr>
          <p:spPr>
            <a:xfrm>
              <a:off x="3432900" y="5444025"/>
              <a:ext cx="35375" cy="25275"/>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3" name="Google Shape;123;p2"/>
            <p:cNvSpPr/>
            <p:nvPr>
              <p:custDataLst>
                <p:tags r:id="rId115"/>
              </p:custDataLst>
            </p:nvPr>
          </p:nvSpPr>
          <p:spPr>
            <a:xfrm>
              <a:off x="3291500" y="5425525"/>
              <a:ext cx="109450" cy="3620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4" name="Google Shape;124;p2"/>
            <p:cNvSpPr/>
            <p:nvPr>
              <p:custDataLst>
                <p:tags r:id="rId116"/>
              </p:custDataLst>
            </p:nvPr>
          </p:nvSpPr>
          <p:spPr>
            <a:xfrm>
              <a:off x="632575" y="3558625"/>
              <a:ext cx="24425" cy="1265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5" name="Google Shape;125;p2"/>
            <p:cNvSpPr/>
            <p:nvPr>
              <p:custDataLst>
                <p:tags r:id="rId117"/>
              </p:custDataLst>
            </p:nvPr>
          </p:nvSpPr>
          <p:spPr>
            <a:xfrm>
              <a:off x="2855500" y="5364075"/>
              <a:ext cx="920850" cy="71575"/>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6" name="Google Shape;126;p2"/>
            <p:cNvSpPr/>
            <p:nvPr>
              <p:custDataLst>
                <p:tags r:id="rId118"/>
              </p:custDataLst>
            </p:nvPr>
          </p:nvSpPr>
          <p:spPr>
            <a:xfrm>
              <a:off x="3219125" y="5439825"/>
              <a:ext cx="32000" cy="8450"/>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7" name="Google Shape;127;p2"/>
            <p:cNvSpPr/>
            <p:nvPr>
              <p:custDataLst>
                <p:tags r:id="rId119"/>
              </p:custDataLst>
            </p:nvPr>
          </p:nvSpPr>
          <p:spPr>
            <a:xfrm>
              <a:off x="3221650" y="5413725"/>
              <a:ext cx="32850" cy="7600"/>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8" name="Google Shape;128;p2"/>
            <p:cNvSpPr/>
            <p:nvPr>
              <p:custDataLst>
                <p:tags r:id="rId120"/>
              </p:custDataLst>
            </p:nvPr>
          </p:nvSpPr>
          <p:spPr>
            <a:xfrm>
              <a:off x="3225000" y="5426350"/>
              <a:ext cx="34550" cy="10975"/>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29" name="Google Shape;129;p2"/>
            <p:cNvSpPr/>
            <p:nvPr>
              <p:custDataLst>
                <p:tags r:id="rId121"/>
              </p:custDataLst>
            </p:nvPr>
          </p:nvSpPr>
          <p:spPr>
            <a:xfrm>
              <a:off x="2757850" y="5409525"/>
              <a:ext cx="584175" cy="67350"/>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0" name="Google Shape;130;p2"/>
            <p:cNvSpPr/>
            <p:nvPr>
              <p:custDataLst>
                <p:tags r:id="rId122"/>
              </p:custDataLst>
            </p:nvPr>
          </p:nvSpPr>
          <p:spPr>
            <a:xfrm>
              <a:off x="829525" y="3584725"/>
              <a:ext cx="53900" cy="19375"/>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1" name="Google Shape;131;p2"/>
            <p:cNvSpPr/>
            <p:nvPr>
              <p:custDataLst>
                <p:tags r:id="rId123"/>
              </p:custDataLst>
            </p:nvPr>
          </p:nvSpPr>
          <p:spPr>
            <a:xfrm>
              <a:off x="1711625" y="5231075"/>
              <a:ext cx="10125" cy="15175"/>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2" name="Google Shape;132;p2"/>
            <p:cNvSpPr/>
            <p:nvPr>
              <p:custDataLst>
                <p:tags r:id="rId124"/>
              </p:custDataLst>
            </p:nvPr>
          </p:nvSpPr>
          <p:spPr>
            <a:xfrm>
              <a:off x="923800" y="4840525"/>
              <a:ext cx="959550" cy="542925"/>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3" name="Google Shape;133;p2"/>
            <p:cNvSpPr/>
            <p:nvPr>
              <p:custDataLst>
                <p:tags r:id="rId125"/>
              </p:custDataLst>
            </p:nvPr>
          </p:nvSpPr>
          <p:spPr>
            <a:xfrm>
              <a:off x="965875" y="3714350"/>
              <a:ext cx="25" cy="25"/>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4" name="Google Shape;134;p2"/>
            <p:cNvSpPr/>
            <p:nvPr>
              <p:custDataLst>
                <p:tags r:id="rId126"/>
              </p:custDataLst>
            </p:nvPr>
          </p:nvSpPr>
          <p:spPr>
            <a:xfrm>
              <a:off x="954950" y="5060225"/>
              <a:ext cx="58100" cy="63150"/>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5" name="Google Shape;135;p2"/>
            <p:cNvSpPr/>
            <p:nvPr>
              <p:custDataLst>
                <p:tags r:id="rId127"/>
              </p:custDataLst>
            </p:nvPr>
          </p:nvSpPr>
          <p:spPr>
            <a:xfrm>
              <a:off x="956625" y="3705925"/>
              <a:ext cx="10125" cy="10125"/>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 name="Google Shape;136;p2"/>
            <p:cNvSpPr/>
            <p:nvPr>
              <p:custDataLst>
                <p:tags r:id="rId128"/>
              </p:custDataLst>
            </p:nvPr>
          </p:nvSpPr>
          <p:spPr>
            <a:xfrm>
              <a:off x="973450" y="5173850"/>
              <a:ext cx="103550" cy="63150"/>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 name="Google Shape;137;p2"/>
            <p:cNvSpPr/>
            <p:nvPr>
              <p:custDataLst>
                <p:tags r:id="rId129"/>
              </p:custDataLst>
            </p:nvPr>
          </p:nvSpPr>
          <p:spPr>
            <a:xfrm>
              <a:off x="614050" y="3595650"/>
              <a:ext cx="114500" cy="94300"/>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 name="Google Shape;138;p2"/>
            <p:cNvSpPr/>
            <p:nvPr>
              <p:custDataLst>
                <p:tags r:id="rId130"/>
              </p:custDataLst>
            </p:nvPr>
          </p:nvSpPr>
          <p:spPr>
            <a:xfrm>
              <a:off x="963350" y="5113250"/>
              <a:ext cx="90100" cy="63150"/>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 name="Google Shape;139;p2"/>
            <p:cNvSpPr/>
            <p:nvPr>
              <p:custDataLst>
                <p:tags r:id="rId131"/>
              </p:custDataLst>
            </p:nvPr>
          </p:nvSpPr>
          <p:spPr>
            <a:xfrm>
              <a:off x="947375" y="3694975"/>
              <a:ext cx="33675" cy="37900"/>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0" name="Google Shape;140;p2"/>
            <p:cNvSpPr/>
            <p:nvPr>
              <p:custDataLst>
                <p:tags r:id="rId132"/>
              </p:custDataLst>
            </p:nvPr>
          </p:nvSpPr>
          <p:spPr>
            <a:xfrm>
              <a:off x="659500" y="3640275"/>
              <a:ext cx="14325" cy="13475"/>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1" name="Google Shape;141;p2"/>
            <p:cNvSpPr/>
            <p:nvPr>
              <p:custDataLst>
                <p:tags r:id="rId133"/>
              </p:custDataLst>
            </p:nvPr>
          </p:nvSpPr>
          <p:spPr>
            <a:xfrm>
              <a:off x="470950" y="3557775"/>
              <a:ext cx="100200" cy="96825"/>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2" name="Google Shape;142;p2"/>
            <p:cNvSpPr/>
            <p:nvPr>
              <p:custDataLst>
                <p:tags r:id="rId134"/>
              </p:custDataLst>
            </p:nvPr>
          </p:nvSpPr>
          <p:spPr>
            <a:xfrm>
              <a:off x="446550" y="3524950"/>
              <a:ext cx="579125" cy="253375"/>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3" name="Google Shape;143;p2"/>
            <p:cNvSpPr/>
            <p:nvPr>
              <p:custDataLst>
                <p:tags r:id="rId135"/>
              </p:custDataLst>
            </p:nvPr>
          </p:nvSpPr>
          <p:spPr>
            <a:xfrm>
              <a:off x="492850" y="3578825"/>
              <a:ext cx="53900" cy="58950"/>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4" name="Google Shape;144;p2"/>
            <p:cNvSpPr/>
            <p:nvPr>
              <p:custDataLst>
                <p:tags r:id="rId136"/>
              </p:custDataLst>
            </p:nvPr>
          </p:nvSpPr>
          <p:spPr>
            <a:xfrm>
              <a:off x="928850" y="3674775"/>
              <a:ext cx="71575" cy="75775"/>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5" name="Google Shape;145;p2"/>
            <p:cNvSpPr/>
            <p:nvPr>
              <p:custDataLst>
                <p:tags r:id="rId137"/>
              </p:custDataLst>
            </p:nvPr>
          </p:nvSpPr>
          <p:spPr>
            <a:xfrm>
              <a:off x="1366525" y="5127550"/>
              <a:ext cx="8450" cy="50525"/>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6" name="Google Shape;146;p2"/>
            <p:cNvSpPr/>
            <p:nvPr>
              <p:custDataLst>
                <p:tags r:id="rId138"/>
              </p:custDataLst>
            </p:nvPr>
          </p:nvSpPr>
          <p:spPr>
            <a:xfrm>
              <a:off x="1542450" y="5034975"/>
              <a:ext cx="55575" cy="55575"/>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7" name="Google Shape;147;p2"/>
            <p:cNvSpPr/>
            <p:nvPr>
              <p:custDataLst>
                <p:tags r:id="rId139"/>
              </p:custDataLst>
            </p:nvPr>
          </p:nvSpPr>
          <p:spPr>
            <a:xfrm>
              <a:off x="1618200" y="5046750"/>
              <a:ext cx="18550" cy="16025"/>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8" name="Google Shape;148;p2"/>
            <p:cNvSpPr/>
            <p:nvPr>
              <p:custDataLst>
                <p:tags r:id="rId140"/>
              </p:custDataLst>
            </p:nvPr>
          </p:nvSpPr>
          <p:spPr>
            <a:xfrm>
              <a:off x="1667850" y="5082100"/>
              <a:ext cx="9300" cy="50525"/>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9" name="Google Shape;149;p2"/>
            <p:cNvSpPr/>
            <p:nvPr>
              <p:custDataLst>
                <p:tags r:id="rId141"/>
              </p:custDataLst>
            </p:nvPr>
          </p:nvSpPr>
          <p:spPr>
            <a:xfrm>
              <a:off x="1599675" y="5025700"/>
              <a:ext cx="58950" cy="55600"/>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0" name="Google Shape;150;p2"/>
            <p:cNvSpPr/>
            <p:nvPr>
              <p:custDataLst>
                <p:tags r:id="rId142"/>
              </p:custDataLst>
            </p:nvPr>
          </p:nvSpPr>
          <p:spPr>
            <a:xfrm>
              <a:off x="1619875" y="5082100"/>
              <a:ext cx="52225" cy="58100"/>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1" name="Google Shape;151;p2"/>
            <p:cNvSpPr/>
            <p:nvPr>
              <p:custDataLst>
                <p:tags r:id="rId143"/>
              </p:custDataLst>
            </p:nvPr>
          </p:nvSpPr>
          <p:spPr>
            <a:xfrm>
              <a:off x="1540750" y="5161225"/>
              <a:ext cx="10975" cy="49675"/>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2" name="Google Shape;152;p2"/>
            <p:cNvSpPr/>
            <p:nvPr>
              <p:custDataLst>
                <p:tags r:id="rId144"/>
              </p:custDataLst>
            </p:nvPr>
          </p:nvSpPr>
          <p:spPr>
            <a:xfrm>
              <a:off x="1550025" y="5212575"/>
              <a:ext cx="58950" cy="10125"/>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3" name="Google Shape;153;p2"/>
            <p:cNvSpPr/>
            <p:nvPr>
              <p:custDataLst>
                <p:tags r:id="rId145"/>
              </p:custDataLst>
            </p:nvPr>
          </p:nvSpPr>
          <p:spPr>
            <a:xfrm>
              <a:off x="1465000" y="5020650"/>
              <a:ext cx="10975" cy="1687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4" name="Google Shape;154;p2"/>
            <p:cNvSpPr/>
            <p:nvPr>
              <p:custDataLst>
                <p:tags r:id="rId146"/>
              </p:custDataLst>
            </p:nvPr>
          </p:nvSpPr>
          <p:spPr>
            <a:xfrm>
              <a:off x="1557600" y="5166275"/>
              <a:ext cx="19375" cy="10975"/>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5" name="Google Shape;155;p2"/>
            <p:cNvSpPr/>
            <p:nvPr>
              <p:custDataLst>
                <p:tags r:id="rId147"/>
              </p:custDataLst>
            </p:nvPr>
          </p:nvSpPr>
          <p:spPr>
            <a:xfrm>
              <a:off x="1438075" y="4997925"/>
              <a:ext cx="11800" cy="49700"/>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6" name="Google Shape;156;p2"/>
            <p:cNvSpPr/>
            <p:nvPr>
              <p:custDataLst>
                <p:tags r:id="rId148"/>
              </p:custDataLst>
            </p:nvPr>
          </p:nvSpPr>
          <p:spPr>
            <a:xfrm>
              <a:off x="1502875" y="5066100"/>
              <a:ext cx="5075" cy="15200"/>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7" name="Google Shape;157;p2"/>
            <p:cNvSpPr/>
            <p:nvPr>
              <p:custDataLst>
                <p:tags r:id="rId149"/>
              </p:custDataLst>
            </p:nvPr>
          </p:nvSpPr>
          <p:spPr>
            <a:xfrm>
              <a:off x="1497825" y="4981950"/>
              <a:ext cx="58950" cy="54725"/>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8" name="Google Shape;158;p2"/>
            <p:cNvSpPr/>
            <p:nvPr>
              <p:custDataLst>
                <p:tags r:id="rId150"/>
              </p:custDataLst>
            </p:nvPr>
          </p:nvSpPr>
          <p:spPr>
            <a:xfrm>
              <a:off x="1560125" y="5056850"/>
              <a:ext cx="16025" cy="16850"/>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9" name="Google Shape;159;p2"/>
            <p:cNvSpPr/>
            <p:nvPr>
              <p:custDataLst>
                <p:tags r:id="rId151"/>
              </p:custDataLst>
            </p:nvPr>
          </p:nvSpPr>
          <p:spPr>
            <a:xfrm>
              <a:off x="1524775" y="5011400"/>
              <a:ext cx="13475" cy="14325"/>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0" name="Google Shape;160;p2"/>
            <p:cNvSpPr/>
            <p:nvPr>
              <p:custDataLst>
                <p:tags r:id="rId152"/>
              </p:custDataLst>
            </p:nvPr>
          </p:nvSpPr>
          <p:spPr>
            <a:xfrm>
              <a:off x="1438925" y="5074525"/>
              <a:ext cx="17700" cy="15175"/>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1" name="Google Shape;161;p2"/>
            <p:cNvSpPr/>
            <p:nvPr>
              <p:custDataLst>
                <p:tags r:id="rId153"/>
              </p:custDataLst>
            </p:nvPr>
          </p:nvSpPr>
          <p:spPr>
            <a:xfrm>
              <a:off x="1480150" y="5042550"/>
              <a:ext cx="58100" cy="57250"/>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2" name="Google Shape;162;p2"/>
            <p:cNvSpPr/>
            <p:nvPr>
              <p:custDataLst>
                <p:tags r:id="rId154"/>
              </p:custDataLst>
            </p:nvPr>
          </p:nvSpPr>
          <p:spPr>
            <a:xfrm>
              <a:off x="1440600" y="5193200"/>
              <a:ext cx="17700" cy="14350"/>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3" name="Google Shape;163;p2"/>
            <p:cNvSpPr/>
            <p:nvPr>
              <p:custDataLst>
                <p:tags r:id="rId155"/>
              </p:custDataLst>
            </p:nvPr>
          </p:nvSpPr>
          <p:spPr>
            <a:xfrm>
              <a:off x="1439750" y="5109050"/>
              <a:ext cx="55575" cy="56400"/>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4" name="Google Shape;164;p2"/>
            <p:cNvSpPr/>
            <p:nvPr>
              <p:custDataLst>
                <p:tags r:id="rId156"/>
              </p:custDataLst>
            </p:nvPr>
          </p:nvSpPr>
          <p:spPr>
            <a:xfrm>
              <a:off x="1460800" y="5130075"/>
              <a:ext cx="11800" cy="1687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5" name="Google Shape;165;p2"/>
            <p:cNvSpPr/>
            <p:nvPr>
              <p:custDataLst>
                <p:tags r:id="rId157"/>
              </p:custDataLst>
            </p:nvPr>
          </p:nvSpPr>
          <p:spPr>
            <a:xfrm>
              <a:off x="1419550" y="5171325"/>
              <a:ext cx="57275" cy="55575"/>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6" name="Google Shape;166;p2"/>
            <p:cNvSpPr/>
            <p:nvPr>
              <p:custDataLst>
                <p:tags r:id="rId158"/>
              </p:custDataLst>
            </p:nvPr>
          </p:nvSpPr>
          <p:spPr>
            <a:xfrm>
              <a:off x="1339600" y="5147750"/>
              <a:ext cx="21900" cy="19400"/>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7" name="Google Shape;167;p2"/>
            <p:cNvSpPr/>
            <p:nvPr>
              <p:custDataLst>
                <p:tags r:id="rId159"/>
              </p:custDataLst>
            </p:nvPr>
          </p:nvSpPr>
          <p:spPr>
            <a:xfrm>
              <a:off x="1377475" y="5118300"/>
              <a:ext cx="59775" cy="56425"/>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8" name="Google Shape;168;p2"/>
            <p:cNvSpPr/>
            <p:nvPr>
              <p:custDataLst>
                <p:tags r:id="rId160"/>
              </p:custDataLst>
            </p:nvPr>
          </p:nvSpPr>
          <p:spPr>
            <a:xfrm>
              <a:off x="1403575" y="5140175"/>
              <a:ext cx="16000" cy="16025"/>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9" name="Google Shape;169;p2"/>
            <p:cNvSpPr/>
            <p:nvPr>
              <p:custDataLst>
                <p:tags r:id="rId161"/>
              </p:custDataLst>
            </p:nvPr>
          </p:nvSpPr>
          <p:spPr>
            <a:xfrm>
              <a:off x="1543275" y="5153650"/>
              <a:ext cx="54750" cy="55575"/>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0" name="Google Shape;170;p2"/>
            <p:cNvSpPr/>
            <p:nvPr>
              <p:custDataLst>
                <p:tags r:id="rId162"/>
              </p:custDataLst>
            </p:nvPr>
          </p:nvSpPr>
          <p:spPr>
            <a:xfrm>
              <a:off x="1559275" y="5089675"/>
              <a:ext cx="58100" cy="58950"/>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1" name="Google Shape;171;p2"/>
            <p:cNvSpPr/>
            <p:nvPr>
              <p:custDataLst>
                <p:tags r:id="rId163"/>
              </p:custDataLst>
            </p:nvPr>
          </p:nvSpPr>
          <p:spPr>
            <a:xfrm>
              <a:off x="1584525" y="5112400"/>
              <a:ext cx="16025" cy="18550"/>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2" name="Google Shape;172;p2"/>
            <p:cNvSpPr/>
            <p:nvPr>
              <p:custDataLst>
                <p:tags r:id="rId164"/>
              </p:custDataLst>
            </p:nvPr>
          </p:nvSpPr>
          <p:spPr>
            <a:xfrm>
              <a:off x="1539925" y="5041700"/>
              <a:ext cx="10950" cy="50525"/>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3" name="Google Shape;173;p2"/>
            <p:cNvSpPr/>
            <p:nvPr>
              <p:custDataLst>
                <p:tags r:id="rId165"/>
              </p:custDataLst>
            </p:nvPr>
          </p:nvSpPr>
          <p:spPr>
            <a:xfrm>
              <a:off x="1521400" y="5122500"/>
              <a:ext cx="17700" cy="1687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4" name="Google Shape;174;p2"/>
            <p:cNvSpPr/>
            <p:nvPr>
              <p:custDataLst>
                <p:tags r:id="rId166"/>
              </p:custDataLst>
            </p:nvPr>
          </p:nvSpPr>
          <p:spPr>
            <a:xfrm>
              <a:off x="1496150" y="5182275"/>
              <a:ext cx="21900" cy="16850"/>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5" name="Google Shape;175;p2"/>
            <p:cNvSpPr/>
            <p:nvPr>
              <p:custDataLst>
                <p:tags r:id="rId167"/>
              </p:custDataLst>
            </p:nvPr>
          </p:nvSpPr>
          <p:spPr>
            <a:xfrm>
              <a:off x="1498675" y="5098950"/>
              <a:ext cx="58100" cy="59775"/>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6" name="Google Shape;176;p2"/>
            <p:cNvSpPr/>
            <p:nvPr>
              <p:custDataLst>
                <p:tags r:id="rId168"/>
              </p:custDataLst>
            </p:nvPr>
          </p:nvSpPr>
          <p:spPr>
            <a:xfrm>
              <a:off x="1619050" y="5212575"/>
              <a:ext cx="9275" cy="56400"/>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7" name="Google Shape;177;p2"/>
            <p:cNvSpPr/>
            <p:nvPr>
              <p:custDataLst>
                <p:tags r:id="rId169"/>
              </p:custDataLst>
            </p:nvPr>
          </p:nvSpPr>
          <p:spPr>
            <a:xfrm>
              <a:off x="1136750" y="5042550"/>
              <a:ext cx="11800" cy="50525"/>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8" name="Google Shape;178;p2"/>
            <p:cNvSpPr/>
            <p:nvPr>
              <p:custDataLst>
                <p:tags r:id="rId170"/>
              </p:custDataLst>
            </p:nvPr>
          </p:nvSpPr>
          <p:spPr>
            <a:xfrm>
              <a:off x="1160325" y="5061050"/>
              <a:ext cx="16850" cy="22775"/>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9" name="Google Shape;179;p2"/>
            <p:cNvSpPr/>
            <p:nvPr>
              <p:custDataLst>
                <p:tags r:id="rId171"/>
              </p:custDataLst>
            </p:nvPr>
          </p:nvSpPr>
          <p:spPr>
            <a:xfrm>
              <a:off x="1103925" y="5181425"/>
              <a:ext cx="12650" cy="18550"/>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0" name="Google Shape;180;p2"/>
            <p:cNvSpPr/>
            <p:nvPr>
              <p:custDataLst>
                <p:tags r:id="rId172"/>
              </p:custDataLst>
            </p:nvPr>
          </p:nvSpPr>
          <p:spPr>
            <a:xfrm>
              <a:off x="1057625" y="5223500"/>
              <a:ext cx="57250" cy="63175"/>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1" name="Google Shape;181;p2"/>
            <p:cNvSpPr/>
            <p:nvPr>
              <p:custDataLst>
                <p:tags r:id="rId173"/>
              </p:custDataLst>
            </p:nvPr>
          </p:nvSpPr>
          <p:spPr>
            <a:xfrm>
              <a:off x="1204075" y="5109050"/>
              <a:ext cx="11825" cy="5075"/>
            </a:xfrm>
            <a:custGeom>
              <a:avLst/>
              <a:gdLst/>
              <a:ahLst/>
              <a:cxnLst/>
              <a:rect l="l" t="t" r="r" b="b"/>
              <a:pathLst>
                <a:path w="472"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2" name="Google Shape;182;p2"/>
            <p:cNvSpPr/>
            <p:nvPr>
              <p:custDataLst>
                <p:tags r:id="rId174"/>
              </p:custDataLst>
            </p:nvPr>
          </p:nvSpPr>
          <p:spPr>
            <a:xfrm>
              <a:off x="1178825" y="5088000"/>
              <a:ext cx="58100" cy="57250"/>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3" name="Google Shape;183;p2"/>
            <p:cNvSpPr/>
            <p:nvPr>
              <p:custDataLst>
                <p:tags r:id="rId175"/>
              </p:custDataLst>
            </p:nvPr>
          </p:nvSpPr>
          <p:spPr>
            <a:xfrm>
              <a:off x="1202400" y="5112400"/>
              <a:ext cx="13500" cy="16025"/>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4" name="Google Shape;184;p2"/>
            <p:cNvSpPr/>
            <p:nvPr>
              <p:custDataLst>
                <p:tags r:id="rId176"/>
              </p:custDataLst>
            </p:nvPr>
          </p:nvSpPr>
          <p:spPr>
            <a:xfrm>
              <a:off x="1109800" y="5277375"/>
              <a:ext cx="58950" cy="64000"/>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5" name="Google Shape;185;p2"/>
            <p:cNvSpPr/>
            <p:nvPr>
              <p:custDataLst>
                <p:tags r:id="rId177"/>
              </p:custDataLst>
            </p:nvPr>
          </p:nvSpPr>
          <p:spPr>
            <a:xfrm>
              <a:off x="1660275" y="5133450"/>
              <a:ext cx="57275" cy="63150"/>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6" name="Google Shape;186;p2"/>
            <p:cNvSpPr/>
            <p:nvPr>
              <p:custDataLst>
                <p:tags r:id="rId178"/>
              </p:custDataLst>
            </p:nvPr>
          </p:nvSpPr>
          <p:spPr>
            <a:xfrm>
              <a:off x="1620725" y="5199100"/>
              <a:ext cx="60625" cy="69875"/>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7" name="Google Shape;187;p2"/>
            <p:cNvSpPr/>
            <p:nvPr>
              <p:custDataLst>
                <p:tags r:id="rId179"/>
              </p:custDataLst>
            </p:nvPr>
          </p:nvSpPr>
          <p:spPr>
            <a:xfrm>
              <a:off x="1201550" y="5226875"/>
              <a:ext cx="16025" cy="17700"/>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8" name="Google Shape;188;p2"/>
            <p:cNvSpPr/>
            <p:nvPr>
              <p:custDataLst>
                <p:tags r:id="rId180"/>
              </p:custDataLst>
            </p:nvPr>
          </p:nvSpPr>
          <p:spPr>
            <a:xfrm>
              <a:off x="1546650" y="5208350"/>
              <a:ext cx="73250" cy="67375"/>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89" name="Google Shape;189;p2"/>
            <p:cNvSpPr/>
            <p:nvPr>
              <p:custDataLst>
                <p:tags r:id="rId181"/>
              </p:custDataLst>
            </p:nvPr>
          </p:nvSpPr>
          <p:spPr>
            <a:xfrm>
              <a:off x="1246175" y="5223500"/>
              <a:ext cx="300500" cy="101875"/>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0" name="Google Shape;190;p2"/>
            <p:cNvSpPr/>
            <p:nvPr>
              <p:custDataLst>
                <p:tags r:id="rId182"/>
              </p:custDataLst>
            </p:nvPr>
          </p:nvSpPr>
          <p:spPr>
            <a:xfrm>
              <a:off x="1169575" y="5265600"/>
              <a:ext cx="79975" cy="69875"/>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1" name="Google Shape;191;p2"/>
            <p:cNvSpPr/>
            <p:nvPr>
              <p:custDataLst>
                <p:tags r:id="rId183"/>
              </p:custDataLst>
            </p:nvPr>
          </p:nvSpPr>
          <p:spPr>
            <a:xfrm>
              <a:off x="1418725" y="5052650"/>
              <a:ext cx="58100" cy="55575"/>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2" name="Google Shape;192;p2"/>
            <p:cNvSpPr/>
            <p:nvPr>
              <p:custDataLst>
                <p:tags r:id="rId184"/>
              </p:custDataLst>
            </p:nvPr>
          </p:nvSpPr>
          <p:spPr>
            <a:xfrm>
              <a:off x="1241125" y="5079575"/>
              <a:ext cx="55575" cy="55575"/>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3" name="Google Shape;193;p2"/>
            <p:cNvSpPr/>
            <p:nvPr>
              <p:custDataLst>
                <p:tags r:id="rId185"/>
              </p:custDataLst>
            </p:nvPr>
          </p:nvSpPr>
          <p:spPr>
            <a:xfrm>
              <a:off x="1318550" y="5092200"/>
              <a:ext cx="18550" cy="16025"/>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4" name="Google Shape;194;p2"/>
            <p:cNvSpPr/>
            <p:nvPr>
              <p:custDataLst>
                <p:tags r:id="rId186"/>
              </p:custDataLst>
            </p:nvPr>
          </p:nvSpPr>
          <p:spPr>
            <a:xfrm>
              <a:off x="1138425" y="5153650"/>
              <a:ext cx="55575" cy="57250"/>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5" name="Google Shape;195;p2"/>
            <p:cNvSpPr/>
            <p:nvPr>
              <p:custDataLst>
                <p:tags r:id="rId187"/>
              </p:custDataLst>
            </p:nvPr>
          </p:nvSpPr>
          <p:spPr>
            <a:xfrm>
              <a:off x="1238600" y="5087150"/>
              <a:ext cx="10950" cy="49700"/>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6" name="Google Shape;196;p2"/>
            <p:cNvSpPr/>
            <p:nvPr>
              <p:custDataLst>
                <p:tags r:id="rId188"/>
              </p:custDataLst>
            </p:nvPr>
          </p:nvSpPr>
          <p:spPr>
            <a:xfrm>
              <a:off x="1382525" y="5082950"/>
              <a:ext cx="12650" cy="16025"/>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7" name="Google Shape;197;p2"/>
            <p:cNvSpPr/>
            <p:nvPr>
              <p:custDataLst>
                <p:tags r:id="rId189"/>
              </p:custDataLst>
            </p:nvPr>
          </p:nvSpPr>
          <p:spPr>
            <a:xfrm>
              <a:off x="1298350" y="5071175"/>
              <a:ext cx="58950" cy="55575"/>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8" name="Google Shape;198;p2"/>
            <p:cNvSpPr/>
            <p:nvPr>
              <p:custDataLst>
                <p:tags r:id="rId190"/>
              </p:custDataLst>
            </p:nvPr>
          </p:nvSpPr>
          <p:spPr>
            <a:xfrm>
              <a:off x="1358125" y="5059375"/>
              <a:ext cx="58100" cy="63150"/>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99" name="Google Shape;199;p2"/>
            <p:cNvSpPr/>
            <p:nvPr>
              <p:custDataLst>
                <p:tags r:id="rId191"/>
              </p:custDataLst>
            </p:nvPr>
          </p:nvSpPr>
          <p:spPr>
            <a:xfrm>
              <a:off x="1262150" y="5100625"/>
              <a:ext cx="13500" cy="17700"/>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0" name="Google Shape;200;p2"/>
            <p:cNvSpPr/>
            <p:nvPr>
              <p:custDataLst>
                <p:tags r:id="rId192"/>
              </p:custDataLst>
            </p:nvPr>
          </p:nvSpPr>
          <p:spPr>
            <a:xfrm>
              <a:off x="1118225" y="5216775"/>
              <a:ext cx="57275" cy="55575"/>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1" name="Google Shape;201;p2"/>
            <p:cNvSpPr/>
            <p:nvPr>
              <p:custDataLst>
                <p:tags r:id="rId193"/>
              </p:custDataLst>
            </p:nvPr>
          </p:nvSpPr>
          <p:spPr>
            <a:xfrm>
              <a:off x="1162000" y="5176375"/>
              <a:ext cx="12650" cy="18550"/>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2" name="Google Shape;202;p2"/>
            <p:cNvSpPr/>
            <p:nvPr>
              <p:custDataLst>
                <p:tags r:id="rId194"/>
              </p:custDataLst>
            </p:nvPr>
          </p:nvSpPr>
          <p:spPr>
            <a:xfrm>
              <a:off x="1219225" y="5164600"/>
              <a:ext cx="16025" cy="22750"/>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3" name="Google Shape;203;p2"/>
            <p:cNvSpPr/>
            <p:nvPr>
              <p:custDataLst>
                <p:tags r:id="rId195"/>
              </p:custDataLst>
            </p:nvPr>
          </p:nvSpPr>
          <p:spPr>
            <a:xfrm>
              <a:off x="1140100" y="5236975"/>
              <a:ext cx="16875" cy="18550"/>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4" name="Google Shape;204;p2"/>
            <p:cNvSpPr/>
            <p:nvPr>
              <p:custDataLst>
                <p:tags r:id="rId196"/>
              </p:custDataLst>
            </p:nvPr>
          </p:nvSpPr>
          <p:spPr>
            <a:xfrm>
              <a:off x="1197350" y="5143550"/>
              <a:ext cx="58100" cy="6062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5" name="Google Shape;205;p2"/>
            <p:cNvSpPr/>
            <p:nvPr>
              <p:custDataLst>
                <p:tags r:id="rId197"/>
              </p:custDataLst>
            </p:nvPr>
          </p:nvSpPr>
          <p:spPr>
            <a:xfrm>
              <a:off x="1178825" y="5206675"/>
              <a:ext cx="58950" cy="57250"/>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rgbClr val="FFFFFF"/>
            </a:solidFill>
            <a:ln>
              <a:noFill/>
            </a:ln>
          </p:spPr>
          <p:txBody>
            <a:bodyPr spcFirstLastPara="1" wrap="square" lIns="117025" tIns="117025" rIns="117025" bIns="1170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206" name="Google Shape;206;p2"/>
          <p:cNvSpPr txBox="1">
            <a:spLocks noGrp="1"/>
          </p:cNvSpPr>
          <p:nvPr>
            <p:ph type="ctrTitle"/>
            <p:custDataLst>
              <p:tags r:id="rId2"/>
            </p:custDataLst>
          </p:nvPr>
        </p:nvSpPr>
        <p:spPr>
          <a:xfrm>
            <a:off x="2921400" y="2427150"/>
            <a:ext cx="6349200" cy="1546500"/>
          </a:xfrm>
          <a:prstGeom prst="rect">
            <a:avLst/>
          </a:prstGeom>
        </p:spPr>
        <p:txBody>
          <a:bodyPr spcFirstLastPara="1" wrap="square" lIns="91425" tIns="91425" rIns="91425" bIns="91425" anchor="ctr" anchorCtr="0"/>
          <a:lstStyle>
            <a:lvl1pPr lvl="0" algn="ctr">
              <a:spcBef>
                <a:spcPct val="0"/>
              </a:spcBef>
              <a:spcAft>
                <a:spcPct val="0"/>
              </a:spcAft>
              <a:buClr>
                <a:srgbClr val="FFFFFF"/>
              </a:buClr>
              <a:buSzPts val="7200"/>
              <a:buNone/>
              <a:defRPr sz="7200" b="0">
                <a:solidFill>
                  <a:srgbClr val="FFFFFF"/>
                </a:solidFill>
              </a:defRPr>
            </a:lvl1pPr>
            <a:lvl2pPr lvl="1" algn="ctr">
              <a:spcBef>
                <a:spcPct val="0"/>
              </a:spcBef>
              <a:spcAft>
                <a:spcPct val="0"/>
              </a:spcAft>
              <a:buClr>
                <a:srgbClr val="FFFFFF"/>
              </a:buClr>
              <a:buSzPts val="7200"/>
              <a:buNone/>
              <a:defRPr sz="7200" b="0">
                <a:solidFill>
                  <a:srgbClr val="FFFFFF"/>
                </a:solidFill>
              </a:defRPr>
            </a:lvl2pPr>
            <a:lvl3pPr lvl="2" algn="ctr">
              <a:spcBef>
                <a:spcPct val="0"/>
              </a:spcBef>
              <a:spcAft>
                <a:spcPct val="0"/>
              </a:spcAft>
              <a:buClr>
                <a:srgbClr val="FFFFFF"/>
              </a:buClr>
              <a:buSzPts val="7200"/>
              <a:buNone/>
              <a:defRPr sz="7200" b="0">
                <a:solidFill>
                  <a:srgbClr val="FFFFFF"/>
                </a:solidFill>
              </a:defRPr>
            </a:lvl3pPr>
            <a:lvl4pPr lvl="3" algn="ctr">
              <a:spcBef>
                <a:spcPct val="0"/>
              </a:spcBef>
              <a:spcAft>
                <a:spcPct val="0"/>
              </a:spcAft>
              <a:buClr>
                <a:srgbClr val="FFFFFF"/>
              </a:buClr>
              <a:buSzPts val="7200"/>
              <a:buNone/>
              <a:defRPr sz="7200" b="0">
                <a:solidFill>
                  <a:srgbClr val="FFFFFF"/>
                </a:solidFill>
              </a:defRPr>
            </a:lvl4pPr>
            <a:lvl5pPr lvl="4" algn="ctr">
              <a:spcBef>
                <a:spcPct val="0"/>
              </a:spcBef>
              <a:spcAft>
                <a:spcPct val="0"/>
              </a:spcAft>
              <a:buClr>
                <a:srgbClr val="FFFFFF"/>
              </a:buClr>
              <a:buSzPts val="7200"/>
              <a:buNone/>
              <a:defRPr sz="7200" b="0">
                <a:solidFill>
                  <a:srgbClr val="FFFFFF"/>
                </a:solidFill>
              </a:defRPr>
            </a:lvl5pPr>
            <a:lvl6pPr lvl="5" algn="ctr">
              <a:spcBef>
                <a:spcPct val="0"/>
              </a:spcBef>
              <a:spcAft>
                <a:spcPct val="0"/>
              </a:spcAft>
              <a:buClr>
                <a:srgbClr val="FFFFFF"/>
              </a:buClr>
              <a:buSzPts val="7200"/>
              <a:buNone/>
              <a:defRPr sz="7200" b="0">
                <a:solidFill>
                  <a:srgbClr val="FFFFFF"/>
                </a:solidFill>
              </a:defRPr>
            </a:lvl6pPr>
            <a:lvl7pPr lvl="6" algn="ctr">
              <a:spcBef>
                <a:spcPct val="0"/>
              </a:spcBef>
              <a:spcAft>
                <a:spcPct val="0"/>
              </a:spcAft>
              <a:buClr>
                <a:srgbClr val="FFFFFF"/>
              </a:buClr>
              <a:buSzPts val="7200"/>
              <a:buNone/>
              <a:defRPr sz="7200" b="0">
                <a:solidFill>
                  <a:srgbClr val="FFFFFF"/>
                </a:solidFill>
              </a:defRPr>
            </a:lvl7pPr>
            <a:lvl8pPr lvl="7" algn="ctr">
              <a:spcBef>
                <a:spcPct val="0"/>
              </a:spcBef>
              <a:spcAft>
                <a:spcPct val="0"/>
              </a:spcAft>
              <a:buClr>
                <a:srgbClr val="FFFFFF"/>
              </a:buClr>
              <a:buSzPts val="7200"/>
              <a:buNone/>
              <a:defRPr sz="7200" b="0">
                <a:solidFill>
                  <a:srgbClr val="FFFFFF"/>
                </a:solidFill>
              </a:defRPr>
            </a:lvl8pPr>
            <a:lvl9pPr lvl="8" algn="ctr">
              <a:spcBef>
                <a:spcPct val="0"/>
              </a:spcBef>
              <a:spcAft>
                <a:spcPct val="0"/>
              </a:spcAft>
              <a:buClr>
                <a:srgbClr val="FFFFFF"/>
              </a:buClr>
              <a:buSzPts val="7200"/>
              <a:buNone/>
              <a:defRPr sz="7200" b="0">
                <a:solidFill>
                  <a:srgbClr val="FFFFFF"/>
                </a:solidFill>
              </a:defRPr>
            </a:lvl9pPr>
          </a:lstStyle>
          <a:p>
            <a:endParaRPr/>
          </a:p>
        </p:txBody>
      </p:sp>
    </p:spTree>
    <p:extLst>
      <p:ext uri="{BB962C8B-B14F-4D97-AF65-F5344CB8AC3E}">
        <p14:creationId xmlns:p14="http://schemas.microsoft.com/office/powerpoint/2010/main" val="342654600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98" name="suction.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ircle/>
        <p:sndAc>
          <p:stSnd>
            <p:snd r:embed="rId200" name="suction.wav"/>
          </p:stSnd>
        </p:sndAc>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rectangle">
  <p:cSld name="Blank rectangle">
    <p:bg>
      <p:bgPr>
        <a:blipFill>
          <a:blip r:embed="rId5">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custDataLst>
              <p:tags r:id="rId1"/>
            </p:custDataLst>
          </p:nvPr>
        </p:nvPicPr>
        <p:blipFill>
          <a:blip r:embed="rId6">
            <a:alphaModFix/>
          </a:blip>
          <a:stretch>
            <a:fillRect/>
          </a:stretch>
        </p:blipFill>
        <p:spPr>
          <a:xfrm>
            <a:off x="0" y="1"/>
            <a:ext cx="12192000" cy="6858004"/>
          </a:xfrm>
          <a:prstGeom prst="rect">
            <a:avLst/>
          </a:prstGeom>
          <a:noFill/>
          <a:ln>
            <a:noFill/>
          </a:ln>
        </p:spPr>
      </p:pic>
      <p:sp>
        <p:nvSpPr>
          <p:cNvPr id="52" name="Google Shape;52;p11"/>
          <p:cNvSpPr txBox="1">
            <a:spLocks noGrp="1"/>
          </p:cNvSpPr>
          <p:nvPr>
            <p:ph type="sldNum" idx="12"/>
            <p:custDataLst>
              <p:tags r:id="rId2"/>
            </p:custDataLst>
          </p:nvPr>
        </p:nvSpPr>
        <p:spPr>
          <a:xfrm>
            <a:off x="5730200" y="5930631"/>
            <a:ext cx="731600" cy="524800"/>
          </a:xfrm>
          <a:prstGeom prst="rect">
            <a:avLst/>
          </a:prstGeom>
        </p:spPr>
        <p:txBody>
          <a:bodyPr spcFirstLastPara="1" wrap="square" lIns="121897" tIns="121897" rIns="121897" bIns="121897" anchor="ctr" anchorCtr="0">
            <a:noAutofit/>
          </a:bodyPr>
          <a:lstStyle>
            <a:defPPr>
              <a:defRPr lang="en-US"/>
            </a:defPPr>
            <a:lvl1pPr marL="0" lvl="0" algn="ctr" defTabSz="914286" rtl="0" eaLnBrk="1" latinLnBrk="0" hangingPunct="1">
              <a:buNone/>
              <a:defRPr sz="1800" kern="1200">
                <a:solidFill>
                  <a:srgbClr val="999999"/>
                </a:solidFill>
                <a:latin typeface="+mn-lt"/>
                <a:ea typeface="+mn-ea"/>
                <a:cs typeface="+mn-cs"/>
              </a:defRPr>
            </a:lvl1pPr>
            <a:lvl2pPr marL="457144" lvl="1" algn="ctr" defTabSz="914286" rtl="0" eaLnBrk="1" latinLnBrk="0" hangingPunct="1">
              <a:buNone/>
              <a:defRPr sz="1800" kern="1200">
                <a:solidFill>
                  <a:srgbClr val="999999"/>
                </a:solidFill>
                <a:latin typeface="+mn-lt"/>
                <a:ea typeface="+mn-ea"/>
                <a:cs typeface="+mn-cs"/>
              </a:defRPr>
            </a:lvl2pPr>
            <a:lvl3pPr marL="914286" lvl="2" algn="ctr" defTabSz="914286" rtl="0" eaLnBrk="1" latinLnBrk="0" hangingPunct="1">
              <a:buNone/>
              <a:defRPr sz="1800" kern="1200">
                <a:solidFill>
                  <a:srgbClr val="999999"/>
                </a:solidFill>
                <a:latin typeface="+mn-lt"/>
                <a:ea typeface="+mn-ea"/>
                <a:cs typeface="+mn-cs"/>
              </a:defRPr>
            </a:lvl3pPr>
            <a:lvl4pPr marL="1371429" lvl="3" algn="ctr" defTabSz="914286" rtl="0" eaLnBrk="1" latinLnBrk="0" hangingPunct="1">
              <a:buNone/>
              <a:defRPr sz="1800" kern="1200">
                <a:solidFill>
                  <a:srgbClr val="999999"/>
                </a:solidFill>
                <a:latin typeface="+mn-lt"/>
                <a:ea typeface="+mn-ea"/>
                <a:cs typeface="+mn-cs"/>
              </a:defRPr>
            </a:lvl4pPr>
            <a:lvl5pPr marL="1828571" lvl="4" algn="ctr" defTabSz="914286" rtl="0" eaLnBrk="1" latinLnBrk="0" hangingPunct="1">
              <a:buNone/>
              <a:defRPr sz="1800" kern="1200">
                <a:solidFill>
                  <a:srgbClr val="999999"/>
                </a:solidFill>
                <a:latin typeface="+mn-lt"/>
                <a:ea typeface="+mn-ea"/>
                <a:cs typeface="+mn-cs"/>
              </a:defRPr>
            </a:lvl5pPr>
            <a:lvl6pPr marL="2285715" lvl="5" algn="ctr" defTabSz="914286" rtl="0" eaLnBrk="1" latinLnBrk="0" hangingPunct="1">
              <a:buNone/>
              <a:defRPr sz="1800" kern="1200">
                <a:solidFill>
                  <a:srgbClr val="999999"/>
                </a:solidFill>
                <a:latin typeface="+mn-lt"/>
                <a:ea typeface="+mn-ea"/>
                <a:cs typeface="+mn-cs"/>
              </a:defRPr>
            </a:lvl6pPr>
            <a:lvl7pPr marL="2742857" lvl="6" algn="ctr" defTabSz="914286" rtl="0" eaLnBrk="1" latinLnBrk="0" hangingPunct="1">
              <a:buNone/>
              <a:defRPr sz="1800" kern="1200">
                <a:solidFill>
                  <a:srgbClr val="999999"/>
                </a:solidFill>
                <a:latin typeface="+mn-lt"/>
                <a:ea typeface="+mn-ea"/>
                <a:cs typeface="+mn-cs"/>
              </a:defRPr>
            </a:lvl7pPr>
            <a:lvl8pPr marL="3200000" lvl="7" algn="ctr" defTabSz="914286" rtl="0" eaLnBrk="1" latinLnBrk="0" hangingPunct="1">
              <a:buNone/>
              <a:defRPr sz="1800" kern="1200">
                <a:solidFill>
                  <a:srgbClr val="999999"/>
                </a:solidFill>
                <a:latin typeface="+mn-lt"/>
                <a:ea typeface="+mn-ea"/>
                <a:cs typeface="+mn-cs"/>
              </a:defRPr>
            </a:lvl8pPr>
            <a:lvl9pPr marL="3657144" lvl="8" algn="ctr" defTabSz="914286" rtl="0" eaLnBrk="1" latinLnBrk="0" hangingPunct="1">
              <a:buNone/>
              <a:defRPr sz="1800" kern="1200">
                <a:solidFill>
                  <a:srgbClr val="999999"/>
                </a:solidFill>
                <a:latin typeface="+mn-lt"/>
                <a:ea typeface="+mn-ea"/>
                <a:cs typeface="+mn-cs"/>
              </a:defRPr>
            </a:lvl9pPr>
          </a:lstStyle>
          <a:p>
            <a:fld id="{00000000-1234-1234-1234-123412341234}" type="slidenum">
              <a:rPr lang="en" smtClean="0"/>
              <a:t>‹#›</a:t>
            </a:fld>
            <a:endParaRPr lang="en"/>
          </a:p>
        </p:txBody>
      </p:sp>
    </p:spTree>
    <p:extLst>
      <p:ext uri="{BB962C8B-B14F-4D97-AF65-F5344CB8AC3E}">
        <p14:creationId xmlns:p14="http://schemas.microsoft.com/office/powerpoint/2010/main" val="118853335"/>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3" name="suction.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ircle/>
        <p:sndAc>
          <p:stSnd>
            <p:snd r:embed="rId7" name="suction.wav"/>
          </p:stSnd>
        </p:sndAc>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8A43-022A-46A1-828D-FD113F39B1A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F88967-358C-4958-88C4-196708A9899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6B275F-6364-4BB1-94DD-B4865A88A5D3}"/>
              </a:ext>
            </a:extLst>
          </p:cNvPr>
          <p:cNvSpPr>
            <a:spLocks noGrp="1"/>
          </p:cNvSpPr>
          <p:nvPr>
            <p:ph type="dt" sz="half" idx="10"/>
          </p:nvPr>
        </p:nvSpPr>
        <p:spPr>
          <a:xfrm>
            <a:off x="838200" y="6356350"/>
            <a:ext cx="2743200" cy="365125"/>
          </a:xfrm>
          <a:prstGeom prst="rect">
            <a:avLst/>
          </a:prstGeom>
        </p:spPr>
        <p:txBody>
          <a:bodyPr/>
          <a:lstStyle/>
          <a:p>
            <a:fld id="{9099EEFD-FFD6-429B-B24F-8DAF18C398D4}" type="datetimeFigureOut">
              <a:rPr lang="en-IN" smtClean="0"/>
              <a:t>05-11-2022</a:t>
            </a:fld>
            <a:endParaRPr lang="en-IN"/>
          </a:p>
        </p:txBody>
      </p:sp>
      <p:sp>
        <p:nvSpPr>
          <p:cNvPr id="5" name="Footer Placeholder 4">
            <a:extLst>
              <a:ext uri="{FF2B5EF4-FFF2-40B4-BE49-F238E27FC236}">
                <a16:creationId xmlns:a16="http://schemas.microsoft.com/office/drawing/2014/main" id="{1E6C0117-F29D-4592-80CC-2E9F512F284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1C22D94-BEC4-4196-B551-6CF51EBB60BA}"/>
              </a:ext>
            </a:extLst>
          </p:cNvPr>
          <p:cNvSpPr>
            <a:spLocks noGrp="1"/>
          </p:cNvSpPr>
          <p:nvPr>
            <p:ph type="sldNum" sz="quarter" idx="12"/>
          </p:nvPr>
        </p:nvSpPr>
        <p:spPr>
          <a:xfrm>
            <a:off x="8610600" y="6356350"/>
            <a:ext cx="2743200" cy="365125"/>
          </a:xfrm>
          <a:prstGeom prst="rect">
            <a:avLst/>
          </a:prstGeom>
        </p:spPr>
        <p:txBody>
          <a:bodyPr/>
          <a:lstStyle/>
          <a:p>
            <a:fld id="{AC5535D4-4103-44C4-9959-678236C45F60}" type="slidenum">
              <a:rPr lang="en-IN" smtClean="0"/>
              <a:t>‹#›</a:t>
            </a:fld>
            <a:endParaRPr lang="en-IN"/>
          </a:p>
        </p:txBody>
      </p:sp>
    </p:spTree>
    <p:extLst>
      <p:ext uri="{BB962C8B-B14F-4D97-AF65-F5344CB8AC3E}">
        <p14:creationId xmlns:p14="http://schemas.microsoft.com/office/powerpoint/2010/main" val="30926938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9D308-B477-40CA-80E2-2547F4D5040F}"/>
              </a:ext>
            </a:extLst>
          </p:cNvPr>
          <p:cNvSpPr>
            <a:spLocks noGrp="1"/>
          </p:cNvSpPr>
          <p:nvPr>
            <p:ph type="dt" sz="half" idx="10"/>
          </p:nvPr>
        </p:nvSpPr>
        <p:spPr>
          <a:xfrm>
            <a:off x="838200" y="6356350"/>
            <a:ext cx="2743200" cy="365125"/>
          </a:xfrm>
          <a:prstGeom prst="rect">
            <a:avLst/>
          </a:prstGeom>
        </p:spPr>
        <p:txBody>
          <a:bodyPr/>
          <a:lstStyle/>
          <a:p>
            <a:fld id="{BC8D66DE-5AAE-411A-901E-410190117C26}" type="datetimeFigureOut">
              <a:rPr lang="en-IN" smtClean="0"/>
              <a:t>05-11-2022</a:t>
            </a:fld>
            <a:endParaRPr lang="en-IN"/>
          </a:p>
        </p:txBody>
      </p:sp>
      <p:sp>
        <p:nvSpPr>
          <p:cNvPr id="3" name="Footer Placeholder 2">
            <a:extLst>
              <a:ext uri="{FF2B5EF4-FFF2-40B4-BE49-F238E27FC236}">
                <a16:creationId xmlns:a16="http://schemas.microsoft.com/office/drawing/2014/main" id="{4928C218-26FD-450F-85E4-F33D315C262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60899CAF-3E77-471D-9D61-73C146B6A96F}"/>
              </a:ext>
            </a:extLst>
          </p:cNvPr>
          <p:cNvSpPr>
            <a:spLocks noGrp="1"/>
          </p:cNvSpPr>
          <p:nvPr>
            <p:ph type="sldNum" sz="quarter" idx="12"/>
          </p:nvPr>
        </p:nvSpPr>
        <p:spPr>
          <a:xfrm>
            <a:off x="8610600" y="6356350"/>
            <a:ext cx="2743200" cy="365125"/>
          </a:xfrm>
          <a:prstGeom prst="rect">
            <a:avLst/>
          </a:prstGeom>
        </p:spPr>
        <p:txBody>
          <a:bodyPr/>
          <a:lstStyle/>
          <a:p>
            <a:fld id="{B1AA27F5-928D-4D0A-8970-78D664A21E67}" type="slidenum">
              <a:rPr lang="en-IN" smtClean="0"/>
              <a:t>‹#›</a:t>
            </a:fld>
            <a:endParaRPr lang="en-IN"/>
          </a:p>
        </p:txBody>
      </p:sp>
    </p:spTree>
    <p:extLst>
      <p:ext uri="{BB962C8B-B14F-4D97-AF65-F5344CB8AC3E}">
        <p14:creationId xmlns:p14="http://schemas.microsoft.com/office/powerpoint/2010/main" val="24748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3" name="camera.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audio" Target="../media/audio1.wav"/><Relationship Id="rId27" Type="http://schemas.openxmlformats.org/officeDocument/2006/relationships/audio" Target="../media/audio1.wav"/></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audio" Target="../media/audio1.wav"/><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audio" Target="../media/audio1.wav"/><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ags" Target="../tags/tag274.xml"/><Relationship Id="rId3" Type="http://schemas.openxmlformats.org/officeDocument/2006/relationships/slideLayout" Target="../slideLayouts/slideLayout39.xml"/><Relationship Id="rId21" Type="http://schemas.openxmlformats.org/officeDocument/2006/relationships/tags" Target="../tags/tag27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ags" Target="../tags/tag273.xml"/><Relationship Id="rId2" Type="http://schemas.openxmlformats.org/officeDocument/2006/relationships/slideLayout" Target="../slideLayouts/slideLayout38.xml"/><Relationship Id="rId16" Type="http://schemas.openxmlformats.org/officeDocument/2006/relationships/theme" Target="../theme/theme3.xml"/><Relationship Id="rId20" Type="http://schemas.openxmlformats.org/officeDocument/2006/relationships/tags" Target="../tags/tag27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ags" Target="../tags/tag27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image" Target="../media/image8.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ags" Target="../tags/tag39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17" Type="http://schemas.openxmlformats.org/officeDocument/2006/relationships/tags" Target="../tags/tag398.xml"/><Relationship Id="rId2" Type="http://schemas.openxmlformats.org/officeDocument/2006/relationships/slideLayout" Target="../slideLayouts/slideLayout53.xml"/><Relationship Id="rId16" Type="http://schemas.openxmlformats.org/officeDocument/2006/relationships/tags" Target="../tags/tag39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ags" Target="../tags/tag39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ags" Target="../tags/tag3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audio" Target="../media/audio3.wav"/><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theme" Target="../theme/theme5.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audio" Target="../media/audio3.wav"/><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752" r:id="rId3"/>
    <p:sldLayoutId id="2147483754" r:id="rId4"/>
    <p:sldLayoutId id="2147483789" r:id="rId5"/>
    <p:sldLayoutId id="2147483791" r:id="rId6"/>
    <p:sldLayoutId id="2147483799" r:id="rId7"/>
    <p:sldLayoutId id="2147483868" r:id="rId8"/>
    <p:sldLayoutId id="2147483870" r:id="rId9"/>
    <p:sldLayoutId id="2147483878" r:id="rId10"/>
    <p:sldLayoutId id="2147483915" r:id="rId11"/>
    <p:sldLayoutId id="2147483918" r:id="rId12"/>
    <p:sldLayoutId id="2147483925" r:id="rId13"/>
    <p:sldLayoutId id="2147483926" r:id="rId14"/>
    <p:sldLayoutId id="2147483971" r:id="rId15"/>
    <p:sldLayoutId id="2147483974" r:id="rId16"/>
    <p:sldLayoutId id="2147483981" r:id="rId17"/>
    <p:sldLayoutId id="2147483982" r:id="rId18"/>
    <p:sldLayoutId id="2147484110" r:id="rId19"/>
    <p:sldLayoutId id="2147484112" r:id="rId20"/>
  </p:sldLayoutIdLst>
  <mc:AlternateContent xmlns:mc="http://schemas.openxmlformats.org/markup-compatibility/2006" xmlns:p14="http://schemas.microsoft.com/office/powerpoint/2010/main">
    <mc:Choice Requires="p14">
      <p:transition spd="slow" p14:dur="1500">
        <p:push dir="u"/>
        <p:sndAc>
          <p:stSnd>
            <p:snd r:embed="rId22"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27" name="camera.wav"/>
          </p:stSnd>
        </p:sndAc>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Lst>
  <mc:AlternateContent xmlns:mc="http://schemas.openxmlformats.org/markup-compatibility/2006" xmlns:p14="http://schemas.microsoft.com/office/powerpoint/2010/main">
    <mc:Choice Requires="p14">
      <p:transition spd="slow" p14:dur="1500">
        <p:push dir="u"/>
        <p:sndAc>
          <p:stSnd>
            <p:snd r:embed="rId18"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9" name="camera.wav"/>
          </p:stSnd>
        </p:sndAc>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7"/>
            </p:custDataLst>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custDataLst>
              <p:tags r:id="rId18"/>
            </p:custDataLst>
          </p:nvPr>
        </p:nvSpPr>
        <p:spPr>
          <a:xfrm>
            <a:off x="609600" y="1600202"/>
            <a:ext cx="10972800" cy="4525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custDataLst>
              <p:tags r:id="rId19"/>
            </p:custDataLst>
          </p:nvPr>
        </p:nvSpPr>
        <p:spPr>
          <a:xfrm>
            <a:off x="609600" y="6356351"/>
            <a:ext cx="2844800" cy="365125"/>
          </a:xfrm>
          <a:prstGeom prst="rect">
            <a:avLst/>
          </a:prstGeom>
        </p:spPr>
        <p:txBody>
          <a:bodyPr vert="horz" lIns="91440" tIns="45720" rIns="91440" bIns="45720" rtlCol="0" anchor="ctr"/>
          <a:lstStyle>
            <a:defPPr>
              <a:defRPr lang="en-US"/>
            </a:defPPr>
            <a:lvl1pPr marL="0" algn="l"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fld id="{D95C8B01-B15C-4B92-AA4C-045722D7B210}" type="datetimeFigureOut">
              <a:rPr lang="en-US" smtClean="0"/>
              <a:t>11/5/2022</a:t>
            </a:fld>
            <a:endParaRPr lang="en-US"/>
          </a:p>
        </p:txBody>
      </p:sp>
      <p:sp>
        <p:nvSpPr>
          <p:cNvPr id="5" name="Footer Placeholder 4"/>
          <p:cNvSpPr>
            <a:spLocks noGrp="1"/>
          </p:cNvSpPr>
          <p:nvPr>
            <p:ph type="ftr" sz="quarter" idx="3"/>
            <p:custDataLst>
              <p:tags r:id="rId20"/>
            </p:custDataLst>
          </p:nvPr>
        </p:nvSpPr>
        <p:spPr>
          <a:xfrm>
            <a:off x="4165600" y="6356351"/>
            <a:ext cx="3860800" cy="365125"/>
          </a:xfrm>
          <a:prstGeom prst="rect">
            <a:avLst/>
          </a:prstGeom>
        </p:spPr>
        <p:txBody>
          <a:bodyPr vert="horz" lIns="91440" tIns="45720" rIns="91440" bIns="45720" rtlCol="0" anchor="ctr"/>
          <a:lstStyle>
            <a:defPPr>
              <a:defRPr lang="en-US"/>
            </a:defPPr>
            <a:lvl1pPr marL="0" algn="ctr"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custDataLst>
              <p:tags r:id="rId21"/>
            </p:custDataLst>
          </p:nvPr>
        </p:nvSpPr>
        <p:spPr>
          <a:xfrm>
            <a:off x="8737600" y="6356351"/>
            <a:ext cx="2844800" cy="365125"/>
          </a:xfrm>
          <a:prstGeom prst="rect">
            <a:avLst/>
          </a:prstGeom>
        </p:spPr>
        <p:txBody>
          <a:bodyPr vert="horz" lIns="91440" tIns="45720" rIns="91440" bIns="45720" rtlCol="0" anchor="ctr"/>
          <a:lstStyle>
            <a:defPPr>
              <a:defRPr lang="en-US"/>
            </a:defPPr>
            <a:lvl1pPr marL="0" algn="r"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fld id="{AB88A23F-A93F-400B-92A9-5DE2DC36D17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4" r:id="rId12"/>
    <p:sldLayoutId id="2147484045" r:id="rId13"/>
    <p:sldLayoutId id="2147484046" r:id="rId14"/>
    <p:sldLayoutId id="2147484047" r:id="rId15"/>
  </p:sldLayoutIdLst>
  <p:transition/>
  <p:txStyles>
    <p:titleStyle>
      <a:lvl1pPr algn="ctr" defTabSz="1219200" rtl="0" eaLnBrk="1" latinLnBrk="0" hangingPunct="1">
        <a:spcBef>
          <a:spcPct val="0"/>
        </a:spcBef>
        <a:buNone/>
        <a:defRPr sz="5867"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4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0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6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3"/>
            </p:custDataLst>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custDataLst>
              <p:tags r:id="rId14"/>
            </p:custDataLst>
          </p:nvPr>
        </p:nvSpPr>
        <p:spPr>
          <a:xfrm>
            <a:off x="2231136" y="2638045"/>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custDataLst>
              <p:tags r:id="rId15"/>
            </p:custDataLst>
          </p:nvPr>
        </p:nvSpPr>
        <p:spPr>
          <a:xfrm>
            <a:off x="7821430" y="6238816"/>
            <a:ext cx="2753747" cy="323968"/>
          </a:xfrm>
          <a:prstGeom prst="rect">
            <a:avLst/>
          </a:prstGeom>
        </p:spPr>
        <p:txBody>
          <a:bodyPr vert="horz" lIns="91440" tIns="45720" rIns="91440" bIns="45720" rtlCol="0" anchor="ctr"/>
          <a:lstStyle>
            <a:defPPr>
              <a:defRPr lang="en-US"/>
            </a:defPPr>
            <a:lvl1pPr marL="0" algn="r" defTabSz="609600" rtl="0" eaLnBrk="1" latinLnBrk="0" hangingPunct="1">
              <a:defRPr sz="1051" kern="1200">
                <a:solidFill>
                  <a:schemeClr val="tx1">
                    <a:alpha val="70000"/>
                  </a:schemeClr>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custDataLst>
              <p:tags r:id="rId16"/>
            </p:custDataLst>
          </p:nvPr>
        </p:nvSpPr>
        <p:spPr>
          <a:xfrm>
            <a:off x="1600200" y="6236208"/>
            <a:ext cx="5901189" cy="320040"/>
          </a:xfrm>
          <a:prstGeom prst="rect">
            <a:avLst/>
          </a:prstGeom>
        </p:spPr>
        <p:txBody>
          <a:bodyPr vert="horz" lIns="91440" tIns="45720" rIns="91440" bIns="45720" rtlCol="0" anchor="ctr"/>
          <a:lstStyle>
            <a:defPPr>
              <a:defRPr lang="en-US"/>
            </a:defPPr>
            <a:lvl1pPr marL="0" algn="l" defTabSz="609600" rtl="0" eaLnBrk="1" latinLnBrk="0" hangingPunct="1">
              <a:defRPr sz="1051" kern="1200">
                <a:solidFill>
                  <a:schemeClr val="tx1">
                    <a:alpha val="70000"/>
                  </a:schemeClr>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custDataLst>
              <p:tags r:id="rId17"/>
            </p:custDataLst>
          </p:nvPr>
        </p:nvSpPr>
        <p:spPr>
          <a:xfrm>
            <a:off x="10758923" y="6217920"/>
            <a:ext cx="365760" cy="365760"/>
          </a:xfrm>
          <a:prstGeom prst="ellipse">
            <a:avLst/>
          </a:prstGeom>
          <a:solidFill>
            <a:srgbClr val="1D1D1D">
              <a:alpha val="70000"/>
            </a:srgbClr>
          </a:solidFill>
        </p:spPr>
        <p:txBody>
          <a:bodyPr vert="horz" lIns="18288" tIns="45720" rIns="18288" bIns="45720" rtlCol="0" anchor="ctr">
            <a:noAutofit/>
          </a:bodyPr>
          <a:lstStyle>
            <a:defPPr>
              <a:defRPr lang="en-US"/>
            </a:defPPr>
            <a:lvl1pPr marL="0" algn="ctr" defTabSz="609600" rtl="0" eaLnBrk="1" latinLnBrk="0" hangingPunct="1">
              <a:defRPr sz="1100" kern="1200" spc="0" baseline="0">
                <a:solidFill>
                  <a:srgbClr val="FFFFFF"/>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pPr marL="0" lvl="0" indent="0" algn="r" rtl="0">
              <a:spcBef>
                <a:spcPct val="0"/>
              </a:spcBef>
              <a:spcAft>
                <a:spcPct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135071"/>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Lst>
  <p:transition/>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itchFamily="34" charset="0"/>
        <a:buChar char="•"/>
        <a:defRPr sz="1600" kern="1200">
          <a:solidFill>
            <a:schemeClr val="tx1"/>
          </a:solidFill>
          <a:latin typeface="+mn-lt"/>
          <a:ea typeface="+mn-ea"/>
          <a:cs typeface="+mn-cs"/>
        </a:defRPr>
      </a:lvl7pPr>
      <a:lvl8pPr marL="1657351" indent="-228600" algn="l" defTabSz="914400" rtl="0" eaLnBrk="1" latinLnBrk="0" hangingPunct="1">
        <a:lnSpc>
          <a:spcPct val="100000"/>
        </a:lnSpc>
        <a:spcBef>
          <a:spcPts val="1000"/>
        </a:spcBef>
        <a:buClr>
          <a:schemeClr val="accent2"/>
        </a:buClr>
        <a:buFont typeface="Arial"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100" r:id="rId15"/>
    <p:sldLayoutId id="2147484101" r:id="rId16"/>
    <p:sldLayoutId id="2147484102" r:id="rId17"/>
    <p:sldLayoutId id="2147484103" r:id="rId18"/>
    <p:sldLayoutId id="2147484104" r:id="rId19"/>
    <p:sldLayoutId id="2147484107" r:id="rId20"/>
    <p:sldLayoutId id="2147484108" r:id="rId21"/>
    <p:sldLayoutId id="2147484113" r:id="rId22"/>
    <p:sldLayoutId id="2147484114" r:id="rId23"/>
  </p:sldLayoutIdLst>
  <mc:AlternateContent xmlns:mc="http://schemas.openxmlformats.org/markup-compatibility/2006" xmlns:p14="http://schemas.microsoft.com/office/powerpoint/2010/main">
    <mc:Choice Requires="p14">
      <p:transition spd="slow" p14:dur="1200">
        <p:dissolve/>
        <p:sndAc>
          <p:stSnd>
            <p:snd r:embed="rId25"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28" name="chimes.wav"/>
          </p:stSnd>
        </p:sndAc>
      </p:transition>
    </mc:Fallback>
  </mc:AlternateConten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681.xml"/><Relationship Id="rId13" Type="http://schemas.openxmlformats.org/officeDocument/2006/relationships/tags" Target="../tags/tag686.xml"/><Relationship Id="rId18" Type="http://schemas.openxmlformats.org/officeDocument/2006/relationships/image" Target="../media/image11.jpeg"/><Relationship Id="rId3" Type="http://schemas.openxmlformats.org/officeDocument/2006/relationships/tags" Target="../tags/tag676.xml"/><Relationship Id="rId21" Type="http://schemas.openxmlformats.org/officeDocument/2006/relationships/image" Target="../media/image14.png"/><Relationship Id="rId7" Type="http://schemas.openxmlformats.org/officeDocument/2006/relationships/tags" Target="../tags/tag680.xml"/><Relationship Id="rId12" Type="http://schemas.openxmlformats.org/officeDocument/2006/relationships/tags" Target="../tags/tag685.xml"/><Relationship Id="rId17" Type="http://schemas.openxmlformats.org/officeDocument/2006/relationships/notesSlide" Target="../notesSlides/notesSlide1.xml"/><Relationship Id="rId2" Type="http://schemas.openxmlformats.org/officeDocument/2006/relationships/tags" Target="../tags/tag675.xml"/><Relationship Id="rId16" Type="http://schemas.openxmlformats.org/officeDocument/2006/relationships/slideLayout" Target="../slideLayouts/slideLayout37.xml"/><Relationship Id="rId20" Type="http://schemas.openxmlformats.org/officeDocument/2006/relationships/image" Target="../media/image13.png"/><Relationship Id="rId1" Type="http://schemas.openxmlformats.org/officeDocument/2006/relationships/tags" Target="../tags/tag674.xml"/><Relationship Id="rId6" Type="http://schemas.openxmlformats.org/officeDocument/2006/relationships/tags" Target="../tags/tag679.xml"/><Relationship Id="rId11" Type="http://schemas.openxmlformats.org/officeDocument/2006/relationships/tags" Target="../tags/tag684.xml"/><Relationship Id="rId5" Type="http://schemas.openxmlformats.org/officeDocument/2006/relationships/tags" Target="../tags/tag678.xml"/><Relationship Id="rId15" Type="http://schemas.openxmlformats.org/officeDocument/2006/relationships/tags" Target="../tags/tag688.xml"/><Relationship Id="rId23" Type="http://schemas.openxmlformats.org/officeDocument/2006/relationships/image" Target="../media/image16.png"/><Relationship Id="rId10" Type="http://schemas.openxmlformats.org/officeDocument/2006/relationships/tags" Target="../tags/tag683.xml"/><Relationship Id="rId19" Type="http://schemas.openxmlformats.org/officeDocument/2006/relationships/image" Target="../media/image12.png"/><Relationship Id="rId4" Type="http://schemas.openxmlformats.org/officeDocument/2006/relationships/tags" Target="../tags/tag677.xml"/><Relationship Id="rId9" Type="http://schemas.openxmlformats.org/officeDocument/2006/relationships/tags" Target="../tags/tag682.xml"/><Relationship Id="rId14" Type="http://schemas.openxmlformats.org/officeDocument/2006/relationships/tags" Target="../tags/tag687.xml"/><Relationship Id="rId22"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727.xml"/><Relationship Id="rId6" Type="http://schemas.openxmlformats.org/officeDocument/2006/relationships/audio" Target="../media/audio3.wav"/><Relationship Id="rId5" Type="http://schemas.openxmlformats.org/officeDocument/2006/relationships/image" Target="../media/image22.png"/><Relationship Id="rId4" Type="http://schemas.openxmlformats.org/officeDocument/2006/relationships/audio" Target="../media/audio3.wav"/></Relationships>
</file>

<file path=ppt/slides/_rels/slide11.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11.xml"/><Relationship Id="rId29" Type="http://schemas.openxmlformats.org/officeDocument/2006/relationships/audio" Target="../media/audio6.wav"/><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audio" Target="../media/audio6.wav"/><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audio" Target="../media/audio6.wav"/><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audio" Target="../media/audio6.wav"/><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39.xml"/><Relationship Id="rId1" Type="http://schemas.openxmlformats.org/officeDocument/2006/relationships/tags" Target="../tags/tag738.xml"/><Relationship Id="rId6" Type="http://schemas.openxmlformats.org/officeDocument/2006/relationships/image" Target="../media/image27.png"/><Relationship Id="rId5" Type="http://schemas.openxmlformats.org/officeDocument/2006/relationships/audio" Target="../media/audio1.wav"/><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41.xml"/><Relationship Id="rId1" Type="http://schemas.openxmlformats.org/officeDocument/2006/relationships/tags" Target="../tags/tag740.xml"/><Relationship Id="rId6" Type="http://schemas.openxmlformats.org/officeDocument/2006/relationships/image" Target="../media/image28.png"/><Relationship Id="rId5" Type="http://schemas.openxmlformats.org/officeDocument/2006/relationships/audio" Target="../media/audio1.wav"/><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43.xml"/><Relationship Id="rId1" Type="http://schemas.openxmlformats.org/officeDocument/2006/relationships/tags" Target="../tags/tag742.xml"/><Relationship Id="rId6" Type="http://schemas.openxmlformats.org/officeDocument/2006/relationships/image" Target="../media/image29.png"/><Relationship Id="rId5" Type="http://schemas.openxmlformats.org/officeDocument/2006/relationships/audio" Target="../media/audio1.wav"/><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45.xml"/><Relationship Id="rId1" Type="http://schemas.openxmlformats.org/officeDocument/2006/relationships/tags" Target="../tags/tag744.xml"/><Relationship Id="rId6" Type="http://schemas.openxmlformats.org/officeDocument/2006/relationships/image" Target="../media/image30.png"/><Relationship Id="rId5" Type="http://schemas.openxmlformats.org/officeDocument/2006/relationships/audio" Target="../media/audio1.wav"/><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47.xml"/><Relationship Id="rId1" Type="http://schemas.openxmlformats.org/officeDocument/2006/relationships/tags" Target="../tags/tag746.xml"/><Relationship Id="rId6" Type="http://schemas.openxmlformats.org/officeDocument/2006/relationships/image" Target="../media/image31.png"/><Relationship Id="rId5" Type="http://schemas.openxmlformats.org/officeDocument/2006/relationships/audio" Target="../media/audio1.wav"/><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tags" Target="../tags/tag693.xml"/><Relationship Id="rId7" Type="http://schemas.openxmlformats.org/officeDocument/2006/relationships/tags" Target="../tags/tag697.xml"/><Relationship Id="rId12" Type="http://schemas.openxmlformats.org/officeDocument/2006/relationships/audio" Target="../media/audio1.wav"/><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image" Target="../media/image17.jpeg"/><Relationship Id="rId5" Type="http://schemas.openxmlformats.org/officeDocument/2006/relationships/tags" Target="../tags/tag695.xml"/><Relationship Id="rId10" Type="http://schemas.openxmlformats.org/officeDocument/2006/relationships/audio" Target="../media/audio1.wav"/><Relationship Id="rId4" Type="http://schemas.openxmlformats.org/officeDocument/2006/relationships/tags" Target="../tags/tag694.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49.xml"/><Relationship Id="rId1" Type="http://schemas.openxmlformats.org/officeDocument/2006/relationships/tags" Target="../tags/tag748.xml"/><Relationship Id="rId6" Type="http://schemas.openxmlformats.org/officeDocument/2006/relationships/image" Target="../media/image32.png"/><Relationship Id="rId5" Type="http://schemas.openxmlformats.org/officeDocument/2006/relationships/audio" Target="../media/audio1.wav"/><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51.xml"/><Relationship Id="rId1" Type="http://schemas.openxmlformats.org/officeDocument/2006/relationships/tags" Target="../tags/tag750.xml"/><Relationship Id="rId6" Type="http://schemas.openxmlformats.org/officeDocument/2006/relationships/image" Target="../media/image33.png"/><Relationship Id="rId5" Type="http://schemas.openxmlformats.org/officeDocument/2006/relationships/audio" Target="../media/audio1.wav"/><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53.xml"/><Relationship Id="rId1" Type="http://schemas.openxmlformats.org/officeDocument/2006/relationships/tags" Target="../tags/tag752.xml"/><Relationship Id="rId6" Type="http://schemas.openxmlformats.org/officeDocument/2006/relationships/image" Target="../media/image34.png"/><Relationship Id="rId5" Type="http://schemas.openxmlformats.org/officeDocument/2006/relationships/audio" Target="../media/audio1.wav"/><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55.xml"/><Relationship Id="rId1" Type="http://schemas.openxmlformats.org/officeDocument/2006/relationships/tags" Target="../tags/tag754.xml"/><Relationship Id="rId6" Type="http://schemas.openxmlformats.org/officeDocument/2006/relationships/image" Target="../media/image35.png"/><Relationship Id="rId5" Type="http://schemas.openxmlformats.org/officeDocument/2006/relationships/audio" Target="../media/audio1.wav"/><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audio" Target="../media/audio1.wav"/><Relationship Id="rId2" Type="http://schemas.openxmlformats.org/officeDocument/2006/relationships/tags" Target="../tags/tag757.xml"/><Relationship Id="rId1" Type="http://schemas.openxmlformats.org/officeDocument/2006/relationships/tags" Target="../tags/tag756.xml"/><Relationship Id="rId6" Type="http://schemas.openxmlformats.org/officeDocument/2006/relationships/image" Target="../media/image36.png"/><Relationship Id="rId5" Type="http://schemas.openxmlformats.org/officeDocument/2006/relationships/audio" Target="../media/audio1.wav"/><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tags" Target="../tags/tag765.xml"/><Relationship Id="rId13" Type="http://schemas.openxmlformats.org/officeDocument/2006/relationships/tags" Target="../tags/tag770.xml"/><Relationship Id="rId18" Type="http://schemas.openxmlformats.org/officeDocument/2006/relationships/tags" Target="../tags/tag775.xml"/><Relationship Id="rId3" Type="http://schemas.openxmlformats.org/officeDocument/2006/relationships/tags" Target="../tags/tag760.xml"/><Relationship Id="rId21" Type="http://schemas.openxmlformats.org/officeDocument/2006/relationships/audio" Target="../media/audio1.wav"/><Relationship Id="rId7" Type="http://schemas.openxmlformats.org/officeDocument/2006/relationships/tags" Target="../tags/tag764.xml"/><Relationship Id="rId12" Type="http://schemas.openxmlformats.org/officeDocument/2006/relationships/tags" Target="../tags/tag769.xml"/><Relationship Id="rId17" Type="http://schemas.openxmlformats.org/officeDocument/2006/relationships/tags" Target="../tags/tag774.xml"/><Relationship Id="rId2" Type="http://schemas.openxmlformats.org/officeDocument/2006/relationships/tags" Target="../tags/tag759.xml"/><Relationship Id="rId16" Type="http://schemas.openxmlformats.org/officeDocument/2006/relationships/tags" Target="../tags/tag773.xml"/><Relationship Id="rId20" Type="http://schemas.openxmlformats.org/officeDocument/2006/relationships/slideLayout" Target="../slideLayouts/slideLayout26.xml"/><Relationship Id="rId1" Type="http://schemas.openxmlformats.org/officeDocument/2006/relationships/tags" Target="../tags/tag758.xml"/><Relationship Id="rId6" Type="http://schemas.openxmlformats.org/officeDocument/2006/relationships/tags" Target="../tags/tag763.xml"/><Relationship Id="rId11" Type="http://schemas.openxmlformats.org/officeDocument/2006/relationships/tags" Target="../tags/tag768.xml"/><Relationship Id="rId5" Type="http://schemas.openxmlformats.org/officeDocument/2006/relationships/tags" Target="../tags/tag762.xml"/><Relationship Id="rId15" Type="http://schemas.openxmlformats.org/officeDocument/2006/relationships/tags" Target="../tags/tag772.xml"/><Relationship Id="rId10" Type="http://schemas.openxmlformats.org/officeDocument/2006/relationships/tags" Target="../tags/tag767.xml"/><Relationship Id="rId19" Type="http://schemas.openxmlformats.org/officeDocument/2006/relationships/tags" Target="../tags/tag776.xml"/><Relationship Id="rId4" Type="http://schemas.openxmlformats.org/officeDocument/2006/relationships/tags" Target="../tags/tag761.xml"/><Relationship Id="rId9" Type="http://schemas.openxmlformats.org/officeDocument/2006/relationships/tags" Target="../tags/tag766.xml"/><Relationship Id="rId14" Type="http://schemas.openxmlformats.org/officeDocument/2006/relationships/tags" Target="../tags/tag771.xml"/><Relationship Id="rId22" Type="http://schemas.openxmlformats.org/officeDocument/2006/relationships/audio" Target="../media/audio1.wav"/></Relationships>
</file>

<file path=ppt/slides/_rels/slide26.xml.rels><?xml version="1.0" encoding="UTF-8" standalone="yes"?>
<Relationships xmlns="http://schemas.openxmlformats.org/package/2006/relationships"><Relationship Id="rId13" Type="http://schemas.openxmlformats.org/officeDocument/2006/relationships/tags" Target="../tags/tag789.xml"/><Relationship Id="rId18" Type="http://schemas.openxmlformats.org/officeDocument/2006/relationships/tags" Target="../tags/tag794.xml"/><Relationship Id="rId26" Type="http://schemas.openxmlformats.org/officeDocument/2006/relationships/tags" Target="../tags/tag802.xml"/><Relationship Id="rId39" Type="http://schemas.openxmlformats.org/officeDocument/2006/relationships/tags" Target="../tags/tag815.xml"/><Relationship Id="rId21" Type="http://schemas.openxmlformats.org/officeDocument/2006/relationships/tags" Target="../tags/tag797.xml"/><Relationship Id="rId34" Type="http://schemas.openxmlformats.org/officeDocument/2006/relationships/tags" Target="../tags/tag810.xml"/><Relationship Id="rId42" Type="http://schemas.openxmlformats.org/officeDocument/2006/relationships/tags" Target="../tags/tag818.xml"/><Relationship Id="rId47" Type="http://schemas.openxmlformats.org/officeDocument/2006/relationships/tags" Target="../tags/tag823.xml"/><Relationship Id="rId50" Type="http://schemas.openxmlformats.org/officeDocument/2006/relationships/tags" Target="../tags/tag826.xml"/><Relationship Id="rId55" Type="http://schemas.openxmlformats.org/officeDocument/2006/relationships/tags" Target="../tags/tag831.xml"/><Relationship Id="rId63" Type="http://schemas.openxmlformats.org/officeDocument/2006/relationships/tags" Target="../tags/tag839.xml"/><Relationship Id="rId7" Type="http://schemas.openxmlformats.org/officeDocument/2006/relationships/tags" Target="../tags/tag783.xml"/><Relationship Id="rId2" Type="http://schemas.openxmlformats.org/officeDocument/2006/relationships/tags" Target="../tags/tag778.xml"/><Relationship Id="rId16" Type="http://schemas.openxmlformats.org/officeDocument/2006/relationships/tags" Target="../tags/tag792.xml"/><Relationship Id="rId29" Type="http://schemas.openxmlformats.org/officeDocument/2006/relationships/tags" Target="../tags/tag805.xml"/><Relationship Id="rId1" Type="http://schemas.openxmlformats.org/officeDocument/2006/relationships/tags" Target="../tags/tag777.xml"/><Relationship Id="rId6" Type="http://schemas.openxmlformats.org/officeDocument/2006/relationships/tags" Target="../tags/tag782.xml"/><Relationship Id="rId11" Type="http://schemas.openxmlformats.org/officeDocument/2006/relationships/tags" Target="../tags/tag787.xml"/><Relationship Id="rId24" Type="http://schemas.openxmlformats.org/officeDocument/2006/relationships/tags" Target="../tags/tag800.xml"/><Relationship Id="rId32" Type="http://schemas.openxmlformats.org/officeDocument/2006/relationships/tags" Target="../tags/tag808.xml"/><Relationship Id="rId37" Type="http://schemas.openxmlformats.org/officeDocument/2006/relationships/tags" Target="../tags/tag813.xml"/><Relationship Id="rId40" Type="http://schemas.openxmlformats.org/officeDocument/2006/relationships/tags" Target="../tags/tag816.xml"/><Relationship Id="rId45" Type="http://schemas.openxmlformats.org/officeDocument/2006/relationships/tags" Target="../tags/tag821.xml"/><Relationship Id="rId53" Type="http://schemas.openxmlformats.org/officeDocument/2006/relationships/tags" Target="../tags/tag829.xml"/><Relationship Id="rId58" Type="http://schemas.openxmlformats.org/officeDocument/2006/relationships/tags" Target="../tags/tag834.xml"/><Relationship Id="rId66" Type="http://schemas.openxmlformats.org/officeDocument/2006/relationships/notesSlide" Target="../notesSlides/notesSlide25.xml"/><Relationship Id="rId5" Type="http://schemas.openxmlformats.org/officeDocument/2006/relationships/tags" Target="../tags/tag781.xml"/><Relationship Id="rId15" Type="http://schemas.openxmlformats.org/officeDocument/2006/relationships/tags" Target="../tags/tag791.xml"/><Relationship Id="rId23" Type="http://schemas.openxmlformats.org/officeDocument/2006/relationships/tags" Target="../tags/tag799.xml"/><Relationship Id="rId28" Type="http://schemas.openxmlformats.org/officeDocument/2006/relationships/tags" Target="../tags/tag804.xml"/><Relationship Id="rId36" Type="http://schemas.openxmlformats.org/officeDocument/2006/relationships/tags" Target="../tags/tag812.xml"/><Relationship Id="rId49" Type="http://schemas.openxmlformats.org/officeDocument/2006/relationships/tags" Target="../tags/tag825.xml"/><Relationship Id="rId57" Type="http://schemas.openxmlformats.org/officeDocument/2006/relationships/tags" Target="../tags/tag833.xml"/><Relationship Id="rId61" Type="http://schemas.openxmlformats.org/officeDocument/2006/relationships/tags" Target="../tags/tag837.xml"/><Relationship Id="rId10" Type="http://schemas.openxmlformats.org/officeDocument/2006/relationships/tags" Target="../tags/tag786.xml"/><Relationship Id="rId19" Type="http://schemas.openxmlformats.org/officeDocument/2006/relationships/tags" Target="../tags/tag795.xml"/><Relationship Id="rId31" Type="http://schemas.openxmlformats.org/officeDocument/2006/relationships/tags" Target="../tags/tag807.xml"/><Relationship Id="rId44" Type="http://schemas.openxmlformats.org/officeDocument/2006/relationships/tags" Target="../tags/tag820.xml"/><Relationship Id="rId52" Type="http://schemas.openxmlformats.org/officeDocument/2006/relationships/tags" Target="../tags/tag828.xml"/><Relationship Id="rId60" Type="http://schemas.openxmlformats.org/officeDocument/2006/relationships/tags" Target="../tags/tag836.xml"/><Relationship Id="rId65" Type="http://schemas.openxmlformats.org/officeDocument/2006/relationships/slideLayout" Target="../slideLayouts/slideLayout49.xml"/><Relationship Id="rId4" Type="http://schemas.openxmlformats.org/officeDocument/2006/relationships/tags" Target="../tags/tag780.xml"/><Relationship Id="rId9" Type="http://schemas.openxmlformats.org/officeDocument/2006/relationships/tags" Target="../tags/tag785.xml"/><Relationship Id="rId14" Type="http://schemas.openxmlformats.org/officeDocument/2006/relationships/tags" Target="../tags/tag790.xml"/><Relationship Id="rId22" Type="http://schemas.openxmlformats.org/officeDocument/2006/relationships/tags" Target="../tags/tag798.xml"/><Relationship Id="rId27" Type="http://schemas.openxmlformats.org/officeDocument/2006/relationships/tags" Target="../tags/tag803.xml"/><Relationship Id="rId30" Type="http://schemas.openxmlformats.org/officeDocument/2006/relationships/tags" Target="../tags/tag806.xml"/><Relationship Id="rId35" Type="http://schemas.openxmlformats.org/officeDocument/2006/relationships/tags" Target="../tags/tag811.xml"/><Relationship Id="rId43" Type="http://schemas.openxmlformats.org/officeDocument/2006/relationships/tags" Target="../tags/tag819.xml"/><Relationship Id="rId48" Type="http://schemas.openxmlformats.org/officeDocument/2006/relationships/tags" Target="../tags/tag824.xml"/><Relationship Id="rId56" Type="http://schemas.openxmlformats.org/officeDocument/2006/relationships/tags" Target="../tags/tag832.xml"/><Relationship Id="rId64" Type="http://schemas.openxmlformats.org/officeDocument/2006/relationships/tags" Target="../tags/tag840.xml"/><Relationship Id="rId8" Type="http://schemas.openxmlformats.org/officeDocument/2006/relationships/tags" Target="../tags/tag784.xml"/><Relationship Id="rId51" Type="http://schemas.openxmlformats.org/officeDocument/2006/relationships/tags" Target="../tags/tag827.xml"/><Relationship Id="rId3" Type="http://schemas.openxmlformats.org/officeDocument/2006/relationships/tags" Target="../tags/tag779.xml"/><Relationship Id="rId12" Type="http://schemas.openxmlformats.org/officeDocument/2006/relationships/tags" Target="../tags/tag788.xml"/><Relationship Id="rId17" Type="http://schemas.openxmlformats.org/officeDocument/2006/relationships/tags" Target="../tags/tag793.xml"/><Relationship Id="rId25" Type="http://schemas.openxmlformats.org/officeDocument/2006/relationships/tags" Target="../tags/tag801.xml"/><Relationship Id="rId33" Type="http://schemas.openxmlformats.org/officeDocument/2006/relationships/tags" Target="../tags/tag809.xml"/><Relationship Id="rId38" Type="http://schemas.openxmlformats.org/officeDocument/2006/relationships/tags" Target="../tags/tag814.xml"/><Relationship Id="rId46" Type="http://schemas.openxmlformats.org/officeDocument/2006/relationships/tags" Target="../tags/tag822.xml"/><Relationship Id="rId59" Type="http://schemas.openxmlformats.org/officeDocument/2006/relationships/tags" Target="../tags/tag835.xml"/><Relationship Id="rId67" Type="http://schemas.openxmlformats.org/officeDocument/2006/relationships/image" Target="../media/image37.png"/><Relationship Id="rId20" Type="http://schemas.openxmlformats.org/officeDocument/2006/relationships/tags" Target="../tags/tag796.xml"/><Relationship Id="rId41" Type="http://schemas.openxmlformats.org/officeDocument/2006/relationships/tags" Target="../tags/tag817.xml"/><Relationship Id="rId54" Type="http://schemas.openxmlformats.org/officeDocument/2006/relationships/tags" Target="../tags/tag830.xml"/><Relationship Id="rId62" Type="http://schemas.openxmlformats.org/officeDocument/2006/relationships/tags" Target="../tags/tag838.xml"/></Relationships>
</file>

<file path=ppt/slides/_rels/slide27.xml.rels><?xml version="1.0" encoding="UTF-8" standalone="yes"?>
<Relationships xmlns="http://schemas.openxmlformats.org/package/2006/relationships"><Relationship Id="rId13" Type="http://schemas.openxmlformats.org/officeDocument/2006/relationships/tags" Target="../tags/tag853.xml"/><Relationship Id="rId18" Type="http://schemas.openxmlformats.org/officeDocument/2006/relationships/tags" Target="../tags/tag858.xml"/><Relationship Id="rId26" Type="http://schemas.openxmlformats.org/officeDocument/2006/relationships/tags" Target="../tags/tag866.xml"/><Relationship Id="rId39" Type="http://schemas.openxmlformats.org/officeDocument/2006/relationships/tags" Target="../tags/tag879.xml"/><Relationship Id="rId21" Type="http://schemas.openxmlformats.org/officeDocument/2006/relationships/tags" Target="../tags/tag861.xml"/><Relationship Id="rId34" Type="http://schemas.openxmlformats.org/officeDocument/2006/relationships/tags" Target="../tags/tag874.xml"/><Relationship Id="rId42" Type="http://schemas.openxmlformats.org/officeDocument/2006/relationships/tags" Target="../tags/tag882.xml"/><Relationship Id="rId47" Type="http://schemas.openxmlformats.org/officeDocument/2006/relationships/tags" Target="../tags/tag887.xml"/><Relationship Id="rId50" Type="http://schemas.openxmlformats.org/officeDocument/2006/relationships/tags" Target="../tags/tag890.xml"/><Relationship Id="rId55" Type="http://schemas.openxmlformats.org/officeDocument/2006/relationships/tags" Target="../tags/tag895.xml"/><Relationship Id="rId63" Type="http://schemas.openxmlformats.org/officeDocument/2006/relationships/tags" Target="../tags/tag903.xml"/><Relationship Id="rId7" Type="http://schemas.openxmlformats.org/officeDocument/2006/relationships/tags" Target="../tags/tag847.xml"/><Relationship Id="rId2" Type="http://schemas.openxmlformats.org/officeDocument/2006/relationships/tags" Target="../tags/tag842.xml"/><Relationship Id="rId16" Type="http://schemas.openxmlformats.org/officeDocument/2006/relationships/tags" Target="../tags/tag856.xml"/><Relationship Id="rId29" Type="http://schemas.openxmlformats.org/officeDocument/2006/relationships/tags" Target="../tags/tag869.xml"/><Relationship Id="rId1" Type="http://schemas.openxmlformats.org/officeDocument/2006/relationships/tags" Target="../tags/tag841.xml"/><Relationship Id="rId6" Type="http://schemas.openxmlformats.org/officeDocument/2006/relationships/tags" Target="../tags/tag846.xml"/><Relationship Id="rId11" Type="http://schemas.openxmlformats.org/officeDocument/2006/relationships/tags" Target="../tags/tag851.xml"/><Relationship Id="rId24" Type="http://schemas.openxmlformats.org/officeDocument/2006/relationships/tags" Target="../tags/tag864.xml"/><Relationship Id="rId32" Type="http://schemas.openxmlformats.org/officeDocument/2006/relationships/tags" Target="../tags/tag872.xml"/><Relationship Id="rId37" Type="http://schemas.openxmlformats.org/officeDocument/2006/relationships/tags" Target="../tags/tag877.xml"/><Relationship Id="rId40" Type="http://schemas.openxmlformats.org/officeDocument/2006/relationships/tags" Target="../tags/tag880.xml"/><Relationship Id="rId45" Type="http://schemas.openxmlformats.org/officeDocument/2006/relationships/tags" Target="../tags/tag885.xml"/><Relationship Id="rId53" Type="http://schemas.openxmlformats.org/officeDocument/2006/relationships/tags" Target="../tags/tag893.xml"/><Relationship Id="rId58" Type="http://schemas.openxmlformats.org/officeDocument/2006/relationships/tags" Target="../tags/tag898.xml"/><Relationship Id="rId66" Type="http://schemas.openxmlformats.org/officeDocument/2006/relationships/notesSlide" Target="../notesSlides/notesSlide26.xml"/><Relationship Id="rId5" Type="http://schemas.openxmlformats.org/officeDocument/2006/relationships/tags" Target="../tags/tag845.xml"/><Relationship Id="rId15" Type="http://schemas.openxmlformats.org/officeDocument/2006/relationships/tags" Target="../tags/tag855.xml"/><Relationship Id="rId23" Type="http://schemas.openxmlformats.org/officeDocument/2006/relationships/tags" Target="../tags/tag863.xml"/><Relationship Id="rId28" Type="http://schemas.openxmlformats.org/officeDocument/2006/relationships/tags" Target="../tags/tag868.xml"/><Relationship Id="rId36" Type="http://schemas.openxmlformats.org/officeDocument/2006/relationships/tags" Target="../tags/tag876.xml"/><Relationship Id="rId49" Type="http://schemas.openxmlformats.org/officeDocument/2006/relationships/tags" Target="../tags/tag889.xml"/><Relationship Id="rId57" Type="http://schemas.openxmlformats.org/officeDocument/2006/relationships/tags" Target="../tags/tag897.xml"/><Relationship Id="rId61" Type="http://schemas.openxmlformats.org/officeDocument/2006/relationships/tags" Target="../tags/tag901.xml"/><Relationship Id="rId10" Type="http://schemas.openxmlformats.org/officeDocument/2006/relationships/tags" Target="../tags/tag850.xml"/><Relationship Id="rId19" Type="http://schemas.openxmlformats.org/officeDocument/2006/relationships/tags" Target="../tags/tag859.xml"/><Relationship Id="rId31" Type="http://schemas.openxmlformats.org/officeDocument/2006/relationships/tags" Target="../tags/tag871.xml"/><Relationship Id="rId44" Type="http://schemas.openxmlformats.org/officeDocument/2006/relationships/tags" Target="../tags/tag884.xml"/><Relationship Id="rId52" Type="http://schemas.openxmlformats.org/officeDocument/2006/relationships/tags" Target="../tags/tag892.xml"/><Relationship Id="rId60" Type="http://schemas.openxmlformats.org/officeDocument/2006/relationships/tags" Target="../tags/tag900.xml"/><Relationship Id="rId65" Type="http://schemas.openxmlformats.org/officeDocument/2006/relationships/slideLayout" Target="../slideLayouts/slideLayout49.xml"/><Relationship Id="rId4" Type="http://schemas.openxmlformats.org/officeDocument/2006/relationships/tags" Target="../tags/tag844.xml"/><Relationship Id="rId9" Type="http://schemas.openxmlformats.org/officeDocument/2006/relationships/tags" Target="../tags/tag849.xml"/><Relationship Id="rId14" Type="http://schemas.openxmlformats.org/officeDocument/2006/relationships/tags" Target="../tags/tag854.xml"/><Relationship Id="rId22" Type="http://schemas.openxmlformats.org/officeDocument/2006/relationships/tags" Target="../tags/tag862.xml"/><Relationship Id="rId27" Type="http://schemas.openxmlformats.org/officeDocument/2006/relationships/tags" Target="../tags/tag867.xml"/><Relationship Id="rId30" Type="http://schemas.openxmlformats.org/officeDocument/2006/relationships/tags" Target="../tags/tag870.xml"/><Relationship Id="rId35" Type="http://schemas.openxmlformats.org/officeDocument/2006/relationships/tags" Target="../tags/tag875.xml"/><Relationship Id="rId43" Type="http://schemas.openxmlformats.org/officeDocument/2006/relationships/tags" Target="../tags/tag883.xml"/><Relationship Id="rId48" Type="http://schemas.openxmlformats.org/officeDocument/2006/relationships/tags" Target="../tags/tag888.xml"/><Relationship Id="rId56" Type="http://schemas.openxmlformats.org/officeDocument/2006/relationships/tags" Target="../tags/tag896.xml"/><Relationship Id="rId64" Type="http://schemas.openxmlformats.org/officeDocument/2006/relationships/tags" Target="../tags/tag904.xml"/><Relationship Id="rId8" Type="http://schemas.openxmlformats.org/officeDocument/2006/relationships/tags" Target="../tags/tag848.xml"/><Relationship Id="rId51" Type="http://schemas.openxmlformats.org/officeDocument/2006/relationships/tags" Target="../tags/tag891.xml"/><Relationship Id="rId3" Type="http://schemas.openxmlformats.org/officeDocument/2006/relationships/tags" Target="../tags/tag843.xml"/><Relationship Id="rId12" Type="http://schemas.openxmlformats.org/officeDocument/2006/relationships/tags" Target="../tags/tag852.xml"/><Relationship Id="rId17" Type="http://schemas.openxmlformats.org/officeDocument/2006/relationships/tags" Target="../tags/tag857.xml"/><Relationship Id="rId25" Type="http://schemas.openxmlformats.org/officeDocument/2006/relationships/tags" Target="../tags/tag865.xml"/><Relationship Id="rId33" Type="http://schemas.openxmlformats.org/officeDocument/2006/relationships/tags" Target="../tags/tag873.xml"/><Relationship Id="rId38" Type="http://schemas.openxmlformats.org/officeDocument/2006/relationships/tags" Target="../tags/tag878.xml"/><Relationship Id="rId46" Type="http://schemas.openxmlformats.org/officeDocument/2006/relationships/tags" Target="../tags/tag886.xml"/><Relationship Id="rId59" Type="http://schemas.openxmlformats.org/officeDocument/2006/relationships/tags" Target="../tags/tag899.xml"/><Relationship Id="rId67" Type="http://schemas.openxmlformats.org/officeDocument/2006/relationships/image" Target="../media/image37.png"/><Relationship Id="rId20" Type="http://schemas.openxmlformats.org/officeDocument/2006/relationships/tags" Target="../tags/tag860.xml"/><Relationship Id="rId41" Type="http://schemas.openxmlformats.org/officeDocument/2006/relationships/tags" Target="../tags/tag881.xml"/><Relationship Id="rId54" Type="http://schemas.openxmlformats.org/officeDocument/2006/relationships/tags" Target="../tags/tag894.xml"/><Relationship Id="rId62" Type="http://schemas.openxmlformats.org/officeDocument/2006/relationships/tags" Target="../tags/tag902.xml"/></Relationships>
</file>

<file path=ppt/slides/_rels/slide28.xml.rels><?xml version="1.0" encoding="UTF-8" standalone="yes"?>
<Relationships xmlns="http://schemas.openxmlformats.org/package/2006/relationships"><Relationship Id="rId13" Type="http://schemas.openxmlformats.org/officeDocument/2006/relationships/tags" Target="../tags/tag917.xml"/><Relationship Id="rId18" Type="http://schemas.openxmlformats.org/officeDocument/2006/relationships/tags" Target="../tags/tag922.xml"/><Relationship Id="rId26" Type="http://schemas.openxmlformats.org/officeDocument/2006/relationships/tags" Target="../tags/tag930.xml"/><Relationship Id="rId39" Type="http://schemas.openxmlformats.org/officeDocument/2006/relationships/tags" Target="../tags/tag943.xml"/><Relationship Id="rId21" Type="http://schemas.openxmlformats.org/officeDocument/2006/relationships/tags" Target="../tags/tag925.xml"/><Relationship Id="rId34" Type="http://schemas.openxmlformats.org/officeDocument/2006/relationships/tags" Target="../tags/tag938.xml"/><Relationship Id="rId42" Type="http://schemas.openxmlformats.org/officeDocument/2006/relationships/tags" Target="../tags/tag946.xml"/><Relationship Id="rId47" Type="http://schemas.openxmlformats.org/officeDocument/2006/relationships/tags" Target="../tags/tag951.xml"/><Relationship Id="rId50" Type="http://schemas.openxmlformats.org/officeDocument/2006/relationships/tags" Target="../tags/tag954.xml"/><Relationship Id="rId55" Type="http://schemas.openxmlformats.org/officeDocument/2006/relationships/tags" Target="../tags/tag959.xml"/><Relationship Id="rId63" Type="http://schemas.openxmlformats.org/officeDocument/2006/relationships/tags" Target="../tags/tag967.xml"/><Relationship Id="rId7" Type="http://schemas.openxmlformats.org/officeDocument/2006/relationships/tags" Target="../tags/tag911.xml"/><Relationship Id="rId2" Type="http://schemas.openxmlformats.org/officeDocument/2006/relationships/tags" Target="../tags/tag906.xml"/><Relationship Id="rId16" Type="http://schemas.openxmlformats.org/officeDocument/2006/relationships/tags" Target="../tags/tag920.xml"/><Relationship Id="rId29" Type="http://schemas.openxmlformats.org/officeDocument/2006/relationships/tags" Target="../tags/tag933.xml"/><Relationship Id="rId1" Type="http://schemas.openxmlformats.org/officeDocument/2006/relationships/tags" Target="../tags/tag905.xml"/><Relationship Id="rId6" Type="http://schemas.openxmlformats.org/officeDocument/2006/relationships/tags" Target="../tags/tag910.xml"/><Relationship Id="rId11" Type="http://schemas.openxmlformats.org/officeDocument/2006/relationships/tags" Target="../tags/tag915.xml"/><Relationship Id="rId24" Type="http://schemas.openxmlformats.org/officeDocument/2006/relationships/tags" Target="../tags/tag928.xml"/><Relationship Id="rId32" Type="http://schemas.openxmlformats.org/officeDocument/2006/relationships/tags" Target="../tags/tag936.xml"/><Relationship Id="rId37" Type="http://schemas.openxmlformats.org/officeDocument/2006/relationships/tags" Target="../tags/tag941.xml"/><Relationship Id="rId40" Type="http://schemas.openxmlformats.org/officeDocument/2006/relationships/tags" Target="../tags/tag944.xml"/><Relationship Id="rId45" Type="http://schemas.openxmlformats.org/officeDocument/2006/relationships/tags" Target="../tags/tag949.xml"/><Relationship Id="rId53" Type="http://schemas.openxmlformats.org/officeDocument/2006/relationships/tags" Target="../tags/tag957.xml"/><Relationship Id="rId58" Type="http://schemas.openxmlformats.org/officeDocument/2006/relationships/tags" Target="../tags/tag962.xml"/><Relationship Id="rId66" Type="http://schemas.openxmlformats.org/officeDocument/2006/relationships/notesSlide" Target="../notesSlides/notesSlide27.xml"/><Relationship Id="rId5" Type="http://schemas.openxmlformats.org/officeDocument/2006/relationships/tags" Target="../tags/tag909.xml"/><Relationship Id="rId15" Type="http://schemas.openxmlformats.org/officeDocument/2006/relationships/tags" Target="../tags/tag919.xml"/><Relationship Id="rId23" Type="http://schemas.openxmlformats.org/officeDocument/2006/relationships/tags" Target="../tags/tag927.xml"/><Relationship Id="rId28" Type="http://schemas.openxmlformats.org/officeDocument/2006/relationships/tags" Target="../tags/tag932.xml"/><Relationship Id="rId36" Type="http://schemas.openxmlformats.org/officeDocument/2006/relationships/tags" Target="../tags/tag940.xml"/><Relationship Id="rId49" Type="http://schemas.openxmlformats.org/officeDocument/2006/relationships/tags" Target="../tags/tag953.xml"/><Relationship Id="rId57" Type="http://schemas.openxmlformats.org/officeDocument/2006/relationships/tags" Target="../tags/tag961.xml"/><Relationship Id="rId61" Type="http://schemas.openxmlformats.org/officeDocument/2006/relationships/tags" Target="../tags/tag965.xml"/><Relationship Id="rId10" Type="http://schemas.openxmlformats.org/officeDocument/2006/relationships/tags" Target="../tags/tag914.xml"/><Relationship Id="rId19" Type="http://schemas.openxmlformats.org/officeDocument/2006/relationships/tags" Target="../tags/tag923.xml"/><Relationship Id="rId31" Type="http://schemas.openxmlformats.org/officeDocument/2006/relationships/tags" Target="../tags/tag935.xml"/><Relationship Id="rId44" Type="http://schemas.openxmlformats.org/officeDocument/2006/relationships/tags" Target="../tags/tag948.xml"/><Relationship Id="rId52" Type="http://schemas.openxmlformats.org/officeDocument/2006/relationships/tags" Target="../tags/tag956.xml"/><Relationship Id="rId60" Type="http://schemas.openxmlformats.org/officeDocument/2006/relationships/tags" Target="../tags/tag964.xml"/><Relationship Id="rId65" Type="http://schemas.openxmlformats.org/officeDocument/2006/relationships/slideLayout" Target="../slideLayouts/slideLayout49.xml"/><Relationship Id="rId4" Type="http://schemas.openxmlformats.org/officeDocument/2006/relationships/tags" Target="../tags/tag908.xml"/><Relationship Id="rId9" Type="http://schemas.openxmlformats.org/officeDocument/2006/relationships/tags" Target="../tags/tag913.xml"/><Relationship Id="rId14" Type="http://schemas.openxmlformats.org/officeDocument/2006/relationships/tags" Target="../tags/tag918.xml"/><Relationship Id="rId22" Type="http://schemas.openxmlformats.org/officeDocument/2006/relationships/tags" Target="../tags/tag926.xml"/><Relationship Id="rId27" Type="http://schemas.openxmlformats.org/officeDocument/2006/relationships/tags" Target="../tags/tag931.xml"/><Relationship Id="rId30" Type="http://schemas.openxmlformats.org/officeDocument/2006/relationships/tags" Target="../tags/tag934.xml"/><Relationship Id="rId35" Type="http://schemas.openxmlformats.org/officeDocument/2006/relationships/tags" Target="../tags/tag939.xml"/><Relationship Id="rId43" Type="http://schemas.openxmlformats.org/officeDocument/2006/relationships/tags" Target="../tags/tag947.xml"/><Relationship Id="rId48" Type="http://schemas.openxmlformats.org/officeDocument/2006/relationships/tags" Target="../tags/tag952.xml"/><Relationship Id="rId56" Type="http://schemas.openxmlformats.org/officeDocument/2006/relationships/tags" Target="../tags/tag960.xml"/><Relationship Id="rId64" Type="http://schemas.openxmlformats.org/officeDocument/2006/relationships/tags" Target="../tags/tag968.xml"/><Relationship Id="rId8" Type="http://schemas.openxmlformats.org/officeDocument/2006/relationships/tags" Target="../tags/tag912.xml"/><Relationship Id="rId51" Type="http://schemas.openxmlformats.org/officeDocument/2006/relationships/tags" Target="../tags/tag955.xml"/><Relationship Id="rId3" Type="http://schemas.openxmlformats.org/officeDocument/2006/relationships/tags" Target="../tags/tag907.xml"/><Relationship Id="rId12" Type="http://schemas.openxmlformats.org/officeDocument/2006/relationships/tags" Target="../tags/tag916.xml"/><Relationship Id="rId17" Type="http://schemas.openxmlformats.org/officeDocument/2006/relationships/tags" Target="../tags/tag921.xml"/><Relationship Id="rId25" Type="http://schemas.openxmlformats.org/officeDocument/2006/relationships/tags" Target="../tags/tag929.xml"/><Relationship Id="rId33" Type="http://schemas.openxmlformats.org/officeDocument/2006/relationships/tags" Target="../tags/tag937.xml"/><Relationship Id="rId38" Type="http://schemas.openxmlformats.org/officeDocument/2006/relationships/tags" Target="../tags/tag942.xml"/><Relationship Id="rId46" Type="http://schemas.openxmlformats.org/officeDocument/2006/relationships/tags" Target="../tags/tag950.xml"/><Relationship Id="rId59" Type="http://schemas.openxmlformats.org/officeDocument/2006/relationships/tags" Target="../tags/tag963.xml"/><Relationship Id="rId67" Type="http://schemas.openxmlformats.org/officeDocument/2006/relationships/image" Target="../media/image38.png"/><Relationship Id="rId20" Type="http://schemas.openxmlformats.org/officeDocument/2006/relationships/tags" Target="../tags/tag924.xml"/><Relationship Id="rId41" Type="http://schemas.openxmlformats.org/officeDocument/2006/relationships/tags" Target="../tags/tag945.xml"/><Relationship Id="rId54" Type="http://schemas.openxmlformats.org/officeDocument/2006/relationships/tags" Target="../tags/tag958.xml"/><Relationship Id="rId62" Type="http://schemas.openxmlformats.org/officeDocument/2006/relationships/tags" Target="../tags/tag966.xml"/></Relationships>
</file>

<file path=ppt/slides/_rels/slide29.xml.rels><?xml version="1.0" encoding="UTF-8" standalone="yes"?>
<Relationships xmlns="http://schemas.openxmlformats.org/package/2006/relationships"><Relationship Id="rId13" Type="http://schemas.openxmlformats.org/officeDocument/2006/relationships/tags" Target="../tags/tag981.xml"/><Relationship Id="rId18" Type="http://schemas.openxmlformats.org/officeDocument/2006/relationships/tags" Target="../tags/tag986.xml"/><Relationship Id="rId26" Type="http://schemas.openxmlformats.org/officeDocument/2006/relationships/tags" Target="../tags/tag994.xml"/><Relationship Id="rId39" Type="http://schemas.openxmlformats.org/officeDocument/2006/relationships/tags" Target="../tags/tag1007.xml"/><Relationship Id="rId21" Type="http://schemas.openxmlformats.org/officeDocument/2006/relationships/tags" Target="../tags/tag989.xml"/><Relationship Id="rId34" Type="http://schemas.openxmlformats.org/officeDocument/2006/relationships/tags" Target="../tags/tag1002.xml"/><Relationship Id="rId42" Type="http://schemas.openxmlformats.org/officeDocument/2006/relationships/tags" Target="../tags/tag1010.xml"/><Relationship Id="rId47" Type="http://schemas.openxmlformats.org/officeDocument/2006/relationships/tags" Target="../tags/tag1015.xml"/><Relationship Id="rId50" Type="http://schemas.openxmlformats.org/officeDocument/2006/relationships/tags" Target="../tags/tag1018.xml"/><Relationship Id="rId55" Type="http://schemas.openxmlformats.org/officeDocument/2006/relationships/tags" Target="../tags/tag1023.xml"/><Relationship Id="rId63" Type="http://schemas.openxmlformats.org/officeDocument/2006/relationships/tags" Target="../tags/tag1031.xml"/><Relationship Id="rId7" Type="http://schemas.openxmlformats.org/officeDocument/2006/relationships/tags" Target="../tags/tag975.xml"/><Relationship Id="rId2" Type="http://schemas.openxmlformats.org/officeDocument/2006/relationships/tags" Target="../tags/tag970.xml"/><Relationship Id="rId16" Type="http://schemas.openxmlformats.org/officeDocument/2006/relationships/tags" Target="../tags/tag984.xml"/><Relationship Id="rId29" Type="http://schemas.openxmlformats.org/officeDocument/2006/relationships/tags" Target="../tags/tag997.xml"/><Relationship Id="rId1" Type="http://schemas.openxmlformats.org/officeDocument/2006/relationships/tags" Target="../tags/tag969.xml"/><Relationship Id="rId6" Type="http://schemas.openxmlformats.org/officeDocument/2006/relationships/tags" Target="../tags/tag974.xml"/><Relationship Id="rId11" Type="http://schemas.openxmlformats.org/officeDocument/2006/relationships/tags" Target="../tags/tag979.xml"/><Relationship Id="rId24" Type="http://schemas.openxmlformats.org/officeDocument/2006/relationships/tags" Target="../tags/tag992.xml"/><Relationship Id="rId32" Type="http://schemas.openxmlformats.org/officeDocument/2006/relationships/tags" Target="../tags/tag1000.xml"/><Relationship Id="rId37" Type="http://schemas.openxmlformats.org/officeDocument/2006/relationships/tags" Target="../tags/tag1005.xml"/><Relationship Id="rId40" Type="http://schemas.openxmlformats.org/officeDocument/2006/relationships/tags" Target="../tags/tag1008.xml"/><Relationship Id="rId45" Type="http://schemas.openxmlformats.org/officeDocument/2006/relationships/tags" Target="../tags/tag1013.xml"/><Relationship Id="rId53" Type="http://schemas.openxmlformats.org/officeDocument/2006/relationships/tags" Target="../tags/tag1021.xml"/><Relationship Id="rId58" Type="http://schemas.openxmlformats.org/officeDocument/2006/relationships/tags" Target="../tags/tag1026.xml"/><Relationship Id="rId66" Type="http://schemas.openxmlformats.org/officeDocument/2006/relationships/notesSlide" Target="../notesSlides/notesSlide28.xml"/><Relationship Id="rId5" Type="http://schemas.openxmlformats.org/officeDocument/2006/relationships/tags" Target="../tags/tag973.xml"/><Relationship Id="rId15" Type="http://schemas.openxmlformats.org/officeDocument/2006/relationships/tags" Target="../tags/tag983.xml"/><Relationship Id="rId23" Type="http://schemas.openxmlformats.org/officeDocument/2006/relationships/tags" Target="../tags/tag991.xml"/><Relationship Id="rId28" Type="http://schemas.openxmlformats.org/officeDocument/2006/relationships/tags" Target="../tags/tag996.xml"/><Relationship Id="rId36" Type="http://schemas.openxmlformats.org/officeDocument/2006/relationships/tags" Target="../tags/tag1004.xml"/><Relationship Id="rId49" Type="http://schemas.openxmlformats.org/officeDocument/2006/relationships/tags" Target="../tags/tag1017.xml"/><Relationship Id="rId57" Type="http://schemas.openxmlformats.org/officeDocument/2006/relationships/tags" Target="../tags/tag1025.xml"/><Relationship Id="rId61" Type="http://schemas.openxmlformats.org/officeDocument/2006/relationships/tags" Target="../tags/tag1029.xml"/><Relationship Id="rId10" Type="http://schemas.openxmlformats.org/officeDocument/2006/relationships/tags" Target="../tags/tag978.xml"/><Relationship Id="rId19" Type="http://schemas.openxmlformats.org/officeDocument/2006/relationships/tags" Target="../tags/tag987.xml"/><Relationship Id="rId31" Type="http://schemas.openxmlformats.org/officeDocument/2006/relationships/tags" Target="../tags/tag999.xml"/><Relationship Id="rId44" Type="http://schemas.openxmlformats.org/officeDocument/2006/relationships/tags" Target="../tags/tag1012.xml"/><Relationship Id="rId52" Type="http://schemas.openxmlformats.org/officeDocument/2006/relationships/tags" Target="../tags/tag1020.xml"/><Relationship Id="rId60" Type="http://schemas.openxmlformats.org/officeDocument/2006/relationships/tags" Target="../tags/tag1028.xml"/><Relationship Id="rId65" Type="http://schemas.openxmlformats.org/officeDocument/2006/relationships/slideLayout" Target="../slideLayouts/slideLayout49.xml"/><Relationship Id="rId4" Type="http://schemas.openxmlformats.org/officeDocument/2006/relationships/tags" Target="../tags/tag972.xml"/><Relationship Id="rId9" Type="http://schemas.openxmlformats.org/officeDocument/2006/relationships/tags" Target="../tags/tag977.xml"/><Relationship Id="rId14" Type="http://schemas.openxmlformats.org/officeDocument/2006/relationships/tags" Target="../tags/tag982.xml"/><Relationship Id="rId22" Type="http://schemas.openxmlformats.org/officeDocument/2006/relationships/tags" Target="../tags/tag990.xml"/><Relationship Id="rId27" Type="http://schemas.openxmlformats.org/officeDocument/2006/relationships/tags" Target="../tags/tag995.xml"/><Relationship Id="rId30" Type="http://schemas.openxmlformats.org/officeDocument/2006/relationships/tags" Target="../tags/tag998.xml"/><Relationship Id="rId35" Type="http://schemas.openxmlformats.org/officeDocument/2006/relationships/tags" Target="../tags/tag1003.xml"/><Relationship Id="rId43" Type="http://schemas.openxmlformats.org/officeDocument/2006/relationships/tags" Target="../tags/tag1011.xml"/><Relationship Id="rId48" Type="http://schemas.openxmlformats.org/officeDocument/2006/relationships/tags" Target="../tags/tag1016.xml"/><Relationship Id="rId56" Type="http://schemas.openxmlformats.org/officeDocument/2006/relationships/tags" Target="../tags/tag1024.xml"/><Relationship Id="rId64" Type="http://schemas.openxmlformats.org/officeDocument/2006/relationships/tags" Target="../tags/tag1032.xml"/><Relationship Id="rId8" Type="http://schemas.openxmlformats.org/officeDocument/2006/relationships/tags" Target="../tags/tag976.xml"/><Relationship Id="rId51" Type="http://schemas.openxmlformats.org/officeDocument/2006/relationships/tags" Target="../tags/tag1019.xml"/><Relationship Id="rId3" Type="http://schemas.openxmlformats.org/officeDocument/2006/relationships/tags" Target="../tags/tag971.xml"/><Relationship Id="rId12" Type="http://schemas.openxmlformats.org/officeDocument/2006/relationships/tags" Target="../tags/tag980.xml"/><Relationship Id="rId17" Type="http://schemas.openxmlformats.org/officeDocument/2006/relationships/tags" Target="../tags/tag985.xml"/><Relationship Id="rId25" Type="http://schemas.openxmlformats.org/officeDocument/2006/relationships/tags" Target="../tags/tag993.xml"/><Relationship Id="rId33" Type="http://schemas.openxmlformats.org/officeDocument/2006/relationships/tags" Target="../tags/tag1001.xml"/><Relationship Id="rId38" Type="http://schemas.openxmlformats.org/officeDocument/2006/relationships/tags" Target="../tags/tag1006.xml"/><Relationship Id="rId46" Type="http://schemas.openxmlformats.org/officeDocument/2006/relationships/tags" Target="../tags/tag1014.xml"/><Relationship Id="rId59" Type="http://schemas.openxmlformats.org/officeDocument/2006/relationships/tags" Target="../tags/tag1027.xml"/><Relationship Id="rId67" Type="http://schemas.openxmlformats.org/officeDocument/2006/relationships/image" Target="../media/image39.png"/><Relationship Id="rId20" Type="http://schemas.openxmlformats.org/officeDocument/2006/relationships/tags" Target="../tags/tag988.xml"/><Relationship Id="rId41" Type="http://schemas.openxmlformats.org/officeDocument/2006/relationships/tags" Target="../tags/tag1009.xml"/><Relationship Id="rId54" Type="http://schemas.openxmlformats.org/officeDocument/2006/relationships/tags" Target="../tags/tag1022.xml"/><Relationship Id="rId62" Type="http://schemas.openxmlformats.org/officeDocument/2006/relationships/tags" Target="../tags/tag1030.xml"/></Relationships>
</file>

<file path=ppt/slides/_rels/slide3.xml.rels><?xml version="1.0" encoding="UTF-8" standalone="yes"?>
<Relationships xmlns="http://schemas.openxmlformats.org/package/2006/relationships"><Relationship Id="rId3" Type="http://schemas.openxmlformats.org/officeDocument/2006/relationships/audio" Target="../media/audio5.wav"/><Relationship Id="rId7" Type="http://schemas.openxmlformats.org/officeDocument/2006/relationships/audio" Target="../media/audio5.wav"/><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3" Type="http://schemas.openxmlformats.org/officeDocument/2006/relationships/tags" Target="../tags/tag1045.xml"/><Relationship Id="rId18" Type="http://schemas.openxmlformats.org/officeDocument/2006/relationships/tags" Target="../tags/tag1050.xml"/><Relationship Id="rId26" Type="http://schemas.openxmlformats.org/officeDocument/2006/relationships/tags" Target="../tags/tag1058.xml"/><Relationship Id="rId39" Type="http://schemas.openxmlformats.org/officeDocument/2006/relationships/tags" Target="../tags/tag1071.xml"/><Relationship Id="rId21" Type="http://schemas.openxmlformats.org/officeDocument/2006/relationships/tags" Target="../tags/tag1053.xml"/><Relationship Id="rId34" Type="http://schemas.openxmlformats.org/officeDocument/2006/relationships/tags" Target="../tags/tag1066.xml"/><Relationship Id="rId42" Type="http://schemas.openxmlformats.org/officeDocument/2006/relationships/tags" Target="../tags/tag1074.xml"/><Relationship Id="rId47" Type="http://schemas.openxmlformats.org/officeDocument/2006/relationships/tags" Target="../tags/tag1079.xml"/><Relationship Id="rId50" Type="http://schemas.openxmlformats.org/officeDocument/2006/relationships/tags" Target="../tags/tag1082.xml"/><Relationship Id="rId55" Type="http://schemas.openxmlformats.org/officeDocument/2006/relationships/tags" Target="../tags/tag1087.xml"/><Relationship Id="rId63" Type="http://schemas.openxmlformats.org/officeDocument/2006/relationships/tags" Target="../tags/tag1095.xml"/><Relationship Id="rId7" Type="http://schemas.openxmlformats.org/officeDocument/2006/relationships/tags" Target="../tags/tag1039.xml"/><Relationship Id="rId2" Type="http://schemas.openxmlformats.org/officeDocument/2006/relationships/tags" Target="../tags/tag1034.xml"/><Relationship Id="rId16" Type="http://schemas.openxmlformats.org/officeDocument/2006/relationships/tags" Target="../tags/tag1048.xml"/><Relationship Id="rId29" Type="http://schemas.openxmlformats.org/officeDocument/2006/relationships/tags" Target="../tags/tag1061.xml"/><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tags" Target="../tags/tag1043.xml"/><Relationship Id="rId24" Type="http://schemas.openxmlformats.org/officeDocument/2006/relationships/tags" Target="../tags/tag1056.xml"/><Relationship Id="rId32" Type="http://schemas.openxmlformats.org/officeDocument/2006/relationships/tags" Target="../tags/tag1064.xml"/><Relationship Id="rId37" Type="http://schemas.openxmlformats.org/officeDocument/2006/relationships/tags" Target="../tags/tag1069.xml"/><Relationship Id="rId40" Type="http://schemas.openxmlformats.org/officeDocument/2006/relationships/tags" Target="../tags/tag1072.xml"/><Relationship Id="rId45" Type="http://schemas.openxmlformats.org/officeDocument/2006/relationships/tags" Target="../tags/tag1077.xml"/><Relationship Id="rId53" Type="http://schemas.openxmlformats.org/officeDocument/2006/relationships/tags" Target="../tags/tag1085.xml"/><Relationship Id="rId58" Type="http://schemas.openxmlformats.org/officeDocument/2006/relationships/tags" Target="../tags/tag1090.xml"/><Relationship Id="rId66" Type="http://schemas.openxmlformats.org/officeDocument/2006/relationships/notesSlide" Target="../notesSlides/notesSlide29.xml"/><Relationship Id="rId5" Type="http://schemas.openxmlformats.org/officeDocument/2006/relationships/tags" Target="../tags/tag1037.xml"/><Relationship Id="rId15" Type="http://schemas.openxmlformats.org/officeDocument/2006/relationships/tags" Target="../tags/tag1047.xml"/><Relationship Id="rId23" Type="http://schemas.openxmlformats.org/officeDocument/2006/relationships/tags" Target="../tags/tag1055.xml"/><Relationship Id="rId28" Type="http://schemas.openxmlformats.org/officeDocument/2006/relationships/tags" Target="../tags/tag1060.xml"/><Relationship Id="rId36" Type="http://schemas.openxmlformats.org/officeDocument/2006/relationships/tags" Target="../tags/tag1068.xml"/><Relationship Id="rId49" Type="http://schemas.openxmlformats.org/officeDocument/2006/relationships/tags" Target="../tags/tag1081.xml"/><Relationship Id="rId57" Type="http://schemas.openxmlformats.org/officeDocument/2006/relationships/tags" Target="../tags/tag1089.xml"/><Relationship Id="rId61" Type="http://schemas.openxmlformats.org/officeDocument/2006/relationships/tags" Target="../tags/tag1093.xml"/><Relationship Id="rId10" Type="http://schemas.openxmlformats.org/officeDocument/2006/relationships/tags" Target="../tags/tag1042.xml"/><Relationship Id="rId19" Type="http://schemas.openxmlformats.org/officeDocument/2006/relationships/tags" Target="../tags/tag1051.xml"/><Relationship Id="rId31" Type="http://schemas.openxmlformats.org/officeDocument/2006/relationships/tags" Target="../tags/tag1063.xml"/><Relationship Id="rId44" Type="http://schemas.openxmlformats.org/officeDocument/2006/relationships/tags" Target="../tags/tag1076.xml"/><Relationship Id="rId52" Type="http://schemas.openxmlformats.org/officeDocument/2006/relationships/tags" Target="../tags/tag1084.xml"/><Relationship Id="rId60" Type="http://schemas.openxmlformats.org/officeDocument/2006/relationships/tags" Target="../tags/tag1092.xml"/><Relationship Id="rId65" Type="http://schemas.openxmlformats.org/officeDocument/2006/relationships/slideLayout" Target="../slideLayouts/slideLayout49.xml"/><Relationship Id="rId4" Type="http://schemas.openxmlformats.org/officeDocument/2006/relationships/tags" Target="../tags/tag1036.xml"/><Relationship Id="rId9" Type="http://schemas.openxmlformats.org/officeDocument/2006/relationships/tags" Target="../tags/tag1041.xml"/><Relationship Id="rId14" Type="http://schemas.openxmlformats.org/officeDocument/2006/relationships/tags" Target="../tags/tag1046.xml"/><Relationship Id="rId22" Type="http://schemas.openxmlformats.org/officeDocument/2006/relationships/tags" Target="../tags/tag1054.xml"/><Relationship Id="rId27" Type="http://schemas.openxmlformats.org/officeDocument/2006/relationships/tags" Target="../tags/tag1059.xml"/><Relationship Id="rId30" Type="http://schemas.openxmlformats.org/officeDocument/2006/relationships/tags" Target="../tags/tag1062.xml"/><Relationship Id="rId35" Type="http://schemas.openxmlformats.org/officeDocument/2006/relationships/tags" Target="../tags/tag1067.xml"/><Relationship Id="rId43" Type="http://schemas.openxmlformats.org/officeDocument/2006/relationships/tags" Target="../tags/tag1075.xml"/><Relationship Id="rId48" Type="http://schemas.openxmlformats.org/officeDocument/2006/relationships/tags" Target="../tags/tag1080.xml"/><Relationship Id="rId56" Type="http://schemas.openxmlformats.org/officeDocument/2006/relationships/tags" Target="../tags/tag1088.xml"/><Relationship Id="rId64" Type="http://schemas.openxmlformats.org/officeDocument/2006/relationships/tags" Target="../tags/tag1096.xml"/><Relationship Id="rId8" Type="http://schemas.openxmlformats.org/officeDocument/2006/relationships/tags" Target="../tags/tag1040.xml"/><Relationship Id="rId51" Type="http://schemas.openxmlformats.org/officeDocument/2006/relationships/tags" Target="../tags/tag1083.xml"/><Relationship Id="rId3" Type="http://schemas.openxmlformats.org/officeDocument/2006/relationships/tags" Target="../tags/tag1035.xml"/><Relationship Id="rId12" Type="http://schemas.openxmlformats.org/officeDocument/2006/relationships/tags" Target="../tags/tag1044.xml"/><Relationship Id="rId17" Type="http://schemas.openxmlformats.org/officeDocument/2006/relationships/tags" Target="../tags/tag1049.xml"/><Relationship Id="rId25" Type="http://schemas.openxmlformats.org/officeDocument/2006/relationships/tags" Target="../tags/tag1057.xml"/><Relationship Id="rId33" Type="http://schemas.openxmlformats.org/officeDocument/2006/relationships/tags" Target="../tags/tag1065.xml"/><Relationship Id="rId38" Type="http://schemas.openxmlformats.org/officeDocument/2006/relationships/tags" Target="../tags/tag1070.xml"/><Relationship Id="rId46" Type="http://schemas.openxmlformats.org/officeDocument/2006/relationships/tags" Target="../tags/tag1078.xml"/><Relationship Id="rId59" Type="http://schemas.openxmlformats.org/officeDocument/2006/relationships/tags" Target="../tags/tag1091.xml"/><Relationship Id="rId67" Type="http://schemas.openxmlformats.org/officeDocument/2006/relationships/image" Target="../media/image40.png"/><Relationship Id="rId20" Type="http://schemas.openxmlformats.org/officeDocument/2006/relationships/tags" Target="../tags/tag1052.xml"/><Relationship Id="rId41" Type="http://schemas.openxmlformats.org/officeDocument/2006/relationships/tags" Target="../tags/tag1073.xml"/><Relationship Id="rId54" Type="http://schemas.openxmlformats.org/officeDocument/2006/relationships/tags" Target="../tags/tag1086.xml"/><Relationship Id="rId62" Type="http://schemas.openxmlformats.org/officeDocument/2006/relationships/tags" Target="../tags/tag1094.xml"/></Relationships>
</file>

<file path=ppt/slides/_rels/slide31.xml.rels><?xml version="1.0" encoding="UTF-8" standalone="yes"?>
<Relationships xmlns="http://schemas.openxmlformats.org/package/2006/relationships"><Relationship Id="rId13" Type="http://schemas.openxmlformats.org/officeDocument/2006/relationships/tags" Target="../tags/tag1109.xml"/><Relationship Id="rId18" Type="http://schemas.openxmlformats.org/officeDocument/2006/relationships/tags" Target="../tags/tag1114.xml"/><Relationship Id="rId26" Type="http://schemas.openxmlformats.org/officeDocument/2006/relationships/tags" Target="../tags/tag1122.xml"/><Relationship Id="rId39" Type="http://schemas.openxmlformats.org/officeDocument/2006/relationships/tags" Target="../tags/tag1135.xml"/><Relationship Id="rId21" Type="http://schemas.openxmlformats.org/officeDocument/2006/relationships/tags" Target="../tags/tag1117.xml"/><Relationship Id="rId34" Type="http://schemas.openxmlformats.org/officeDocument/2006/relationships/tags" Target="../tags/tag1130.xml"/><Relationship Id="rId42" Type="http://schemas.openxmlformats.org/officeDocument/2006/relationships/tags" Target="../tags/tag1138.xml"/><Relationship Id="rId47" Type="http://schemas.openxmlformats.org/officeDocument/2006/relationships/tags" Target="../tags/tag1143.xml"/><Relationship Id="rId50" Type="http://schemas.openxmlformats.org/officeDocument/2006/relationships/tags" Target="../tags/tag1146.xml"/><Relationship Id="rId55" Type="http://schemas.openxmlformats.org/officeDocument/2006/relationships/tags" Target="../tags/tag1151.xml"/><Relationship Id="rId63" Type="http://schemas.openxmlformats.org/officeDocument/2006/relationships/tags" Target="../tags/tag1159.xml"/><Relationship Id="rId7" Type="http://schemas.openxmlformats.org/officeDocument/2006/relationships/tags" Target="../tags/tag1103.xml"/><Relationship Id="rId2" Type="http://schemas.openxmlformats.org/officeDocument/2006/relationships/tags" Target="../tags/tag1098.xml"/><Relationship Id="rId16" Type="http://schemas.openxmlformats.org/officeDocument/2006/relationships/tags" Target="../tags/tag1112.xml"/><Relationship Id="rId29" Type="http://schemas.openxmlformats.org/officeDocument/2006/relationships/tags" Target="../tags/tag1125.xml"/><Relationship Id="rId1" Type="http://schemas.openxmlformats.org/officeDocument/2006/relationships/tags" Target="../tags/tag1097.xml"/><Relationship Id="rId6" Type="http://schemas.openxmlformats.org/officeDocument/2006/relationships/tags" Target="../tags/tag1102.xml"/><Relationship Id="rId11" Type="http://schemas.openxmlformats.org/officeDocument/2006/relationships/tags" Target="../tags/tag1107.xml"/><Relationship Id="rId24" Type="http://schemas.openxmlformats.org/officeDocument/2006/relationships/tags" Target="../tags/tag1120.xml"/><Relationship Id="rId32" Type="http://schemas.openxmlformats.org/officeDocument/2006/relationships/tags" Target="../tags/tag1128.xml"/><Relationship Id="rId37" Type="http://schemas.openxmlformats.org/officeDocument/2006/relationships/tags" Target="../tags/tag1133.xml"/><Relationship Id="rId40" Type="http://schemas.openxmlformats.org/officeDocument/2006/relationships/tags" Target="../tags/tag1136.xml"/><Relationship Id="rId45" Type="http://schemas.openxmlformats.org/officeDocument/2006/relationships/tags" Target="../tags/tag1141.xml"/><Relationship Id="rId53" Type="http://schemas.openxmlformats.org/officeDocument/2006/relationships/tags" Target="../tags/tag1149.xml"/><Relationship Id="rId58" Type="http://schemas.openxmlformats.org/officeDocument/2006/relationships/tags" Target="../tags/tag1154.xml"/><Relationship Id="rId66" Type="http://schemas.openxmlformats.org/officeDocument/2006/relationships/notesSlide" Target="../notesSlides/notesSlide30.xml"/><Relationship Id="rId5" Type="http://schemas.openxmlformats.org/officeDocument/2006/relationships/tags" Target="../tags/tag1101.xml"/><Relationship Id="rId15" Type="http://schemas.openxmlformats.org/officeDocument/2006/relationships/tags" Target="../tags/tag1111.xml"/><Relationship Id="rId23" Type="http://schemas.openxmlformats.org/officeDocument/2006/relationships/tags" Target="../tags/tag1119.xml"/><Relationship Id="rId28" Type="http://schemas.openxmlformats.org/officeDocument/2006/relationships/tags" Target="../tags/tag1124.xml"/><Relationship Id="rId36" Type="http://schemas.openxmlformats.org/officeDocument/2006/relationships/tags" Target="../tags/tag1132.xml"/><Relationship Id="rId49" Type="http://schemas.openxmlformats.org/officeDocument/2006/relationships/tags" Target="../tags/tag1145.xml"/><Relationship Id="rId57" Type="http://schemas.openxmlformats.org/officeDocument/2006/relationships/tags" Target="../tags/tag1153.xml"/><Relationship Id="rId61" Type="http://schemas.openxmlformats.org/officeDocument/2006/relationships/tags" Target="../tags/tag1157.xml"/><Relationship Id="rId10" Type="http://schemas.openxmlformats.org/officeDocument/2006/relationships/tags" Target="../tags/tag1106.xml"/><Relationship Id="rId19" Type="http://schemas.openxmlformats.org/officeDocument/2006/relationships/tags" Target="../tags/tag1115.xml"/><Relationship Id="rId31" Type="http://schemas.openxmlformats.org/officeDocument/2006/relationships/tags" Target="../tags/tag1127.xml"/><Relationship Id="rId44" Type="http://schemas.openxmlformats.org/officeDocument/2006/relationships/tags" Target="../tags/tag1140.xml"/><Relationship Id="rId52" Type="http://schemas.openxmlformats.org/officeDocument/2006/relationships/tags" Target="../tags/tag1148.xml"/><Relationship Id="rId60" Type="http://schemas.openxmlformats.org/officeDocument/2006/relationships/tags" Target="../tags/tag1156.xml"/><Relationship Id="rId65" Type="http://schemas.openxmlformats.org/officeDocument/2006/relationships/slideLayout" Target="../slideLayouts/slideLayout49.xml"/><Relationship Id="rId4" Type="http://schemas.openxmlformats.org/officeDocument/2006/relationships/tags" Target="../tags/tag1100.xml"/><Relationship Id="rId9" Type="http://schemas.openxmlformats.org/officeDocument/2006/relationships/tags" Target="../tags/tag1105.xml"/><Relationship Id="rId14" Type="http://schemas.openxmlformats.org/officeDocument/2006/relationships/tags" Target="../tags/tag1110.xml"/><Relationship Id="rId22" Type="http://schemas.openxmlformats.org/officeDocument/2006/relationships/tags" Target="../tags/tag1118.xml"/><Relationship Id="rId27" Type="http://schemas.openxmlformats.org/officeDocument/2006/relationships/tags" Target="../tags/tag1123.xml"/><Relationship Id="rId30" Type="http://schemas.openxmlformats.org/officeDocument/2006/relationships/tags" Target="../tags/tag1126.xml"/><Relationship Id="rId35" Type="http://schemas.openxmlformats.org/officeDocument/2006/relationships/tags" Target="../tags/tag1131.xml"/><Relationship Id="rId43" Type="http://schemas.openxmlformats.org/officeDocument/2006/relationships/tags" Target="../tags/tag1139.xml"/><Relationship Id="rId48" Type="http://schemas.openxmlformats.org/officeDocument/2006/relationships/tags" Target="../tags/tag1144.xml"/><Relationship Id="rId56" Type="http://schemas.openxmlformats.org/officeDocument/2006/relationships/tags" Target="../tags/tag1152.xml"/><Relationship Id="rId64" Type="http://schemas.openxmlformats.org/officeDocument/2006/relationships/tags" Target="../tags/tag1160.xml"/><Relationship Id="rId8" Type="http://schemas.openxmlformats.org/officeDocument/2006/relationships/tags" Target="../tags/tag1104.xml"/><Relationship Id="rId51" Type="http://schemas.openxmlformats.org/officeDocument/2006/relationships/tags" Target="../tags/tag1147.xml"/><Relationship Id="rId3" Type="http://schemas.openxmlformats.org/officeDocument/2006/relationships/tags" Target="../tags/tag1099.xml"/><Relationship Id="rId12" Type="http://schemas.openxmlformats.org/officeDocument/2006/relationships/tags" Target="../tags/tag1108.xml"/><Relationship Id="rId17" Type="http://schemas.openxmlformats.org/officeDocument/2006/relationships/tags" Target="../tags/tag1113.xml"/><Relationship Id="rId25" Type="http://schemas.openxmlformats.org/officeDocument/2006/relationships/tags" Target="../tags/tag1121.xml"/><Relationship Id="rId33" Type="http://schemas.openxmlformats.org/officeDocument/2006/relationships/tags" Target="../tags/tag1129.xml"/><Relationship Id="rId38" Type="http://schemas.openxmlformats.org/officeDocument/2006/relationships/tags" Target="../tags/tag1134.xml"/><Relationship Id="rId46" Type="http://schemas.openxmlformats.org/officeDocument/2006/relationships/tags" Target="../tags/tag1142.xml"/><Relationship Id="rId59" Type="http://schemas.openxmlformats.org/officeDocument/2006/relationships/tags" Target="../tags/tag1155.xml"/><Relationship Id="rId67" Type="http://schemas.openxmlformats.org/officeDocument/2006/relationships/image" Target="../media/image41.png"/><Relationship Id="rId20" Type="http://schemas.openxmlformats.org/officeDocument/2006/relationships/tags" Target="../tags/tag1116.xml"/><Relationship Id="rId41" Type="http://schemas.openxmlformats.org/officeDocument/2006/relationships/tags" Target="../tags/tag1137.xml"/><Relationship Id="rId54" Type="http://schemas.openxmlformats.org/officeDocument/2006/relationships/tags" Target="../tags/tag1150.xml"/><Relationship Id="rId62" Type="http://schemas.openxmlformats.org/officeDocument/2006/relationships/tags" Target="../tags/tag1158.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3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37.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37.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tags" Target="../tags/tag1162.xml"/><Relationship Id="rId1" Type="http://schemas.openxmlformats.org/officeDocument/2006/relationships/tags" Target="../tags/tag1161.xml"/><Relationship Id="rId6" Type="http://schemas.openxmlformats.org/officeDocument/2006/relationships/audio" Target="../media/audio6.wav"/><Relationship Id="rId5" Type="http://schemas.openxmlformats.org/officeDocument/2006/relationships/audio" Target="../media/audio6.wav"/><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8" Type="http://schemas.openxmlformats.org/officeDocument/2006/relationships/tags" Target="../tags/tag1172.xml"/><Relationship Id="rId13" Type="http://schemas.openxmlformats.org/officeDocument/2006/relationships/tags" Target="../tags/tag1177.xml"/><Relationship Id="rId3" Type="http://schemas.openxmlformats.org/officeDocument/2006/relationships/tags" Target="../tags/tag1167.xml"/><Relationship Id="rId7" Type="http://schemas.openxmlformats.org/officeDocument/2006/relationships/tags" Target="../tags/tag1171.xml"/><Relationship Id="rId12" Type="http://schemas.openxmlformats.org/officeDocument/2006/relationships/tags" Target="../tags/tag1176.xml"/><Relationship Id="rId17" Type="http://schemas.openxmlformats.org/officeDocument/2006/relationships/audio" Target="../media/audio3.wav"/><Relationship Id="rId2" Type="http://schemas.openxmlformats.org/officeDocument/2006/relationships/tags" Target="../tags/tag1166.xml"/><Relationship Id="rId16" Type="http://schemas.openxmlformats.org/officeDocument/2006/relationships/audio" Target="../media/audio3.wav"/><Relationship Id="rId1" Type="http://schemas.openxmlformats.org/officeDocument/2006/relationships/tags" Target="../tags/tag1165.xml"/><Relationship Id="rId6" Type="http://schemas.openxmlformats.org/officeDocument/2006/relationships/tags" Target="../tags/tag1170.xml"/><Relationship Id="rId11" Type="http://schemas.openxmlformats.org/officeDocument/2006/relationships/tags" Target="../tags/tag1175.xml"/><Relationship Id="rId5" Type="http://schemas.openxmlformats.org/officeDocument/2006/relationships/tags" Target="../tags/tag1169.xml"/><Relationship Id="rId15" Type="http://schemas.openxmlformats.org/officeDocument/2006/relationships/notesSlide" Target="../notesSlides/notesSlide36.xml"/><Relationship Id="rId10" Type="http://schemas.openxmlformats.org/officeDocument/2006/relationships/tags" Target="../tags/tag1174.xml"/><Relationship Id="rId4" Type="http://schemas.openxmlformats.org/officeDocument/2006/relationships/tags" Target="../tags/tag1168.xml"/><Relationship Id="rId9" Type="http://schemas.openxmlformats.org/officeDocument/2006/relationships/tags" Target="../tags/tag1173.xml"/><Relationship Id="rId14"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8" Type="http://schemas.openxmlformats.org/officeDocument/2006/relationships/tags" Target="../tags/tag1187.xml"/><Relationship Id="rId3" Type="http://schemas.openxmlformats.org/officeDocument/2006/relationships/tags" Target="../tags/tag1182.xml"/><Relationship Id="rId7" Type="http://schemas.openxmlformats.org/officeDocument/2006/relationships/tags" Target="../tags/tag1186.xml"/><Relationship Id="rId12" Type="http://schemas.openxmlformats.org/officeDocument/2006/relationships/audio" Target="../media/audio1.wav"/><Relationship Id="rId2" Type="http://schemas.openxmlformats.org/officeDocument/2006/relationships/tags" Target="../tags/tag1181.xml"/><Relationship Id="rId1" Type="http://schemas.openxmlformats.org/officeDocument/2006/relationships/tags" Target="../tags/tag1180.xml"/><Relationship Id="rId6" Type="http://schemas.openxmlformats.org/officeDocument/2006/relationships/tags" Target="../tags/tag1185.xml"/><Relationship Id="rId11" Type="http://schemas.openxmlformats.org/officeDocument/2006/relationships/audio" Target="../media/audio1.wav"/><Relationship Id="rId5" Type="http://schemas.openxmlformats.org/officeDocument/2006/relationships/tags" Target="../tags/tag1184.xml"/><Relationship Id="rId10" Type="http://schemas.openxmlformats.org/officeDocument/2006/relationships/notesSlide" Target="../notesSlides/notesSlide37.xml"/><Relationship Id="rId4" Type="http://schemas.openxmlformats.org/officeDocument/2006/relationships/tags" Target="../tags/tag1183.xml"/><Relationship Id="rId9"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tags" Target="../tags/tag1197.xml"/><Relationship Id="rId13" Type="http://schemas.openxmlformats.org/officeDocument/2006/relationships/tags" Target="../tags/tag1202.xml"/><Relationship Id="rId3" Type="http://schemas.openxmlformats.org/officeDocument/2006/relationships/tags" Target="../tags/tag1192.xml"/><Relationship Id="rId7" Type="http://schemas.openxmlformats.org/officeDocument/2006/relationships/tags" Target="../tags/tag1196.xml"/><Relationship Id="rId12" Type="http://schemas.openxmlformats.org/officeDocument/2006/relationships/tags" Target="../tags/tag1201.xml"/><Relationship Id="rId17" Type="http://schemas.openxmlformats.org/officeDocument/2006/relationships/audio" Target="../media/audio6.wav"/><Relationship Id="rId2" Type="http://schemas.openxmlformats.org/officeDocument/2006/relationships/tags" Target="../tags/tag1191.xml"/><Relationship Id="rId1" Type="http://schemas.openxmlformats.org/officeDocument/2006/relationships/tags" Target="../tags/tag1190.xml"/><Relationship Id="rId6" Type="http://schemas.openxmlformats.org/officeDocument/2006/relationships/tags" Target="../tags/tag1195.xml"/><Relationship Id="rId11" Type="http://schemas.openxmlformats.org/officeDocument/2006/relationships/tags" Target="../tags/tag1200.xml"/><Relationship Id="rId5" Type="http://schemas.openxmlformats.org/officeDocument/2006/relationships/tags" Target="../tags/tag1194.xml"/><Relationship Id="rId15" Type="http://schemas.openxmlformats.org/officeDocument/2006/relationships/audio" Target="../media/audio6.wav"/><Relationship Id="rId10" Type="http://schemas.openxmlformats.org/officeDocument/2006/relationships/tags" Target="../tags/tag1199.xml"/><Relationship Id="rId4" Type="http://schemas.openxmlformats.org/officeDocument/2006/relationships/tags" Target="../tags/tag1193.xml"/><Relationship Id="rId9" Type="http://schemas.openxmlformats.org/officeDocument/2006/relationships/tags" Target="../tags/tag1198.xml"/><Relationship Id="rId14"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8" Type="http://schemas.openxmlformats.org/officeDocument/2006/relationships/tags" Target="../tags/tag705.xml"/><Relationship Id="rId13" Type="http://schemas.openxmlformats.org/officeDocument/2006/relationships/slideLayout" Target="../slideLayouts/slideLayout6.xml"/><Relationship Id="rId18" Type="http://schemas.openxmlformats.org/officeDocument/2006/relationships/audio" Target="../media/audio1.wav"/><Relationship Id="rId3" Type="http://schemas.openxmlformats.org/officeDocument/2006/relationships/tags" Target="../tags/tag700.xml"/><Relationship Id="rId7" Type="http://schemas.openxmlformats.org/officeDocument/2006/relationships/tags" Target="../tags/tag704.xml"/><Relationship Id="rId12" Type="http://schemas.openxmlformats.org/officeDocument/2006/relationships/tags" Target="../tags/tag709.xml"/><Relationship Id="rId17" Type="http://schemas.openxmlformats.org/officeDocument/2006/relationships/hyperlink" Target="https://medium.com/@yaremko.nazar/deploying-a-spotify-recommendation-model-with-flask-20007b76a20f" TargetMode="External"/><Relationship Id="rId2" Type="http://schemas.openxmlformats.org/officeDocument/2006/relationships/tags" Target="../tags/tag699.xml"/><Relationship Id="rId16" Type="http://schemas.openxmlformats.org/officeDocument/2006/relationships/hyperlink" Target="https://cameronwwatts.medium.com/extracting-song-data-from-the-spotify-api-using-python-b1e79388d50" TargetMode="External"/><Relationship Id="rId1" Type="http://schemas.openxmlformats.org/officeDocument/2006/relationships/tags" Target="../tags/tag698.xml"/><Relationship Id="rId6" Type="http://schemas.openxmlformats.org/officeDocument/2006/relationships/tags" Target="../tags/tag703.xml"/><Relationship Id="rId11" Type="http://schemas.openxmlformats.org/officeDocument/2006/relationships/tags" Target="../tags/tag708.xml"/><Relationship Id="rId5" Type="http://schemas.openxmlformats.org/officeDocument/2006/relationships/tags" Target="../tags/tag702.xml"/><Relationship Id="rId15" Type="http://schemas.openxmlformats.org/officeDocument/2006/relationships/audio" Target="../media/audio1.wav"/><Relationship Id="rId10" Type="http://schemas.openxmlformats.org/officeDocument/2006/relationships/tags" Target="../tags/tag707.xml"/><Relationship Id="rId4" Type="http://schemas.openxmlformats.org/officeDocument/2006/relationships/tags" Target="../tags/tag701.xml"/><Relationship Id="rId9" Type="http://schemas.openxmlformats.org/officeDocument/2006/relationships/tags" Target="../tags/tag706.xml"/><Relationship Id="rId1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tags" Target="../tags/tag1210.xml"/><Relationship Id="rId13" Type="http://schemas.openxmlformats.org/officeDocument/2006/relationships/notesSlide" Target="../notesSlides/notesSlide38.xml"/><Relationship Id="rId3" Type="http://schemas.openxmlformats.org/officeDocument/2006/relationships/tags" Target="../tags/tag1205.xml"/><Relationship Id="rId7" Type="http://schemas.openxmlformats.org/officeDocument/2006/relationships/tags" Target="../tags/tag1209.xml"/><Relationship Id="rId12" Type="http://schemas.openxmlformats.org/officeDocument/2006/relationships/slideLayout" Target="../slideLayouts/slideLayout7.xml"/><Relationship Id="rId2" Type="http://schemas.openxmlformats.org/officeDocument/2006/relationships/tags" Target="../tags/tag1204.xml"/><Relationship Id="rId1" Type="http://schemas.openxmlformats.org/officeDocument/2006/relationships/tags" Target="../tags/tag1203.xml"/><Relationship Id="rId6" Type="http://schemas.openxmlformats.org/officeDocument/2006/relationships/tags" Target="../tags/tag1208.xml"/><Relationship Id="rId11" Type="http://schemas.openxmlformats.org/officeDocument/2006/relationships/tags" Target="../tags/tag1213.xml"/><Relationship Id="rId5" Type="http://schemas.openxmlformats.org/officeDocument/2006/relationships/tags" Target="../tags/tag1207.xml"/><Relationship Id="rId15" Type="http://schemas.openxmlformats.org/officeDocument/2006/relationships/audio" Target="../media/audio1.wav"/><Relationship Id="rId10" Type="http://schemas.openxmlformats.org/officeDocument/2006/relationships/tags" Target="../tags/tag1212.xml"/><Relationship Id="rId4" Type="http://schemas.openxmlformats.org/officeDocument/2006/relationships/tags" Target="../tags/tag1206.xml"/><Relationship Id="rId9" Type="http://schemas.openxmlformats.org/officeDocument/2006/relationships/tags" Target="../tags/tag1211.xml"/><Relationship Id="rId14" Type="http://schemas.openxmlformats.org/officeDocument/2006/relationships/audio" Target="../media/audio1.wav"/></Relationships>
</file>

<file path=ppt/slides/_rels/slide41.xml.rels><?xml version="1.0" encoding="UTF-8" standalone="yes"?>
<Relationships xmlns="http://schemas.openxmlformats.org/package/2006/relationships"><Relationship Id="rId8" Type="http://schemas.openxmlformats.org/officeDocument/2006/relationships/tags" Target="../tags/tag1223.xml"/><Relationship Id="rId13" Type="http://schemas.openxmlformats.org/officeDocument/2006/relationships/tags" Target="../tags/tag1228.xml"/><Relationship Id="rId18" Type="http://schemas.microsoft.com/office/2007/relationships/hdphoto" Target="../media/hdphoto1.wdp"/><Relationship Id="rId3" Type="http://schemas.openxmlformats.org/officeDocument/2006/relationships/tags" Target="../tags/tag1218.xml"/><Relationship Id="rId7" Type="http://schemas.openxmlformats.org/officeDocument/2006/relationships/tags" Target="../tags/tag1222.xml"/><Relationship Id="rId12" Type="http://schemas.openxmlformats.org/officeDocument/2006/relationships/tags" Target="../tags/tag1227.xml"/><Relationship Id="rId17" Type="http://schemas.openxmlformats.org/officeDocument/2006/relationships/image" Target="../media/image44.png"/><Relationship Id="rId2" Type="http://schemas.openxmlformats.org/officeDocument/2006/relationships/tags" Target="../tags/tag1217.xml"/><Relationship Id="rId16" Type="http://schemas.openxmlformats.org/officeDocument/2006/relationships/slideLayout" Target="../slideLayouts/slideLayout37.xml"/><Relationship Id="rId20" Type="http://schemas.microsoft.com/office/2007/relationships/hdphoto" Target="../media/hdphoto2.wdp"/><Relationship Id="rId1" Type="http://schemas.openxmlformats.org/officeDocument/2006/relationships/tags" Target="../tags/tag1216.xml"/><Relationship Id="rId6" Type="http://schemas.openxmlformats.org/officeDocument/2006/relationships/tags" Target="../tags/tag1221.xml"/><Relationship Id="rId11" Type="http://schemas.openxmlformats.org/officeDocument/2006/relationships/tags" Target="../tags/tag1226.xml"/><Relationship Id="rId5" Type="http://schemas.openxmlformats.org/officeDocument/2006/relationships/tags" Target="../tags/tag1220.xml"/><Relationship Id="rId15" Type="http://schemas.openxmlformats.org/officeDocument/2006/relationships/tags" Target="../tags/tag1230.xml"/><Relationship Id="rId10" Type="http://schemas.openxmlformats.org/officeDocument/2006/relationships/tags" Target="../tags/tag1225.xml"/><Relationship Id="rId19" Type="http://schemas.openxmlformats.org/officeDocument/2006/relationships/image" Target="../media/image45.png"/><Relationship Id="rId4" Type="http://schemas.openxmlformats.org/officeDocument/2006/relationships/tags" Target="../tags/tag1219.xml"/><Relationship Id="rId9" Type="http://schemas.openxmlformats.org/officeDocument/2006/relationships/tags" Target="../tags/tag1224.xml"/><Relationship Id="rId14" Type="http://schemas.openxmlformats.org/officeDocument/2006/relationships/tags" Target="../tags/tag1229.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233.xml"/><Relationship Id="rId7" Type="http://schemas.openxmlformats.org/officeDocument/2006/relationships/tags" Target="../tags/tag1237.xml"/><Relationship Id="rId12" Type="http://schemas.openxmlformats.org/officeDocument/2006/relationships/audio" Target="../media/audio1.wav"/><Relationship Id="rId2" Type="http://schemas.openxmlformats.org/officeDocument/2006/relationships/tags" Target="../tags/tag1232.xml"/><Relationship Id="rId1" Type="http://schemas.openxmlformats.org/officeDocument/2006/relationships/tags" Target="../tags/tag1231.xml"/><Relationship Id="rId6" Type="http://schemas.openxmlformats.org/officeDocument/2006/relationships/tags" Target="../tags/tag1236.xml"/><Relationship Id="rId5" Type="http://schemas.openxmlformats.org/officeDocument/2006/relationships/tags" Target="../tags/tag1235.xml"/><Relationship Id="rId10" Type="http://schemas.openxmlformats.org/officeDocument/2006/relationships/image" Target="../media/image17.jpeg"/><Relationship Id="rId4" Type="http://schemas.openxmlformats.org/officeDocument/2006/relationships/tags" Target="../tags/tag1234.xml"/><Relationship Id="rId9" Type="http://schemas.openxmlformats.org/officeDocument/2006/relationships/audio" Target="../media/audio1.wav"/></Relationships>
</file>

<file path=ppt/slides/_rels/slide43.xml.rels><?xml version="1.0" encoding="UTF-8" standalone="yes"?>
<Relationships xmlns="http://schemas.openxmlformats.org/package/2006/relationships"><Relationship Id="rId3" Type="http://schemas.openxmlformats.org/officeDocument/2006/relationships/tags" Target="../tags/tag1240.xml"/><Relationship Id="rId7" Type="http://schemas.openxmlformats.org/officeDocument/2006/relationships/audio" Target="../media/audio3.wav"/><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audio" Target="../media/audio3.wav"/><Relationship Id="rId5" Type="http://schemas.openxmlformats.org/officeDocument/2006/relationships/notesSlide" Target="../notesSlides/notesSlide39.xml"/><Relationship Id="rId4"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tags" Target="../tags/tag1250.xml"/><Relationship Id="rId13" Type="http://schemas.openxmlformats.org/officeDocument/2006/relationships/audio" Target="../media/audio1.wav"/><Relationship Id="rId3" Type="http://schemas.openxmlformats.org/officeDocument/2006/relationships/tags" Target="../tags/tag1245.xml"/><Relationship Id="rId7" Type="http://schemas.openxmlformats.org/officeDocument/2006/relationships/tags" Target="../tags/tag1249.xml"/><Relationship Id="rId12" Type="http://schemas.openxmlformats.org/officeDocument/2006/relationships/notesSlide" Target="../notesSlides/notesSlide40.xml"/><Relationship Id="rId2" Type="http://schemas.openxmlformats.org/officeDocument/2006/relationships/tags" Target="../tags/tag1244.xml"/><Relationship Id="rId1" Type="http://schemas.openxmlformats.org/officeDocument/2006/relationships/tags" Target="../tags/tag1243.xml"/><Relationship Id="rId6" Type="http://schemas.openxmlformats.org/officeDocument/2006/relationships/tags" Target="../tags/tag1248.xml"/><Relationship Id="rId11" Type="http://schemas.openxmlformats.org/officeDocument/2006/relationships/slideLayout" Target="../slideLayouts/slideLayout16.xml"/><Relationship Id="rId5" Type="http://schemas.openxmlformats.org/officeDocument/2006/relationships/tags" Target="../tags/tag1247.xml"/><Relationship Id="rId10" Type="http://schemas.openxmlformats.org/officeDocument/2006/relationships/tags" Target="../tags/tag1252.xml"/><Relationship Id="rId4" Type="http://schemas.openxmlformats.org/officeDocument/2006/relationships/tags" Target="../tags/tag1246.xml"/><Relationship Id="rId9" Type="http://schemas.openxmlformats.org/officeDocument/2006/relationships/tags" Target="../tags/tag1251.xml"/><Relationship Id="rId14" Type="http://schemas.openxmlformats.org/officeDocument/2006/relationships/audio" Target="../media/audio1.wav"/></Relationships>
</file>

<file path=ppt/slides/_rels/slide45.xml.rels><?xml version="1.0" encoding="UTF-8" standalone="yes"?>
<Relationships xmlns="http://schemas.openxmlformats.org/package/2006/relationships"><Relationship Id="rId8" Type="http://schemas.openxmlformats.org/officeDocument/2006/relationships/tags" Target="../tags/tag1262.xml"/><Relationship Id="rId13" Type="http://schemas.openxmlformats.org/officeDocument/2006/relationships/tags" Target="../tags/tag1267.xml"/><Relationship Id="rId18" Type="http://schemas.openxmlformats.org/officeDocument/2006/relationships/tags" Target="../tags/tag1272.xml"/><Relationship Id="rId3" Type="http://schemas.openxmlformats.org/officeDocument/2006/relationships/tags" Target="../tags/tag1257.xml"/><Relationship Id="rId21" Type="http://schemas.openxmlformats.org/officeDocument/2006/relationships/audio" Target="../media/audio1.wav"/><Relationship Id="rId7" Type="http://schemas.openxmlformats.org/officeDocument/2006/relationships/tags" Target="../tags/tag1261.xml"/><Relationship Id="rId12" Type="http://schemas.openxmlformats.org/officeDocument/2006/relationships/tags" Target="../tags/tag1266.xml"/><Relationship Id="rId17" Type="http://schemas.openxmlformats.org/officeDocument/2006/relationships/tags" Target="../tags/tag1271.xml"/><Relationship Id="rId2" Type="http://schemas.openxmlformats.org/officeDocument/2006/relationships/tags" Target="../tags/tag1256.xml"/><Relationship Id="rId16" Type="http://schemas.openxmlformats.org/officeDocument/2006/relationships/tags" Target="../tags/tag1270.xml"/><Relationship Id="rId20" Type="http://schemas.openxmlformats.org/officeDocument/2006/relationships/notesSlide" Target="../notesSlides/notesSlide41.xml"/><Relationship Id="rId1" Type="http://schemas.openxmlformats.org/officeDocument/2006/relationships/tags" Target="../tags/tag1255.xml"/><Relationship Id="rId6" Type="http://schemas.openxmlformats.org/officeDocument/2006/relationships/tags" Target="../tags/tag1260.xml"/><Relationship Id="rId11" Type="http://schemas.openxmlformats.org/officeDocument/2006/relationships/tags" Target="../tags/tag1265.xml"/><Relationship Id="rId5" Type="http://schemas.openxmlformats.org/officeDocument/2006/relationships/tags" Target="../tags/tag1259.xml"/><Relationship Id="rId15" Type="http://schemas.openxmlformats.org/officeDocument/2006/relationships/tags" Target="../tags/tag1269.xml"/><Relationship Id="rId10" Type="http://schemas.openxmlformats.org/officeDocument/2006/relationships/tags" Target="../tags/tag1264.xml"/><Relationship Id="rId19" Type="http://schemas.openxmlformats.org/officeDocument/2006/relationships/slideLayout" Target="../slideLayouts/slideLayout16.xml"/><Relationship Id="rId4" Type="http://schemas.openxmlformats.org/officeDocument/2006/relationships/tags" Target="../tags/tag1258.xml"/><Relationship Id="rId9" Type="http://schemas.openxmlformats.org/officeDocument/2006/relationships/tags" Target="../tags/tag1263.xml"/><Relationship Id="rId14" Type="http://schemas.openxmlformats.org/officeDocument/2006/relationships/tags" Target="../tags/tag1268.xml"/><Relationship Id="rId22" Type="http://schemas.openxmlformats.org/officeDocument/2006/relationships/audio" Target="../media/audio1.wav"/></Relationships>
</file>

<file path=ppt/slides/_rels/slide4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tags" Target="../tags/tag1277.xml"/><Relationship Id="rId7" Type="http://schemas.openxmlformats.org/officeDocument/2006/relationships/audio" Target="../media/audio1.wav"/><Relationship Id="rId2" Type="http://schemas.openxmlformats.org/officeDocument/2006/relationships/tags" Target="../tags/tag1276.xml"/><Relationship Id="rId1" Type="http://schemas.openxmlformats.org/officeDocument/2006/relationships/tags" Target="../tags/tag1275.xml"/><Relationship Id="rId6" Type="http://schemas.openxmlformats.org/officeDocument/2006/relationships/notesSlide" Target="../notesSlides/notesSlide42.xml"/><Relationship Id="rId5" Type="http://schemas.openxmlformats.org/officeDocument/2006/relationships/slideLayout" Target="../slideLayouts/slideLayout5.xml"/><Relationship Id="rId4" Type="http://schemas.openxmlformats.org/officeDocument/2006/relationships/tags" Target="../tags/tag1278.xml"/></Relationships>
</file>

<file path=ppt/slides/_rels/slide47.xml.rels><?xml version="1.0" encoding="UTF-8" standalone="yes"?>
<Relationships xmlns="http://schemas.openxmlformats.org/package/2006/relationships"><Relationship Id="rId8" Type="http://schemas.openxmlformats.org/officeDocument/2006/relationships/tags" Target="../tags/tag1288.xml"/><Relationship Id="rId13" Type="http://schemas.openxmlformats.org/officeDocument/2006/relationships/slideLayout" Target="../slideLayouts/slideLayout6.xml"/><Relationship Id="rId3" Type="http://schemas.openxmlformats.org/officeDocument/2006/relationships/tags" Target="../tags/tag1283.xml"/><Relationship Id="rId7" Type="http://schemas.openxmlformats.org/officeDocument/2006/relationships/tags" Target="../tags/tag1287.xml"/><Relationship Id="rId12" Type="http://schemas.openxmlformats.org/officeDocument/2006/relationships/tags" Target="../tags/tag1292.xml"/><Relationship Id="rId17" Type="http://schemas.openxmlformats.org/officeDocument/2006/relationships/audio" Target="../media/audio1.wav"/><Relationship Id="rId2" Type="http://schemas.openxmlformats.org/officeDocument/2006/relationships/tags" Target="../tags/tag1282.xml"/><Relationship Id="rId16" Type="http://schemas.openxmlformats.org/officeDocument/2006/relationships/image" Target="../media/image46.jpeg"/><Relationship Id="rId1" Type="http://schemas.openxmlformats.org/officeDocument/2006/relationships/tags" Target="../tags/tag1281.xml"/><Relationship Id="rId6" Type="http://schemas.openxmlformats.org/officeDocument/2006/relationships/tags" Target="../tags/tag1286.xml"/><Relationship Id="rId11" Type="http://schemas.openxmlformats.org/officeDocument/2006/relationships/tags" Target="../tags/tag1291.xml"/><Relationship Id="rId5" Type="http://schemas.openxmlformats.org/officeDocument/2006/relationships/tags" Target="../tags/tag1285.xml"/><Relationship Id="rId15" Type="http://schemas.openxmlformats.org/officeDocument/2006/relationships/audio" Target="../media/audio1.wav"/><Relationship Id="rId10" Type="http://schemas.openxmlformats.org/officeDocument/2006/relationships/tags" Target="../tags/tag1290.xml"/><Relationship Id="rId4" Type="http://schemas.openxmlformats.org/officeDocument/2006/relationships/tags" Target="../tags/tag1284.xml"/><Relationship Id="rId9" Type="http://schemas.openxmlformats.org/officeDocument/2006/relationships/tags" Target="../tags/tag1289.xml"/><Relationship Id="rId14"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tags" Target="../tags/tag1297.xml"/><Relationship Id="rId7" Type="http://schemas.openxmlformats.org/officeDocument/2006/relationships/tags" Target="../tags/tag1301.xml"/><Relationship Id="rId2" Type="http://schemas.openxmlformats.org/officeDocument/2006/relationships/tags" Target="../tags/tag1296.xml"/><Relationship Id="rId1" Type="http://schemas.openxmlformats.org/officeDocument/2006/relationships/tags" Target="../tags/tag1295.xml"/><Relationship Id="rId6" Type="http://schemas.openxmlformats.org/officeDocument/2006/relationships/tags" Target="../tags/tag1300.xml"/><Relationship Id="rId11" Type="http://schemas.openxmlformats.org/officeDocument/2006/relationships/audio" Target="../media/audio1.wav"/><Relationship Id="rId5" Type="http://schemas.openxmlformats.org/officeDocument/2006/relationships/tags" Target="../tags/tag1299.xml"/><Relationship Id="rId10" Type="http://schemas.openxmlformats.org/officeDocument/2006/relationships/audio" Target="../media/audio1.wav"/><Relationship Id="rId4" Type="http://schemas.openxmlformats.org/officeDocument/2006/relationships/tags" Target="../tags/tag1298.xml"/><Relationship Id="rId9"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8" Type="http://schemas.openxmlformats.org/officeDocument/2006/relationships/tags" Target="../tags/tag1311.xml"/><Relationship Id="rId13" Type="http://schemas.openxmlformats.org/officeDocument/2006/relationships/tags" Target="../tags/tag1316.xml"/><Relationship Id="rId18" Type="http://schemas.openxmlformats.org/officeDocument/2006/relationships/notesSlide" Target="../notesSlides/notesSlide45.xml"/><Relationship Id="rId3" Type="http://schemas.openxmlformats.org/officeDocument/2006/relationships/tags" Target="../tags/tag1306.xml"/><Relationship Id="rId21" Type="http://schemas.openxmlformats.org/officeDocument/2006/relationships/image" Target="../media/image49.jpeg"/><Relationship Id="rId7" Type="http://schemas.openxmlformats.org/officeDocument/2006/relationships/tags" Target="../tags/tag1310.xml"/><Relationship Id="rId12" Type="http://schemas.openxmlformats.org/officeDocument/2006/relationships/tags" Target="../tags/tag1315.xml"/><Relationship Id="rId17" Type="http://schemas.openxmlformats.org/officeDocument/2006/relationships/slideLayout" Target="../slideLayouts/slideLayout58.xml"/><Relationship Id="rId2" Type="http://schemas.openxmlformats.org/officeDocument/2006/relationships/tags" Target="../tags/tag1305.xml"/><Relationship Id="rId16" Type="http://schemas.openxmlformats.org/officeDocument/2006/relationships/tags" Target="../tags/tag1319.xml"/><Relationship Id="rId20" Type="http://schemas.openxmlformats.org/officeDocument/2006/relationships/image" Target="../media/image48.png"/><Relationship Id="rId1" Type="http://schemas.openxmlformats.org/officeDocument/2006/relationships/tags" Target="../tags/tag1304.xml"/><Relationship Id="rId6" Type="http://schemas.openxmlformats.org/officeDocument/2006/relationships/tags" Target="../tags/tag1309.xml"/><Relationship Id="rId11" Type="http://schemas.openxmlformats.org/officeDocument/2006/relationships/tags" Target="../tags/tag1314.xml"/><Relationship Id="rId5" Type="http://schemas.openxmlformats.org/officeDocument/2006/relationships/tags" Target="../tags/tag1308.xml"/><Relationship Id="rId15" Type="http://schemas.openxmlformats.org/officeDocument/2006/relationships/tags" Target="../tags/tag1318.xml"/><Relationship Id="rId10" Type="http://schemas.openxmlformats.org/officeDocument/2006/relationships/tags" Target="../tags/tag1313.xml"/><Relationship Id="rId19" Type="http://schemas.openxmlformats.org/officeDocument/2006/relationships/image" Target="../media/image47.png"/><Relationship Id="rId4" Type="http://schemas.openxmlformats.org/officeDocument/2006/relationships/tags" Target="../tags/tag1307.xml"/><Relationship Id="rId9" Type="http://schemas.openxmlformats.org/officeDocument/2006/relationships/tags" Target="../tags/tag1312.xml"/><Relationship Id="rId14" Type="http://schemas.openxmlformats.org/officeDocument/2006/relationships/tags" Target="../tags/tag1317.xml"/><Relationship Id="rId22" Type="http://schemas.openxmlformats.org/officeDocument/2006/relationships/image" Target="../media/image50.gif"/></Relationships>
</file>

<file path=ppt/slides/_rels/slide5.xml.rels><?xml version="1.0" encoding="UTF-8" standalone="yes"?>
<Relationships xmlns="http://schemas.openxmlformats.org/package/2006/relationships"><Relationship Id="rId8" Type="http://schemas.openxmlformats.org/officeDocument/2006/relationships/audio" Target="../media/audio3.wav"/><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712.xml"/><Relationship Id="rId5" Type="http://schemas.openxmlformats.org/officeDocument/2006/relationships/image" Target="../media/image19.png"/><Relationship Id="rId4" Type="http://schemas.openxmlformats.org/officeDocument/2006/relationships/audio" Target="../media/audio3.wav"/></Relationships>
</file>

<file path=ppt/slides/_rels/slide50.xml.rels><?xml version="1.0" encoding="UTF-8" standalone="yes"?>
<Relationships xmlns="http://schemas.openxmlformats.org/package/2006/relationships"><Relationship Id="rId8" Type="http://schemas.openxmlformats.org/officeDocument/2006/relationships/tags" Target="../tags/tag1329.xml"/><Relationship Id="rId13" Type="http://schemas.openxmlformats.org/officeDocument/2006/relationships/tags" Target="../tags/tag1334.xml"/><Relationship Id="rId3" Type="http://schemas.openxmlformats.org/officeDocument/2006/relationships/tags" Target="../tags/tag1324.xml"/><Relationship Id="rId7" Type="http://schemas.openxmlformats.org/officeDocument/2006/relationships/tags" Target="../tags/tag1328.xml"/><Relationship Id="rId12" Type="http://schemas.openxmlformats.org/officeDocument/2006/relationships/tags" Target="../tags/tag1333.xml"/><Relationship Id="rId2" Type="http://schemas.openxmlformats.org/officeDocument/2006/relationships/tags" Target="../tags/tag1323.xml"/><Relationship Id="rId1" Type="http://schemas.openxmlformats.org/officeDocument/2006/relationships/tags" Target="../tags/tag1322.xml"/><Relationship Id="rId6" Type="http://schemas.openxmlformats.org/officeDocument/2006/relationships/tags" Target="../tags/tag1327.xml"/><Relationship Id="rId11" Type="http://schemas.openxmlformats.org/officeDocument/2006/relationships/tags" Target="../tags/tag1332.xml"/><Relationship Id="rId5" Type="http://schemas.openxmlformats.org/officeDocument/2006/relationships/tags" Target="../tags/tag1326.xml"/><Relationship Id="rId15" Type="http://schemas.openxmlformats.org/officeDocument/2006/relationships/image" Target="../media/image51.jpeg"/><Relationship Id="rId10" Type="http://schemas.openxmlformats.org/officeDocument/2006/relationships/tags" Target="../tags/tag1331.xml"/><Relationship Id="rId4" Type="http://schemas.openxmlformats.org/officeDocument/2006/relationships/tags" Target="../tags/tag1325.xml"/><Relationship Id="rId9" Type="http://schemas.openxmlformats.org/officeDocument/2006/relationships/tags" Target="../tags/tag1330.xml"/><Relationship Id="rId14"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3" Type="http://schemas.openxmlformats.org/officeDocument/2006/relationships/tags" Target="../tags/tag1337.xml"/><Relationship Id="rId2" Type="http://schemas.openxmlformats.org/officeDocument/2006/relationships/tags" Target="../tags/tag1336.xml"/><Relationship Id="rId1" Type="http://schemas.openxmlformats.org/officeDocument/2006/relationships/tags" Target="../tags/tag1335.xml"/><Relationship Id="rId6" Type="http://schemas.openxmlformats.org/officeDocument/2006/relationships/image" Target="../media/image52.jpeg"/><Relationship Id="rId5" Type="http://schemas.openxmlformats.org/officeDocument/2006/relationships/slideLayout" Target="../slideLayouts/slideLayout50.xml"/><Relationship Id="rId4" Type="http://schemas.openxmlformats.org/officeDocument/2006/relationships/tags" Target="../tags/tag13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5.xml.rels><?xml version="1.0" encoding="UTF-8" standalone="yes"?>
<Relationships xmlns="http://schemas.openxmlformats.org/package/2006/relationships"><Relationship Id="rId3" Type="http://schemas.openxmlformats.org/officeDocument/2006/relationships/tags" Target="../tags/tag1341.xml"/><Relationship Id="rId2" Type="http://schemas.openxmlformats.org/officeDocument/2006/relationships/tags" Target="../tags/tag1340.xml"/><Relationship Id="rId1" Type="http://schemas.openxmlformats.org/officeDocument/2006/relationships/tags" Target="../tags/tag1339.xml"/><Relationship Id="rId6" Type="http://schemas.openxmlformats.org/officeDocument/2006/relationships/image" Target="../media/image53.jpeg"/><Relationship Id="rId5" Type="http://schemas.openxmlformats.org/officeDocument/2006/relationships/slideLayout" Target="../slideLayouts/slideLayout50.xml"/><Relationship Id="rId4" Type="http://schemas.openxmlformats.org/officeDocument/2006/relationships/tags" Target="../tags/tag134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1344.xml"/><Relationship Id="rId1" Type="http://schemas.openxmlformats.org/officeDocument/2006/relationships/tags" Target="../tags/tag1343.xml"/><Relationship Id="rId4"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8" Type="http://schemas.openxmlformats.org/officeDocument/2006/relationships/tags" Target="../tags/tag1354.xml"/><Relationship Id="rId3" Type="http://schemas.openxmlformats.org/officeDocument/2006/relationships/tags" Target="../tags/tag1349.xml"/><Relationship Id="rId7" Type="http://schemas.openxmlformats.org/officeDocument/2006/relationships/tags" Target="../tags/tag1353.xml"/><Relationship Id="rId2" Type="http://schemas.openxmlformats.org/officeDocument/2006/relationships/tags" Target="../tags/tag1348.xml"/><Relationship Id="rId1" Type="http://schemas.openxmlformats.org/officeDocument/2006/relationships/tags" Target="../tags/tag1347.xml"/><Relationship Id="rId6" Type="http://schemas.openxmlformats.org/officeDocument/2006/relationships/tags" Target="../tags/tag1352.xml"/><Relationship Id="rId5" Type="http://schemas.openxmlformats.org/officeDocument/2006/relationships/tags" Target="../tags/tag1351.xml"/><Relationship Id="rId10" Type="http://schemas.openxmlformats.org/officeDocument/2006/relationships/image" Target="../media/image54.jpeg"/><Relationship Id="rId4" Type="http://schemas.openxmlformats.org/officeDocument/2006/relationships/tags" Target="../tags/tag1350.xml"/><Relationship Id="rId9"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8" Type="http://schemas.openxmlformats.org/officeDocument/2006/relationships/audio" Target="../media/audio6.wav"/><Relationship Id="rId3" Type="http://schemas.openxmlformats.org/officeDocument/2006/relationships/tags" Target="../tags/tag1357.xml"/><Relationship Id="rId7" Type="http://schemas.openxmlformats.org/officeDocument/2006/relationships/notesSlide" Target="../notesSlides/notesSlide47.xml"/><Relationship Id="rId2" Type="http://schemas.openxmlformats.org/officeDocument/2006/relationships/tags" Target="../tags/tag1356.xml"/><Relationship Id="rId1" Type="http://schemas.openxmlformats.org/officeDocument/2006/relationships/tags" Target="../tags/tag1355.xml"/><Relationship Id="rId6" Type="http://schemas.openxmlformats.org/officeDocument/2006/relationships/slideLayout" Target="../slideLayouts/slideLayout66.xml"/><Relationship Id="rId5" Type="http://schemas.openxmlformats.org/officeDocument/2006/relationships/tags" Target="../tags/tag1359.xml"/><Relationship Id="rId4" Type="http://schemas.openxmlformats.org/officeDocument/2006/relationships/tags" Target="../tags/tag1358.xml"/><Relationship Id="rId9" Type="http://schemas.openxmlformats.org/officeDocument/2006/relationships/audio" Target="../media/audio6.wav"/></Relationships>
</file>

<file path=ppt/slides/_rels/slide59.xml.rels><?xml version="1.0" encoding="UTF-8" standalone="yes"?>
<Relationships xmlns="http://schemas.openxmlformats.org/package/2006/relationships"><Relationship Id="rId13" Type="http://schemas.openxmlformats.org/officeDocument/2006/relationships/tags" Target="../tags/tag1374.xml"/><Relationship Id="rId18" Type="http://schemas.openxmlformats.org/officeDocument/2006/relationships/tags" Target="../tags/tag1379.xml"/><Relationship Id="rId26" Type="http://schemas.openxmlformats.org/officeDocument/2006/relationships/tags" Target="../tags/tag1387.xml"/><Relationship Id="rId39" Type="http://schemas.openxmlformats.org/officeDocument/2006/relationships/tags" Target="../tags/tag1400.xml"/><Relationship Id="rId21" Type="http://schemas.openxmlformats.org/officeDocument/2006/relationships/tags" Target="../tags/tag1382.xml"/><Relationship Id="rId34" Type="http://schemas.openxmlformats.org/officeDocument/2006/relationships/tags" Target="../tags/tag1395.xml"/><Relationship Id="rId42" Type="http://schemas.openxmlformats.org/officeDocument/2006/relationships/tags" Target="../tags/tag1403.xml"/><Relationship Id="rId47" Type="http://schemas.openxmlformats.org/officeDocument/2006/relationships/tags" Target="../tags/tag1408.xml"/><Relationship Id="rId50" Type="http://schemas.openxmlformats.org/officeDocument/2006/relationships/tags" Target="../tags/tag1411.xml"/><Relationship Id="rId55" Type="http://schemas.openxmlformats.org/officeDocument/2006/relationships/tags" Target="../tags/tag1416.xml"/><Relationship Id="rId63" Type="http://schemas.openxmlformats.org/officeDocument/2006/relationships/tags" Target="../tags/tag1424.xml"/><Relationship Id="rId68" Type="http://schemas.openxmlformats.org/officeDocument/2006/relationships/tags" Target="../tags/tag1429.xml"/><Relationship Id="rId7" Type="http://schemas.openxmlformats.org/officeDocument/2006/relationships/tags" Target="../tags/tag1368.xml"/><Relationship Id="rId71" Type="http://schemas.openxmlformats.org/officeDocument/2006/relationships/notesSlide" Target="../notesSlides/notesSlide48.xml"/><Relationship Id="rId2" Type="http://schemas.openxmlformats.org/officeDocument/2006/relationships/tags" Target="../tags/tag1363.xml"/><Relationship Id="rId16" Type="http://schemas.openxmlformats.org/officeDocument/2006/relationships/tags" Target="../tags/tag1377.xml"/><Relationship Id="rId29" Type="http://schemas.openxmlformats.org/officeDocument/2006/relationships/tags" Target="../tags/tag1390.xml"/><Relationship Id="rId1" Type="http://schemas.openxmlformats.org/officeDocument/2006/relationships/tags" Target="../tags/tag1362.xml"/><Relationship Id="rId6" Type="http://schemas.openxmlformats.org/officeDocument/2006/relationships/tags" Target="../tags/tag1367.xml"/><Relationship Id="rId11" Type="http://schemas.openxmlformats.org/officeDocument/2006/relationships/tags" Target="../tags/tag1372.xml"/><Relationship Id="rId24" Type="http://schemas.openxmlformats.org/officeDocument/2006/relationships/tags" Target="../tags/tag1385.xml"/><Relationship Id="rId32" Type="http://schemas.openxmlformats.org/officeDocument/2006/relationships/tags" Target="../tags/tag1393.xml"/><Relationship Id="rId37" Type="http://schemas.openxmlformats.org/officeDocument/2006/relationships/tags" Target="../tags/tag1398.xml"/><Relationship Id="rId40" Type="http://schemas.openxmlformats.org/officeDocument/2006/relationships/tags" Target="../tags/tag1401.xml"/><Relationship Id="rId45" Type="http://schemas.openxmlformats.org/officeDocument/2006/relationships/tags" Target="../tags/tag1406.xml"/><Relationship Id="rId53" Type="http://schemas.openxmlformats.org/officeDocument/2006/relationships/tags" Target="../tags/tag1414.xml"/><Relationship Id="rId58" Type="http://schemas.openxmlformats.org/officeDocument/2006/relationships/tags" Target="../tags/tag1419.xml"/><Relationship Id="rId66" Type="http://schemas.openxmlformats.org/officeDocument/2006/relationships/tags" Target="../tags/tag1427.xml"/><Relationship Id="rId5" Type="http://schemas.openxmlformats.org/officeDocument/2006/relationships/tags" Target="../tags/tag1366.xml"/><Relationship Id="rId15" Type="http://schemas.openxmlformats.org/officeDocument/2006/relationships/tags" Target="../tags/tag1376.xml"/><Relationship Id="rId23" Type="http://schemas.openxmlformats.org/officeDocument/2006/relationships/tags" Target="../tags/tag1384.xml"/><Relationship Id="rId28" Type="http://schemas.openxmlformats.org/officeDocument/2006/relationships/tags" Target="../tags/tag1389.xml"/><Relationship Id="rId36" Type="http://schemas.openxmlformats.org/officeDocument/2006/relationships/tags" Target="../tags/tag1397.xml"/><Relationship Id="rId49" Type="http://schemas.openxmlformats.org/officeDocument/2006/relationships/tags" Target="../tags/tag1410.xml"/><Relationship Id="rId57" Type="http://schemas.openxmlformats.org/officeDocument/2006/relationships/tags" Target="../tags/tag1418.xml"/><Relationship Id="rId61" Type="http://schemas.openxmlformats.org/officeDocument/2006/relationships/tags" Target="../tags/tag1422.xml"/><Relationship Id="rId10" Type="http://schemas.openxmlformats.org/officeDocument/2006/relationships/tags" Target="../tags/tag1371.xml"/><Relationship Id="rId19" Type="http://schemas.openxmlformats.org/officeDocument/2006/relationships/tags" Target="../tags/tag1380.xml"/><Relationship Id="rId31" Type="http://schemas.openxmlformats.org/officeDocument/2006/relationships/tags" Target="../tags/tag1392.xml"/><Relationship Id="rId44" Type="http://schemas.openxmlformats.org/officeDocument/2006/relationships/tags" Target="../tags/tag1405.xml"/><Relationship Id="rId52" Type="http://schemas.openxmlformats.org/officeDocument/2006/relationships/tags" Target="../tags/tag1413.xml"/><Relationship Id="rId60" Type="http://schemas.openxmlformats.org/officeDocument/2006/relationships/tags" Target="../tags/tag1421.xml"/><Relationship Id="rId65" Type="http://schemas.openxmlformats.org/officeDocument/2006/relationships/tags" Target="../tags/tag1426.xml"/><Relationship Id="rId4" Type="http://schemas.openxmlformats.org/officeDocument/2006/relationships/tags" Target="../tags/tag1365.xml"/><Relationship Id="rId9" Type="http://schemas.openxmlformats.org/officeDocument/2006/relationships/tags" Target="../tags/tag1370.xml"/><Relationship Id="rId14" Type="http://schemas.openxmlformats.org/officeDocument/2006/relationships/tags" Target="../tags/tag1375.xml"/><Relationship Id="rId22" Type="http://schemas.openxmlformats.org/officeDocument/2006/relationships/tags" Target="../tags/tag1383.xml"/><Relationship Id="rId27" Type="http://schemas.openxmlformats.org/officeDocument/2006/relationships/tags" Target="../tags/tag1388.xml"/><Relationship Id="rId30" Type="http://schemas.openxmlformats.org/officeDocument/2006/relationships/tags" Target="../tags/tag1391.xml"/><Relationship Id="rId35" Type="http://schemas.openxmlformats.org/officeDocument/2006/relationships/tags" Target="../tags/tag1396.xml"/><Relationship Id="rId43" Type="http://schemas.openxmlformats.org/officeDocument/2006/relationships/tags" Target="../tags/tag1404.xml"/><Relationship Id="rId48" Type="http://schemas.openxmlformats.org/officeDocument/2006/relationships/tags" Target="../tags/tag1409.xml"/><Relationship Id="rId56" Type="http://schemas.openxmlformats.org/officeDocument/2006/relationships/tags" Target="../tags/tag1417.xml"/><Relationship Id="rId64" Type="http://schemas.openxmlformats.org/officeDocument/2006/relationships/tags" Target="../tags/tag1425.xml"/><Relationship Id="rId69" Type="http://schemas.openxmlformats.org/officeDocument/2006/relationships/tags" Target="../tags/tag1430.xml"/><Relationship Id="rId8" Type="http://schemas.openxmlformats.org/officeDocument/2006/relationships/tags" Target="../tags/tag1369.xml"/><Relationship Id="rId51" Type="http://schemas.openxmlformats.org/officeDocument/2006/relationships/tags" Target="../tags/tag1412.xml"/><Relationship Id="rId3" Type="http://schemas.openxmlformats.org/officeDocument/2006/relationships/tags" Target="../tags/tag1364.xml"/><Relationship Id="rId12" Type="http://schemas.openxmlformats.org/officeDocument/2006/relationships/tags" Target="../tags/tag1373.xml"/><Relationship Id="rId17" Type="http://schemas.openxmlformats.org/officeDocument/2006/relationships/tags" Target="../tags/tag1378.xml"/><Relationship Id="rId25" Type="http://schemas.openxmlformats.org/officeDocument/2006/relationships/tags" Target="../tags/tag1386.xml"/><Relationship Id="rId33" Type="http://schemas.openxmlformats.org/officeDocument/2006/relationships/tags" Target="../tags/tag1394.xml"/><Relationship Id="rId38" Type="http://schemas.openxmlformats.org/officeDocument/2006/relationships/tags" Target="../tags/tag1399.xml"/><Relationship Id="rId46" Type="http://schemas.openxmlformats.org/officeDocument/2006/relationships/tags" Target="../tags/tag1407.xml"/><Relationship Id="rId59" Type="http://schemas.openxmlformats.org/officeDocument/2006/relationships/tags" Target="../tags/tag1420.xml"/><Relationship Id="rId67" Type="http://schemas.openxmlformats.org/officeDocument/2006/relationships/tags" Target="../tags/tag1428.xml"/><Relationship Id="rId20" Type="http://schemas.openxmlformats.org/officeDocument/2006/relationships/tags" Target="../tags/tag1381.xml"/><Relationship Id="rId41" Type="http://schemas.openxmlformats.org/officeDocument/2006/relationships/tags" Target="../tags/tag1402.xml"/><Relationship Id="rId54" Type="http://schemas.openxmlformats.org/officeDocument/2006/relationships/tags" Target="../tags/tag1415.xml"/><Relationship Id="rId62" Type="http://schemas.openxmlformats.org/officeDocument/2006/relationships/tags" Target="../tags/tag1423.xml"/><Relationship Id="rId70"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715.xml"/><Relationship Id="rId6" Type="http://schemas.openxmlformats.org/officeDocument/2006/relationships/audio" Target="../media/audio3.wav"/><Relationship Id="rId5" Type="http://schemas.openxmlformats.org/officeDocument/2006/relationships/image" Target="../media/image20.png"/><Relationship Id="rId4" Type="http://schemas.openxmlformats.org/officeDocument/2006/relationships/audio" Target="../media/audio3.wav"/></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5.xml"/><Relationship Id="rId5"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ags" Target="../tags/tag718.xml"/><Relationship Id="rId5" Type="http://schemas.openxmlformats.org/officeDocument/2006/relationships/audio" Target="../media/audio3.wav"/><Relationship Id="rId4" Type="http://schemas.openxmlformats.org/officeDocument/2006/relationships/audio" Target="../media/audio3.wav"/></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tags" Target="../tags/tag721.xml"/><Relationship Id="rId5" Type="http://schemas.openxmlformats.org/officeDocument/2006/relationships/audio" Target="../media/audio3.wav"/><Relationship Id="rId4" Type="http://schemas.openxmlformats.org/officeDocument/2006/relationships/audio" Target="../media/audio3.wav"/></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tags" Target="../tags/tag724.xml"/><Relationship Id="rId6" Type="http://schemas.openxmlformats.org/officeDocument/2006/relationships/audio" Target="../media/audio3.wav"/><Relationship Id="rId5" Type="http://schemas.openxmlformats.org/officeDocument/2006/relationships/image" Target="../media/image21.png"/><Relationship Id="rId4" Type="http://schemas.openxmlformats.org/officeDocument/2006/relationships/audio" Target="../media/audio3.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042C62-32CA-49EE-B647-1E2BCA1F34C2}"/>
              </a:ext>
            </a:extLst>
          </p:cNvPr>
          <p:cNvPicPr>
            <a:picLocks noChangeAspect="1"/>
          </p:cNvPicPr>
          <p:nvPr>
            <p:custDataLst>
              <p:tags r:id="rId1"/>
            </p:custDataLst>
          </p:nvPr>
        </p:nvPicPr>
        <p:blipFill>
          <a:blip r:embed="rId18"/>
          <a:stretch>
            <a:fillRect/>
          </a:stretch>
        </p:blipFill>
        <p:spPr>
          <a:xfrm>
            <a:off x="-413857" y="-129048"/>
            <a:ext cx="12605857" cy="7137736"/>
          </a:xfrm>
          <a:prstGeom prst="rect">
            <a:avLst/>
          </a:prstGeom>
        </p:spPr>
      </p:pic>
      <p:sp>
        <p:nvSpPr>
          <p:cNvPr id="12" name="Rectangle: Rounded Corners 11">
            <a:extLst>
              <a:ext uri="{FF2B5EF4-FFF2-40B4-BE49-F238E27FC236}">
                <a16:creationId xmlns:a16="http://schemas.microsoft.com/office/drawing/2014/main" id="{8A0F4670-60FA-4BA7-98CE-FD8C240472DA}"/>
              </a:ext>
            </a:extLst>
          </p:cNvPr>
          <p:cNvSpPr/>
          <p:nvPr>
            <p:custDataLst>
              <p:tags r:id="rId2"/>
            </p:custDataLst>
          </p:nvPr>
        </p:nvSpPr>
        <p:spPr>
          <a:xfrm rot="18879548">
            <a:off x="3975805" y="1291527"/>
            <a:ext cx="4003329" cy="3907777"/>
          </a:xfrm>
          <a:prstGeom prst="roundRect">
            <a:avLst/>
          </a:prstGeom>
          <a:solidFill>
            <a:schemeClr val="bg1"/>
          </a:solidFill>
          <a:ln>
            <a:noFill/>
          </a:ln>
          <a:effectLst>
            <a:glow rad="2286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vi-VN"/>
          </a:p>
        </p:txBody>
      </p:sp>
      <p:sp>
        <p:nvSpPr>
          <p:cNvPr id="15" name="Rectangle: Rounded Corners 14">
            <a:extLst>
              <a:ext uri="{FF2B5EF4-FFF2-40B4-BE49-F238E27FC236}">
                <a16:creationId xmlns:a16="http://schemas.microsoft.com/office/drawing/2014/main" id="{1F38AE61-008D-4F1C-866D-4F025DBE8CAA}"/>
              </a:ext>
            </a:extLst>
          </p:cNvPr>
          <p:cNvSpPr/>
          <p:nvPr>
            <p:custDataLst>
              <p:tags r:id="rId3"/>
            </p:custDataLst>
          </p:nvPr>
        </p:nvSpPr>
        <p:spPr>
          <a:xfrm rot="18879548">
            <a:off x="4097855" y="1430891"/>
            <a:ext cx="3805889" cy="3747139"/>
          </a:xfrm>
          <a:prstGeom prst="roundRect">
            <a:avLst/>
          </a:prstGeom>
          <a:solidFill>
            <a:schemeClr val="bg1"/>
          </a:solidFill>
          <a:ln>
            <a:noFill/>
          </a:ln>
          <a:effectLst>
            <a:glow rad="1397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vi-VN"/>
          </a:p>
        </p:txBody>
      </p:sp>
      <p:sp>
        <p:nvSpPr>
          <p:cNvPr id="16" name="Rectangle: Rounded Corners 15">
            <a:extLst>
              <a:ext uri="{FF2B5EF4-FFF2-40B4-BE49-F238E27FC236}">
                <a16:creationId xmlns:a16="http://schemas.microsoft.com/office/drawing/2014/main" id="{2A30171E-2413-4E08-BDB1-FA629C075794}"/>
              </a:ext>
            </a:extLst>
          </p:cNvPr>
          <p:cNvSpPr/>
          <p:nvPr>
            <p:custDataLst>
              <p:tags r:id="rId4"/>
            </p:custDataLst>
          </p:nvPr>
        </p:nvSpPr>
        <p:spPr>
          <a:xfrm rot="18879548">
            <a:off x="4211463" y="1568144"/>
            <a:ext cx="3578670" cy="3500679"/>
          </a:xfrm>
          <a:prstGeom prst="roundRect">
            <a:avLst/>
          </a:prstGeom>
          <a:solidFill>
            <a:schemeClr val="bg1"/>
          </a:solidFill>
          <a:ln>
            <a:noFill/>
          </a:ln>
          <a:effectLst>
            <a:glow rad="1397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vi-VN"/>
          </a:p>
        </p:txBody>
      </p:sp>
      <p:pic>
        <p:nvPicPr>
          <p:cNvPr id="18" name="Picture 17">
            <a:extLst>
              <a:ext uri="{FF2B5EF4-FFF2-40B4-BE49-F238E27FC236}">
                <a16:creationId xmlns:a16="http://schemas.microsoft.com/office/drawing/2014/main" id="{89C50587-69B8-4C06-B6D6-F780B42D8FCE}"/>
              </a:ext>
            </a:extLst>
          </p:cNvPr>
          <p:cNvPicPr>
            <a:picLocks noChangeAspect="1"/>
          </p:cNvPicPr>
          <p:nvPr>
            <p:custDataLst>
              <p:tags r:id="rId5"/>
            </p:custDataLst>
          </p:nvPr>
        </p:nvPicPr>
        <p:blipFill>
          <a:blip r:embed="rId19"/>
          <a:stretch>
            <a:fillRect/>
          </a:stretch>
        </p:blipFill>
        <p:spPr>
          <a:xfrm>
            <a:off x="8075826" y="1560823"/>
            <a:ext cx="1574395" cy="1491313"/>
          </a:xfrm>
          <a:prstGeom prst="rect">
            <a:avLst/>
          </a:prstGeom>
        </p:spPr>
      </p:pic>
      <p:pic>
        <p:nvPicPr>
          <p:cNvPr id="20" name="Picture 19">
            <a:extLst>
              <a:ext uri="{FF2B5EF4-FFF2-40B4-BE49-F238E27FC236}">
                <a16:creationId xmlns:a16="http://schemas.microsoft.com/office/drawing/2014/main" id="{FDD4779D-6D43-4C31-A952-5A721E289C5C}"/>
              </a:ext>
            </a:extLst>
          </p:cNvPr>
          <p:cNvPicPr>
            <a:picLocks noChangeAspect="1"/>
          </p:cNvPicPr>
          <p:nvPr>
            <p:custDataLst>
              <p:tags r:id="rId6"/>
            </p:custDataLst>
          </p:nvPr>
        </p:nvPicPr>
        <p:blipFill>
          <a:blip r:embed="rId20"/>
          <a:stretch>
            <a:fillRect/>
          </a:stretch>
        </p:blipFill>
        <p:spPr>
          <a:xfrm rot="2940247">
            <a:off x="3486323" y="568641"/>
            <a:ext cx="982768" cy="834572"/>
          </a:xfrm>
          <a:prstGeom prst="rect">
            <a:avLst/>
          </a:prstGeom>
        </p:spPr>
      </p:pic>
      <p:pic>
        <p:nvPicPr>
          <p:cNvPr id="22" name="Picture 21">
            <a:extLst>
              <a:ext uri="{FF2B5EF4-FFF2-40B4-BE49-F238E27FC236}">
                <a16:creationId xmlns:a16="http://schemas.microsoft.com/office/drawing/2014/main" id="{C1950F25-B24C-4B74-B4CA-603CE906052F}"/>
              </a:ext>
            </a:extLst>
          </p:cNvPr>
          <p:cNvPicPr>
            <a:picLocks noChangeAspect="1"/>
          </p:cNvPicPr>
          <p:nvPr>
            <p:custDataLst>
              <p:tags r:id="rId7"/>
            </p:custDataLst>
          </p:nvPr>
        </p:nvPicPr>
        <p:blipFill>
          <a:blip r:embed="rId21"/>
          <a:stretch>
            <a:fillRect/>
          </a:stretch>
        </p:blipFill>
        <p:spPr>
          <a:xfrm rot="948125">
            <a:off x="1811435" y="1983259"/>
            <a:ext cx="1566917" cy="1753461"/>
          </a:xfrm>
          <a:prstGeom prst="rect">
            <a:avLst/>
          </a:prstGeom>
        </p:spPr>
      </p:pic>
      <p:pic>
        <p:nvPicPr>
          <p:cNvPr id="24" name="Picture 23">
            <a:extLst>
              <a:ext uri="{FF2B5EF4-FFF2-40B4-BE49-F238E27FC236}">
                <a16:creationId xmlns:a16="http://schemas.microsoft.com/office/drawing/2014/main" id="{27856854-82C4-4B7D-A155-88745ECA15AA}"/>
              </a:ext>
            </a:extLst>
          </p:cNvPr>
          <p:cNvPicPr>
            <a:picLocks noChangeAspect="1"/>
          </p:cNvPicPr>
          <p:nvPr>
            <p:custDataLst>
              <p:tags r:id="rId8"/>
            </p:custDataLst>
          </p:nvPr>
        </p:nvPicPr>
        <p:blipFill>
          <a:blip r:embed="rId22"/>
          <a:stretch>
            <a:fillRect/>
          </a:stretch>
        </p:blipFill>
        <p:spPr>
          <a:xfrm rot="17873566">
            <a:off x="5808880" y="-47937"/>
            <a:ext cx="2270653" cy="1606856"/>
          </a:xfrm>
          <a:prstGeom prst="rect">
            <a:avLst/>
          </a:prstGeom>
        </p:spPr>
      </p:pic>
      <p:pic>
        <p:nvPicPr>
          <p:cNvPr id="34" name="Picture 33">
            <a:extLst>
              <a:ext uri="{FF2B5EF4-FFF2-40B4-BE49-F238E27FC236}">
                <a16:creationId xmlns:a16="http://schemas.microsoft.com/office/drawing/2014/main" id="{10C3D239-54C0-428D-880C-CD1A1659B032}"/>
              </a:ext>
            </a:extLst>
          </p:cNvPr>
          <p:cNvPicPr>
            <a:picLocks noChangeAspect="1"/>
          </p:cNvPicPr>
          <p:nvPr>
            <p:custDataLst>
              <p:tags r:id="rId9"/>
            </p:custDataLst>
          </p:nvPr>
        </p:nvPicPr>
        <p:blipFill>
          <a:blip r:embed="rId20"/>
          <a:stretch>
            <a:fillRect/>
          </a:stretch>
        </p:blipFill>
        <p:spPr>
          <a:xfrm rot="248866">
            <a:off x="4387216" y="5295391"/>
            <a:ext cx="1600424" cy="1359089"/>
          </a:xfrm>
          <a:prstGeom prst="rect">
            <a:avLst/>
          </a:prstGeom>
        </p:spPr>
      </p:pic>
      <p:grpSp>
        <p:nvGrpSpPr>
          <p:cNvPr id="38" name="Group 37">
            <a:extLst>
              <a:ext uri="{FF2B5EF4-FFF2-40B4-BE49-F238E27FC236}">
                <a16:creationId xmlns:a16="http://schemas.microsoft.com/office/drawing/2014/main" id="{2F72C52C-7D07-4E1F-89B8-40B749E0C68E}"/>
              </a:ext>
            </a:extLst>
          </p:cNvPr>
          <p:cNvGrpSpPr/>
          <p:nvPr>
            <p:custDataLst>
              <p:tags r:id="rId10"/>
            </p:custDataLst>
          </p:nvPr>
        </p:nvGrpSpPr>
        <p:grpSpPr>
          <a:xfrm>
            <a:off x="3740622" y="2331825"/>
            <a:ext cx="4788948" cy="2741893"/>
            <a:chOff x="3781723" y="2249106"/>
            <a:chExt cx="4709092" cy="2399663"/>
          </a:xfrm>
        </p:grpSpPr>
        <p:sp>
          <p:nvSpPr>
            <p:cNvPr id="35" name="TextBox 34">
              <a:extLst>
                <a:ext uri="{FF2B5EF4-FFF2-40B4-BE49-F238E27FC236}">
                  <a16:creationId xmlns:a16="http://schemas.microsoft.com/office/drawing/2014/main" id="{67592268-EA78-464C-934B-403C2126E13B}"/>
                </a:ext>
              </a:extLst>
            </p:cNvPr>
            <p:cNvSpPr txBox="1"/>
            <p:nvPr>
              <p:custDataLst>
                <p:tags r:id="rId14"/>
              </p:custDataLst>
            </p:nvPr>
          </p:nvSpPr>
          <p:spPr>
            <a:xfrm>
              <a:off x="3878042" y="2844048"/>
              <a:ext cx="4361389" cy="1804721"/>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vi-VN" sz="6400" dirty="0">
                  <a:gradFill>
                    <a:gsLst>
                      <a:gs pos="24000">
                        <a:srgbClr val="0859C5"/>
                      </a:gs>
                      <a:gs pos="91000">
                        <a:srgbClr val="0859C5"/>
                      </a:gs>
                    </a:gsLst>
                    <a:lin ang="16200000" scaled="1"/>
                  </a:gradFill>
                  <a:latin typeface="#9Slide07 IcielSoup of Justice" pitchFamily="2" charset="-93"/>
                </a:rPr>
                <a:t>HUY INIT</a:t>
              </a:r>
            </a:p>
            <a:p>
              <a:pPr algn="ctr"/>
              <a:endParaRPr lang="vi-VN" sz="6400" dirty="0">
                <a:gradFill>
                  <a:gsLst>
                    <a:gs pos="80000">
                      <a:srgbClr val="0859C5"/>
                    </a:gs>
                    <a:gs pos="88000">
                      <a:srgbClr val="0859C5"/>
                    </a:gs>
                  </a:gsLst>
                  <a:lin ang="16200000" scaled="1"/>
                </a:gradFill>
                <a:latin typeface="#9Slide07 IcielSoup of Justice" pitchFamily="2" charset="-93"/>
              </a:endParaRPr>
            </a:p>
          </p:txBody>
        </p:sp>
        <p:sp>
          <p:nvSpPr>
            <p:cNvPr id="37" name="TextBox 36">
              <a:extLst>
                <a:ext uri="{FF2B5EF4-FFF2-40B4-BE49-F238E27FC236}">
                  <a16:creationId xmlns:a16="http://schemas.microsoft.com/office/drawing/2014/main" id="{9870596A-574B-4D88-B29A-B72CA85B222F}"/>
                </a:ext>
              </a:extLst>
            </p:cNvPr>
            <p:cNvSpPr txBox="1"/>
            <p:nvPr>
              <p:custDataLst>
                <p:tags r:id="rId15"/>
              </p:custDataLst>
            </p:nvPr>
          </p:nvSpPr>
          <p:spPr>
            <a:xfrm>
              <a:off x="3781723" y="2249106"/>
              <a:ext cx="4709092" cy="969701"/>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vi-VN" sz="6400" dirty="0">
                  <a:gradFill>
                    <a:gsLst>
                      <a:gs pos="16000">
                        <a:srgbClr val="0859C5"/>
                      </a:gs>
                      <a:gs pos="81633">
                        <a:srgbClr val="BDCDEA"/>
                      </a:gs>
                      <a:gs pos="52000">
                        <a:srgbClr val="0859C5"/>
                      </a:gs>
                    </a:gsLst>
                    <a:lin ang="16200000" scaled="1"/>
                  </a:gradFill>
                  <a:latin typeface="#9Slide07 IcielSoup of Justice" pitchFamily="2" charset="-93"/>
                </a:rPr>
                <a:t>Welcome</a:t>
              </a:r>
              <a:r>
                <a:rPr lang="vi-VN" sz="6400" dirty="0">
                  <a:gradFill>
                    <a:gsLst>
                      <a:gs pos="72000">
                        <a:schemeClr val="bg1"/>
                      </a:gs>
                      <a:gs pos="16000">
                        <a:srgbClr val="0859C5"/>
                      </a:gs>
                      <a:gs pos="57089">
                        <a:srgbClr val="DEE6F5"/>
                      </a:gs>
                      <a:gs pos="41000">
                        <a:srgbClr val="BDCDEA"/>
                      </a:gs>
                      <a:gs pos="80000">
                        <a:schemeClr val="accent4">
                          <a:lumMod val="97000"/>
                          <a:lumOff val="3000"/>
                          <a:alpha val="73000"/>
                        </a:schemeClr>
                      </a:gs>
                      <a:gs pos="88000">
                        <a:schemeClr val="accent4">
                          <a:lumMod val="60000"/>
                          <a:lumOff val="40000"/>
                        </a:schemeClr>
                      </a:gs>
                    </a:gsLst>
                    <a:lin ang="16200000" scaled="1"/>
                  </a:gradFill>
                  <a:latin typeface="#9Slide07 IcielSoup of Justice" pitchFamily="2" charset="-93"/>
                </a:rPr>
                <a:t> </a:t>
              </a:r>
              <a:r>
                <a:rPr lang="vi-VN" sz="6400" dirty="0">
                  <a:gradFill>
                    <a:gsLst>
                      <a:gs pos="57089">
                        <a:srgbClr val="0859C5"/>
                      </a:gs>
                      <a:gs pos="41000">
                        <a:srgbClr val="0859C5"/>
                      </a:gs>
                    </a:gsLst>
                    <a:lin ang="16200000" scaled="1"/>
                  </a:gradFill>
                  <a:latin typeface="#9Slide07 IcielSoup of Justice" pitchFamily="2" charset="-93"/>
                </a:rPr>
                <a:t>to</a:t>
              </a:r>
              <a:endParaRPr lang="vi-VN" sz="6400" dirty="0"/>
            </a:p>
          </p:txBody>
        </p:sp>
      </p:grpSp>
      <p:pic>
        <p:nvPicPr>
          <p:cNvPr id="6" name="Picture 5">
            <a:extLst>
              <a:ext uri="{FF2B5EF4-FFF2-40B4-BE49-F238E27FC236}">
                <a16:creationId xmlns:a16="http://schemas.microsoft.com/office/drawing/2014/main" id="{EE207FDC-1461-4860-9312-CCB57B49FE35}"/>
              </a:ext>
            </a:extLst>
          </p:cNvPr>
          <p:cNvPicPr>
            <a:picLocks noChangeAspect="1"/>
          </p:cNvPicPr>
          <p:nvPr>
            <p:custDataLst>
              <p:tags r:id="rId11"/>
            </p:custDataLst>
          </p:nvPr>
        </p:nvPicPr>
        <p:blipFill>
          <a:blip r:embed="rId20"/>
          <a:stretch>
            <a:fillRect/>
          </a:stretch>
        </p:blipFill>
        <p:spPr>
          <a:xfrm rot="16200000">
            <a:off x="10005459" y="3599535"/>
            <a:ext cx="1046425" cy="888631"/>
          </a:xfrm>
          <a:prstGeom prst="rect">
            <a:avLst/>
          </a:prstGeom>
        </p:spPr>
      </p:pic>
      <p:pic>
        <p:nvPicPr>
          <p:cNvPr id="8" name="Picture 7">
            <a:extLst>
              <a:ext uri="{FF2B5EF4-FFF2-40B4-BE49-F238E27FC236}">
                <a16:creationId xmlns:a16="http://schemas.microsoft.com/office/drawing/2014/main" id="{258F3319-0A75-47F7-A87D-2C32382F057C}"/>
              </a:ext>
            </a:extLst>
          </p:cNvPr>
          <p:cNvPicPr>
            <a:picLocks noChangeAspect="1"/>
          </p:cNvPicPr>
          <p:nvPr>
            <p:custDataLst>
              <p:tags r:id="rId12"/>
            </p:custDataLst>
          </p:nvPr>
        </p:nvPicPr>
        <p:blipFill>
          <a:blip r:embed="rId20"/>
          <a:stretch>
            <a:fillRect/>
          </a:stretch>
        </p:blipFill>
        <p:spPr>
          <a:xfrm rot="18553008">
            <a:off x="1559352" y="5005152"/>
            <a:ext cx="769163" cy="653177"/>
          </a:xfrm>
          <a:prstGeom prst="rect">
            <a:avLst/>
          </a:prstGeom>
        </p:spPr>
      </p:pic>
      <p:pic>
        <p:nvPicPr>
          <p:cNvPr id="3" name="Picture 2">
            <a:extLst>
              <a:ext uri="{FF2B5EF4-FFF2-40B4-BE49-F238E27FC236}">
                <a16:creationId xmlns:a16="http://schemas.microsoft.com/office/drawing/2014/main" id="{D8BBFD23-FF82-4EC4-9AEE-BB2C9863259A}"/>
              </a:ext>
            </a:extLst>
          </p:cNvPr>
          <p:cNvPicPr>
            <a:picLocks noChangeAspect="1"/>
          </p:cNvPicPr>
          <p:nvPr>
            <p:custDataLst>
              <p:tags r:id="rId13"/>
            </p:custDataLst>
          </p:nvPr>
        </p:nvPicPr>
        <p:blipFill>
          <a:blip r:embed="rId23"/>
          <a:stretch>
            <a:fillRect/>
          </a:stretch>
        </p:blipFill>
        <p:spPr>
          <a:xfrm>
            <a:off x="7394418" y="3934571"/>
            <a:ext cx="1729851" cy="2395943"/>
          </a:xfrm>
          <a:prstGeom prst="rect">
            <a:avLst/>
          </a:prstGeom>
        </p:spPr>
      </p:pic>
    </p:spTree>
    <p:extLst>
      <p:ext uri="{BB962C8B-B14F-4D97-AF65-F5344CB8AC3E}">
        <p14:creationId xmlns:p14="http://schemas.microsoft.com/office/powerpoint/2010/main" val="2044683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8" presetClass="emph" presetSubtype="0" autoRev="1" fill="hold" nodeType="withEffect">
                                  <p:stCondLst>
                                    <p:cond delay="0"/>
                                  </p:stCondLst>
                                  <p:childTnLst>
                                    <p:animRot by="2400000">
                                      <p:cBhvr>
                                        <p:cTn id="6" dur="4950" fill="hold"/>
                                        <p:tgtEl>
                                          <p:spTgt spid="24"/>
                                        </p:tgtEl>
                                        <p:attrNameLst>
                                          <p:attrName>r</p:attrName>
                                        </p:attrNameLst>
                                      </p:cBhvr>
                                    </p:animRot>
                                  </p:childTnLst>
                                </p:cTn>
                              </p:par>
                              <p:par>
                                <p:cTn id="7" presetID="8" presetClass="emph" presetSubtype="0" repeatCount="indefinite" autoRev="1" fill="hold" nodeType="withEffect">
                                  <p:stCondLst>
                                    <p:cond delay="300"/>
                                  </p:stCondLst>
                                  <p:childTnLst>
                                    <p:animRot by="2400000">
                                      <p:cBhvr>
                                        <p:cTn id="8" dur="4300" fill="hold"/>
                                        <p:tgtEl>
                                          <p:spTgt spid="18"/>
                                        </p:tgtEl>
                                        <p:attrNameLst>
                                          <p:attrName>r</p:attrName>
                                        </p:attrNameLst>
                                      </p:cBhvr>
                                    </p:animRot>
                                  </p:childTnLst>
                                </p:cTn>
                              </p:par>
                              <p:par>
                                <p:cTn id="9" presetID="8" presetClass="emph" presetSubtype="0" repeatCount="indefinite" autoRev="1" fill="hold" nodeType="withEffect">
                                  <p:stCondLst>
                                    <p:cond delay="100"/>
                                  </p:stCondLst>
                                  <p:childTnLst>
                                    <p:animRot by="2400000">
                                      <p:cBhvr>
                                        <p:cTn id="10" dur="1925" fill="hold"/>
                                        <p:tgtEl>
                                          <p:spTgt spid="34"/>
                                        </p:tgtEl>
                                        <p:attrNameLst>
                                          <p:attrName>r</p:attrName>
                                        </p:attrNameLst>
                                      </p:cBhvr>
                                    </p:animRot>
                                  </p:childTnLst>
                                </p:cTn>
                              </p:par>
                              <p:par>
                                <p:cTn id="11" presetID="8" presetClass="emph" presetSubtype="0" autoRev="1" fill="hold" nodeType="withEffect">
                                  <p:stCondLst>
                                    <p:cond delay="500"/>
                                  </p:stCondLst>
                                  <p:childTnLst>
                                    <p:animRot by="2400000">
                                      <p:cBhvr>
                                        <p:cTn id="12" dur="6850" fill="hold"/>
                                        <p:tgtEl>
                                          <p:spTgt spid="22"/>
                                        </p:tgtEl>
                                        <p:attrNameLst>
                                          <p:attrName>r</p:attrName>
                                        </p:attrNameLst>
                                      </p:cBhvr>
                                    </p:animRot>
                                  </p:childTnLst>
                                </p:cTn>
                              </p:par>
                              <p:par>
                                <p:cTn id="13" presetID="8" presetClass="emph" presetSubtype="0" autoRev="1" fill="hold" nodeType="withEffect">
                                  <p:stCondLst>
                                    <p:cond delay="700"/>
                                  </p:stCondLst>
                                  <p:childTnLst>
                                    <p:animRot by="2400000">
                                      <p:cBhvr>
                                        <p:cTn id="14" dur="6825" fill="hold"/>
                                        <p:tgtEl>
                                          <p:spTgt spid="20"/>
                                        </p:tgtEl>
                                        <p:attrNameLst>
                                          <p:attrName>r</p:attrName>
                                        </p:attrNameLst>
                                      </p:cBhvr>
                                    </p:animRot>
                                  </p:childTnLst>
                                </p:cTn>
                              </p:par>
                              <p:par>
                                <p:cTn id="15" presetID="6" presetClass="emph" presetSubtype="0" repeatCount="indefinite" autoRev="1" fill="hold" nodeType="withEffect">
                                  <p:stCondLst>
                                    <p:cond delay="0"/>
                                  </p:stCondLst>
                                  <p:childTnLst>
                                    <p:animScale>
                                      <p:cBhvr>
                                        <p:cTn id="16" dur="2350" fill="hold"/>
                                        <p:tgtEl>
                                          <p:spTgt spid="5"/>
                                        </p:tgtEl>
                                      </p:cBhvr>
                                      <p:by x="120000" y="120000"/>
                                    </p:animScale>
                                  </p:childTnLst>
                                </p:cTn>
                              </p:par>
                              <p:par>
                                <p:cTn id="17" presetID="8" presetClass="emph" presetSubtype="0" repeatCount="indefinite" autoRev="1" fill="hold" nodeType="withEffect">
                                  <p:stCondLst>
                                    <p:cond delay="0"/>
                                  </p:stCondLst>
                                  <p:childTnLst>
                                    <p:animRot by="2400000">
                                      <p:cBhvr>
                                        <p:cTn id="18" dur="4300" fill="hold"/>
                                        <p:tgtEl>
                                          <p:spTgt spid="3"/>
                                        </p:tgtEl>
                                        <p:attrNameLst>
                                          <p:attrName>r</p:attrName>
                                        </p:attrNameLst>
                                      </p:cBhvr>
                                    </p:animRot>
                                  </p:childTnLst>
                                </p:cTn>
                              </p:par>
                              <p:par>
                                <p:cTn id="19" presetID="6" presetClass="emph" presetSubtype="0" repeatCount="indefinite" autoRev="1" fill="hold" grpId="0" nodeType="withEffect">
                                  <p:stCondLst>
                                    <p:cond delay="200"/>
                                  </p:stCondLst>
                                  <p:childTnLst>
                                    <p:animScale>
                                      <p:cBhvr>
                                        <p:cTn id="20" dur="2350" fill="hold"/>
                                        <p:tgtEl>
                                          <p:spTgt spid="16"/>
                                        </p:tgtEl>
                                      </p:cBhvr>
                                      <p:by x="120000" y="120000"/>
                                    </p:animScale>
                                  </p:childTnLst>
                                </p:cTn>
                              </p:par>
                              <p:par>
                                <p:cTn id="21" presetID="6" presetClass="emph" presetSubtype="0" repeatCount="indefinite" autoRev="1" fill="hold" grpId="0" nodeType="withEffect">
                                  <p:stCondLst>
                                    <p:cond delay="600"/>
                                  </p:stCondLst>
                                  <p:childTnLst>
                                    <p:animScale>
                                      <p:cBhvr>
                                        <p:cTn id="22" dur="2350" fill="hold"/>
                                        <p:tgtEl>
                                          <p:spTgt spid="15"/>
                                        </p:tgtEl>
                                      </p:cBhvr>
                                      <p:by x="120000" y="120000"/>
                                    </p:animScale>
                                  </p:childTnLst>
                                </p:cTn>
                              </p:par>
                              <p:par>
                                <p:cTn id="23" presetID="6" presetClass="emph" presetSubtype="0" repeatCount="indefinite" autoRev="1" fill="hold" grpId="0" nodeType="withEffect">
                                  <p:stCondLst>
                                    <p:cond delay="2700"/>
                                  </p:stCondLst>
                                  <p:childTnLst>
                                    <p:animScale>
                                      <p:cBhvr>
                                        <p:cTn id="24" dur="2350" fill="hold"/>
                                        <p:tgtEl>
                                          <p:spTgt spid="12"/>
                                        </p:tgtEl>
                                      </p:cBhvr>
                                      <p:by x="120000" y="120000"/>
                                    </p:animScale>
                                  </p:childTnLst>
                                </p:cTn>
                              </p:par>
                              <p:par>
                                <p:cTn id="25" presetID="32" presetClass="emph" presetSubtype="0" fill="hold" nodeType="withEffect">
                                  <p:stCondLst>
                                    <p:cond delay="0"/>
                                  </p:stCondLst>
                                  <p:childTnLst>
                                    <p:animRot by="120000">
                                      <p:cBhvr>
                                        <p:cTn id="26" dur="270" fill="hold">
                                          <p:stCondLst>
                                            <p:cond delay="0"/>
                                          </p:stCondLst>
                                        </p:cTn>
                                        <p:tgtEl>
                                          <p:spTgt spid="38"/>
                                        </p:tgtEl>
                                        <p:attrNameLst>
                                          <p:attrName>r</p:attrName>
                                        </p:attrNameLst>
                                      </p:cBhvr>
                                    </p:animRot>
                                    <p:animRot by="-240000">
                                      <p:cBhvr>
                                        <p:cTn id="27" dur="540" fill="hold">
                                          <p:stCondLst>
                                            <p:cond delay="540"/>
                                          </p:stCondLst>
                                        </p:cTn>
                                        <p:tgtEl>
                                          <p:spTgt spid="38"/>
                                        </p:tgtEl>
                                        <p:attrNameLst>
                                          <p:attrName>r</p:attrName>
                                        </p:attrNameLst>
                                      </p:cBhvr>
                                    </p:animRot>
                                    <p:animRot by="240000">
                                      <p:cBhvr>
                                        <p:cTn id="28" dur="540" fill="hold">
                                          <p:stCondLst>
                                            <p:cond delay="1080"/>
                                          </p:stCondLst>
                                        </p:cTn>
                                        <p:tgtEl>
                                          <p:spTgt spid="38"/>
                                        </p:tgtEl>
                                        <p:attrNameLst>
                                          <p:attrName>r</p:attrName>
                                        </p:attrNameLst>
                                      </p:cBhvr>
                                    </p:animRot>
                                    <p:animRot by="-240000">
                                      <p:cBhvr>
                                        <p:cTn id="29" dur="540" fill="hold">
                                          <p:stCondLst>
                                            <p:cond delay="1620"/>
                                          </p:stCondLst>
                                        </p:cTn>
                                        <p:tgtEl>
                                          <p:spTgt spid="38"/>
                                        </p:tgtEl>
                                        <p:attrNameLst>
                                          <p:attrName>r</p:attrName>
                                        </p:attrNameLst>
                                      </p:cBhvr>
                                    </p:animRot>
                                    <p:animRot by="120000">
                                      <p:cBhvr>
                                        <p:cTn id="30" dur="540" fill="hold">
                                          <p:stCondLst>
                                            <p:cond delay="2160"/>
                                          </p:stCondLst>
                                        </p:cTn>
                                        <p:tgtEl>
                                          <p:spTgt spid="38"/>
                                        </p:tgtEl>
                                        <p:attrNameLst>
                                          <p:attrName>r</p:attrName>
                                        </p:attrNameLst>
                                      </p:cBhvr>
                                    </p:animRot>
                                  </p:childTnLst>
                                </p:cTn>
                              </p:par>
                              <p:par>
                                <p:cTn id="31" presetID="8" presetClass="emph" presetSubtype="0" autoRev="1" fill="hold" nodeType="withEffect">
                                  <p:stCondLst>
                                    <p:cond delay="700"/>
                                  </p:stCondLst>
                                  <p:childTnLst>
                                    <p:animRot by="2400000">
                                      <p:cBhvr>
                                        <p:cTn id="32" dur="6825" fill="hold"/>
                                        <p:tgtEl>
                                          <p:spTgt spid="8"/>
                                        </p:tgtEl>
                                        <p:attrNameLst>
                                          <p:attrName>r</p:attrName>
                                        </p:attrNameLst>
                                      </p:cBhvr>
                                    </p:animRot>
                                  </p:childTnLst>
                                </p:cTn>
                              </p:par>
                              <p:par>
                                <p:cTn id="33" presetID="8" presetClass="emph" presetSubtype="0" autoRev="1" fill="hold" nodeType="withEffect">
                                  <p:stCondLst>
                                    <p:cond delay="700"/>
                                  </p:stCondLst>
                                  <p:childTnLst>
                                    <p:animRot by="2400000">
                                      <p:cBhvr>
                                        <p:cTn id="34" dur="6825"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8"/>
          <p:cNvSpPr txBox="1">
            <a:spLocks noGrp="1"/>
          </p:cNvSpPr>
          <p:nvPr>
            <p:ph type="sldNum" idx="12"/>
            <p:custDataLst>
              <p:tags r:id="rId1"/>
            </p:custDataLst>
          </p:nvPr>
        </p:nvSpPr>
        <p:spPr>
          <a:prstGeom prst="rect">
            <a:avLst/>
          </a:prstGeom>
        </p:spPr>
        <p:txBody>
          <a:bodyPr spcFirstLastPara="1" wrap="square" lIns="121897" tIns="121897" rIns="121897" bIns="121897" anchor="ctr" anchorCtr="0">
            <a:noAutofit/>
          </a:bodyPr>
          <a:lstStyle/>
          <a:p>
            <a:pPr algn="ctr"/>
            <a:fld id="{00000000-1234-1234-1234-123412341234}" type="slidenum">
              <a:rPr lang="en"/>
              <a:pPr algn="ctr"/>
              <a:t>10</a:t>
            </a:fld>
            <a:endParaRPr/>
          </a:p>
        </p:txBody>
      </p:sp>
      <p:sp>
        <p:nvSpPr>
          <p:cNvPr id="5" name="TextBox 4">
            <a:extLst>
              <a:ext uri="{FF2B5EF4-FFF2-40B4-BE49-F238E27FC236}">
                <a16:creationId xmlns:a16="http://schemas.microsoft.com/office/drawing/2014/main" id="{ACB7DD6B-1C1E-89E7-18FE-1F058673B26D}"/>
              </a:ext>
            </a:extLst>
          </p:cNvPr>
          <p:cNvSpPr txBox="1"/>
          <p:nvPr/>
        </p:nvSpPr>
        <p:spPr>
          <a:xfrm>
            <a:off x="7543800" y="1720840"/>
            <a:ext cx="6098720" cy="3416320"/>
          </a:xfrm>
          <a:prstGeom prst="rect">
            <a:avLst/>
          </a:prstGeom>
          <a:noFill/>
        </p:spPr>
        <p:txBody>
          <a:bodyPr wrap="square">
            <a:spAutoFit/>
          </a:bodyPr>
          <a:lstStyle/>
          <a:p>
            <a:pPr algn="l"/>
            <a:r>
              <a:rPr lang="vi-VN" sz="7200" b="1" i="0" dirty="0">
                <a:solidFill>
                  <a:srgbClr val="292929"/>
                </a:solidFill>
                <a:effectLst/>
                <a:latin typeface="sohne"/>
              </a:rPr>
              <a:t>Giới thiệu</a:t>
            </a:r>
          </a:p>
          <a:p>
            <a:br>
              <a:rPr lang="vi-VN" sz="7200" dirty="0"/>
            </a:br>
            <a:endParaRPr lang="vi-VN" sz="7200" dirty="0"/>
          </a:p>
        </p:txBody>
      </p:sp>
      <p:pic>
        <p:nvPicPr>
          <p:cNvPr id="3" name="Picture 2">
            <a:extLst>
              <a:ext uri="{FF2B5EF4-FFF2-40B4-BE49-F238E27FC236}">
                <a16:creationId xmlns:a16="http://schemas.microsoft.com/office/drawing/2014/main" id="{FE259785-EF92-8C50-45BB-F8B2C07A2B88}"/>
              </a:ext>
            </a:extLst>
          </p:cNvPr>
          <p:cNvPicPr>
            <a:picLocks noChangeAspect="1"/>
          </p:cNvPicPr>
          <p:nvPr/>
        </p:nvPicPr>
        <p:blipFill>
          <a:blip r:embed="rId5"/>
          <a:stretch>
            <a:fillRect/>
          </a:stretch>
        </p:blipFill>
        <p:spPr>
          <a:xfrm>
            <a:off x="381000" y="1143000"/>
            <a:ext cx="6881456" cy="3779848"/>
          </a:xfrm>
          <a:prstGeom prst="rect">
            <a:avLst/>
          </a:prstGeom>
        </p:spPr>
      </p:pic>
      <p:sp>
        <p:nvSpPr>
          <p:cNvPr id="7" name="TextBox 6">
            <a:extLst>
              <a:ext uri="{FF2B5EF4-FFF2-40B4-BE49-F238E27FC236}">
                <a16:creationId xmlns:a16="http://schemas.microsoft.com/office/drawing/2014/main" id="{67EDAAB5-CDEC-B4A3-8537-8B3C4DCD7C37}"/>
              </a:ext>
            </a:extLst>
          </p:cNvPr>
          <p:cNvSpPr txBox="1"/>
          <p:nvPr/>
        </p:nvSpPr>
        <p:spPr>
          <a:xfrm>
            <a:off x="1254928" y="5080556"/>
            <a:ext cx="6817178" cy="1200329"/>
          </a:xfrm>
          <a:prstGeom prst="rect">
            <a:avLst/>
          </a:prstGeom>
          <a:noFill/>
        </p:spPr>
        <p:txBody>
          <a:bodyPr wrap="square">
            <a:spAutoFit/>
          </a:bodyPr>
          <a:lstStyle/>
          <a:p>
            <a:pPr algn="l"/>
            <a:r>
              <a:rPr lang="vi-VN" b="0" i="0" dirty="0">
                <a:solidFill>
                  <a:srgbClr val="292929"/>
                </a:solidFill>
                <a:effectLst/>
                <a:latin typeface="source-serif-pro"/>
              </a:rPr>
              <a:t>Trong bối cảnh dự đoán bài hát, chúng tôi sẽ xem xét các điểm tương đồng trong các bài hát của mỗi danh sách phát và đề xuất một bài hát trong một danh sách phát nếu mức độ tương đồng của các bài hát với danh sách phát khác và bài hát đó không có trong danh sách phát khác.</a:t>
            </a:r>
          </a:p>
        </p:txBody>
      </p:sp>
    </p:spTree>
    <p:extLst>
      <p:ext uri="{BB962C8B-B14F-4D97-AF65-F5344CB8AC3E}">
        <p14:creationId xmlns:p14="http://schemas.microsoft.com/office/powerpoint/2010/main" val="3201614510"/>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4" name="chimes.wav"/>
          </p:stSnd>
        </p:sndAc>
      </p:transition>
    </mc:Choice>
    <mc:Fallback xmlns="">
      <p:transition spd="slow">
        <p:dissolve/>
        <p:sndAc>
          <p:stSnd>
            <p:snd r:embed="rId6" name="chimes.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3000">
              <a:schemeClr val="accent1">
                <a:tint val="66000"/>
                <a:satMod val="160000"/>
              </a:schemeClr>
            </a:gs>
            <a:gs pos="84000">
              <a:srgbClr val="FFFF00"/>
            </a:gs>
            <a:gs pos="100000">
              <a:schemeClr val="accent1">
                <a:tint val="23500"/>
                <a:satMod val="160000"/>
              </a:schemeClr>
            </a:gs>
          </a:gsLst>
          <a:lin ang="5400000" scaled="0"/>
        </a:gradFill>
        <a:effectLst/>
      </p:bgPr>
    </p:bg>
    <p:spTree>
      <p:nvGrpSpPr>
        <p:cNvPr id="1" name="Shape 107"/>
        <p:cNvGrpSpPr/>
        <p:nvPr/>
      </p:nvGrpSpPr>
      <p:grpSpPr>
        <a:xfrm>
          <a:off x="0" y="0"/>
          <a:ext cx="0" cy="0"/>
          <a:chOff x="0" y="0"/>
          <a:chExt cx="0" cy="0"/>
        </a:xfrm>
      </p:grpSpPr>
      <p:sp>
        <p:nvSpPr>
          <p:cNvPr id="3" name="TextBox 2">
            <a:extLst>
              <a:ext uri="{FF2B5EF4-FFF2-40B4-BE49-F238E27FC236}">
                <a16:creationId xmlns:a16="http://schemas.microsoft.com/office/drawing/2014/main" id="{BA8DF264-A6C9-D16A-F988-7CA9961C2162}"/>
              </a:ext>
            </a:extLst>
          </p:cNvPr>
          <p:cNvSpPr txBox="1"/>
          <p:nvPr/>
        </p:nvSpPr>
        <p:spPr>
          <a:xfrm>
            <a:off x="381000" y="304800"/>
            <a:ext cx="6098720" cy="2585323"/>
          </a:xfrm>
          <a:prstGeom prst="rect">
            <a:avLst/>
          </a:prstGeom>
          <a:noFill/>
        </p:spPr>
        <p:txBody>
          <a:bodyPr wrap="square">
            <a:spAutoFit/>
          </a:bodyPr>
          <a:lstStyle/>
          <a:p>
            <a:pPr algn="l"/>
            <a:r>
              <a:rPr lang="vi-VN" sz="5400" b="1" i="0" dirty="0">
                <a:solidFill>
                  <a:srgbClr val="292929"/>
                </a:solidFill>
                <a:effectLst/>
                <a:latin typeface="sohne"/>
              </a:rPr>
              <a:t>Thực hiện</a:t>
            </a:r>
          </a:p>
          <a:p>
            <a:br>
              <a:rPr lang="vi-VN" sz="5400" dirty="0">
                <a:effectLst/>
              </a:rPr>
            </a:br>
            <a:endParaRPr lang="vi-VN" sz="5400" dirty="0"/>
          </a:p>
        </p:txBody>
      </p:sp>
      <p:pic>
        <p:nvPicPr>
          <p:cNvPr id="5" name="Picture 4">
            <a:extLst>
              <a:ext uri="{FF2B5EF4-FFF2-40B4-BE49-F238E27FC236}">
                <a16:creationId xmlns:a16="http://schemas.microsoft.com/office/drawing/2014/main" id="{72CD201F-759E-9349-3148-B6C8139B531E}"/>
              </a:ext>
            </a:extLst>
          </p:cNvPr>
          <p:cNvPicPr>
            <a:picLocks noChangeAspect="1"/>
          </p:cNvPicPr>
          <p:nvPr/>
        </p:nvPicPr>
        <p:blipFill>
          <a:blip r:embed="rId4"/>
          <a:stretch>
            <a:fillRect/>
          </a:stretch>
        </p:blipFill>
        <p:spPr>
          <a:xfrm>
            <a:off x="2068481" y="1219200"/>
            <a:ext cx="8055038" cy="4648603"/>
          </a:xfrm>
          <a:prstGeom prst="rect">
            <a:avLst/>
          </a:prstGeom>
        </p:spPr>
      </p:pic>
    </p:spTree>
    <p:extLst>
      <p:ext uri="{BB962C8B-B14F-4D97-AF65-F5344CB8AC3E}">
        <p14:creationId xmlns:p14="http://schemas.microsoft.com/office/powerpoint/2010/main" val="2795429206"/>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3" name="applause.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split orient="vert"/>
        <p:sndAc>
          <p:stSnd>
            <p:snd r:embed="rId29" name="applause.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3000">
              <a:schemeClr val="accent1">
                <a:tint val="66000"/>
                <a:satMod val="160000"/>
              </a:schemeClr>
            </a:gs>
            <a:gs pos="84000">
              <a:srgbClr val="FFFF00"/>
            </a:gs>
            <a:gs pos="100000">
              <a:schemeClr val="accent1">
                <a:tint val="23500"/>
                <a:satMod val="160000"/>
              </a:schemeClr>
            </a:gs>
          </a:gsLst>
          <a:lin ang="5400000" scaled="0"/>
        </a:gradFill>
        <a:effectLst/>
      </p:bgPr>
    </p:bg>
    <p:spTree>
      <p:nvGrpSpPr>
        <p:cNvPr id="1" name="Shape 107"/>
        <p:cNvGrpSpPr/>
        <p:nvPr/>
      </p:nvGrpSpPr>
      <p:grpSpPr>
        <a:xfrm>
          <a:off x="0" y="0"/>
          <a:ext cx="0" cy="0"/>
          <a:chOff x="0" y="0"/>
          <a:chExt cx="0" cy="0"/>
        </a:xfrm>
      </p:grpSpPr>
      <p:sp>
        <p:nvSpPr>
          <p:cNvPr id="3" name="TextBox 2">
            <a:extLst>
              <a:ext uri="{FF2B5EF4-FFF2-40B4-BE49-F238E27FC236}">
                <a16:creationId xmlns:a16="http://schemas.microsoft.com/office/drawing/2014/main" id="{BA8DF264-A6C9-D16A-F988-7CA9961C2162}"/>
              </a:ext>
            </a:extLst>
          </p:cNvPr>
          <p:cNvSpPr txBox="1"/>
          <p:nvPr/>
        </p:nvSpPr>
        <p:spPr>
          <a:xfrm>
            <a:off x="381000" y="304800"/>
            <a:ext cx="6098720" cy="923330"/>
          </a:xfrm>
          <a:prstGeom prst="rect">
            <a:avLst/>
          </a:prstGeom>
          <a:noFill/>
        </p:spPr>
        <p:txBody>
          <a:bodyPr wrap="square">
            <a:spAutoFit/>
          </a:bodyPr>
          <a:lstStyle/>
          <a:p>
            <a:pPr algn="l"/>
            <a:r>
              <a:rPr lang="vi-VN" sz="5400" b="1" i="0" dirty="0">
                <a:solidFill>
                  <a:srgbClr val="292929"/>
                </a:solidFill>
                <a:effectLst/>
                <a:latin typeface="sohne"/>
              </a:rPr>
              <a:t>Thực hiện</a:t>
            </a:r>
          </a:p>
        </p:txBody>
      </p:sp>
      <p:sp>
        <p:nvSpPr>
          <p:cNvPr id="4" name="TextBox 3">
            <a:extLst>
              <a:ext uri="{FF2B5EF4-FFF2-40B4-BE49-F238E27FC236}">
                <a16:creationId xmlns:a16="http://schemas.microsoft.com/office/drawing/2014/main" id="{DBCD6249-091A-0E3A-4C30-EFF39767674E}"/>
              </a:ext>
            </a:extLst>
          </p:cNvPr>
          <p:cNvSpPr txBox="1"/>
          <p:nvPr/>
        </p:nvSpPr>
        <p:spPr>
          <a:xfrm>
            <a:off x="685800" y="1524000"/>
            <a:ext cx="6092686" cy="923330"/>
          </a:xfrm>
          <a:prstGeom prst="rect">
            <a:avLst/>
          </a:prstGeom>
          <a:noFill/>
        </p:spPr>
        <p:txBody>
          <a:bodyPr wrap="square">
            <a:spAutoFit/>
          </a:bodyPr>
          <a:lstStyle/>
          <a:p>
            <a:pPr algn="l"/>
            <a:r>
              <a:rPr lang="vi-VN" b="1" i="0" dirty="0">
                <a:solidFill>
                  <a:srgbClr val="292929"/>
                </a:solidFill>
                <a:effectLst/>
                <a:latin typeface="sohne"/>
              </a:rPr>
              <a:t>Sơ chế</a:t>
            </a:r>
          </a:p>
          <a:p>
            <a:br>
              <a:rPr lang="vi-VN" dirty="0"/>
            </a:br>
            <a:endParaRPr lang="vi-VN" dirty="0"/>
          </a:p>
        </p:txBody>
      </p:sp>
      <p:sp>
        <p:nvSpPr>
          <p:cNvPr id="6" name="TextBox 5">
            <a:extLst>
              <a:ext uri="{FF2B5EF4-FFF2-40B4-BE49-F238E27FC236}">
                <a16:creationId xmlns:a16="http://schemas.microsoft.com/office/drawing/2014/main" id="{6167F898-4266-493E-728D-9CA5F7F848BE}"/>
              </a:ext>
            </a:extLst>
          </p:cNvPr>
          <p:cNvSpPr txBox="1"/>
          <p:nvPr/>
        </p:nvSpPr>
        <p:spPr>
          <a:xfrm>
            <a:off x="1447800" y="2281535"/>
            <a:ext cx="6092686"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Lựa chọn dữ liệu</a:t>
            </a:r>
            <a:endParaRPr lang="vi-VN" b="0" i="0" dirty="0">
              <a:solidFill>
                <a:srgbClr val="292929"/>
              </a:solidFill>
              <a:effectLst/>
              <a:latin typeface="source-serif-pro"/>
            </a:endParaRPr>
          </a:p>
          <a:p>
            <a:br>
              <a:rPr lang="vi-VN" dirty="0"/>
            </a:br>
            <a:endParaRPr lang="vi-VN" dirty="0"/>
          </a:p>
        </p:txBody>
      </p:sp>
      <p:pic>
        <p:nvPicPr>
          <p:cNvPr id="5" name="Picture 4">
            <a:extLst>
              <a:ext uri="{FF2B5EF4-FFF2-40B4-BE49-F238E27FC236}">
                <a16:creationId xmlns:a16="http://schemas.microsoft.com/office/drawing/2014/main" id="{0CB83286-831A-CC9C-9092-17AF512AF0E6}"/>
              </a:ext>
            </a:extLst>
          </p:cNvPr>
          <p:cNvPicPr>
            <a:picLocks noChangeAspect="1"/>
          </p:cNvPicPr>
          <p:nvPr/>
        </p:nvPicPr>
        <p:blipFill>
          <a:blip r:embed="rId4"/>
          <a:stretch>
            <a:fillRect/>
          </a:stretch>
        </p:blipFill>
        <p:spPr>
          <a:xfrm>
            <a:off x="3407169" y="2769704"/>
            <a:ext cx="7704488" cy="3040643"/>
          </a:xfrm>
          <a:prstGeom prst="rect">
            <a:avLst/>
          </a:prstGeom>
        </p:spPr>
      </p:pic>
    </p:spTree>
    <p:extLst>
      <p:ext uri="{BB962C8B-B14F-4D97-AF65-F5344CB8AC3E}">
        <p14:creationId xmlns:p14="http://schemas.microsoft.com/office/powerpoint/2010/main" val="660062756"/>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3" name="applause.wav"/>
          </p:stSnd>
        </p:sndAc>
      </p:transition>
    </mc:Choice>
    <mc:Fallback xmlns="">
      <p:transition spd="slow">
        <p:split orient="vert"/>
        <p:sndAc>
          <p:stSnd>
            <p:snd r:embed="rId5" name="applause.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3000">
              <a:schemeClr val="accent1">
                <a:tint val="66000"/>
                <a:satMod val="160000"/>
              </a:schemeClr>
            </a:gs>
            <a:gs pos="84000">
              <a:srgbClr val="FFFF00"/>
            </a:gs>
            <a:gs pos="100000">
              <a:schemeClr val="accent1">
                <a:tint val="23500"/>
                <a:satMod val="160000"/>
              </a:schemeClr>
            </a:gs>
          </a:gsLst>
          <a:lin ang="5400000" scaled="0"/>
        </a:gradFill>
        <a:effectLst/>
      </p:bgPr>
    </p:bg>
    <p:spTree>
      <p:nvGrpSpPr>
        <p:cNvPr id="1" name="Shape 107"/>
        <p:cNvGrpSpPr/>
        <p:nvPr/>
      </p:nvGrpSpPr>
      <p:grpSpPr>
        <a:xfrm>
          <a:off x="0" y="0"/>
          <a:ext cx="0" cy="0"/>
          <a:chOff x="0" y="0"/>
          <a:chExt cx="0" cy="0"/>
        </a:xfrm>
      </p:grpSpPr>
      <p:sp>
        <p:nvSpPr>
          <p:cNvPr id="3" name="TextBox 2">
            <a:extLst>
              <a:ext uri="{FF2B5EF4-FFF2-40B4-BE49-F238E27FC236}">
                <a16:creationId xmlns:a16="http://schemas.microsoft.com/office/drawing/2014/main" id="{BA8DF264-A6C9-D16A-F988-7CA9961C2162}"/>
              </a:ext>
            </a:extLst>
          </p:cNvPr>
          <p:cNvSpPr txBox="1"/>
          <p:nvPr/>
        </p:nvSpPr>
        <p:spPr>
          <a:xfrm>
            <a:off x="381000" y="304800"/>
            <a:ext cx="6098720" cy="923330"/>
          </a:xfrm>
          <a:prstGeom prst="rect">
            <a:avLst/>
          </a:prstGeom>
          <a:noFill/>
        </p:spPr>
        <p:txBody>
          <a:bodyPr wrap="square">
            <a:spAutoFit/>
          </a:bodyPr>
          <a:lstStyle/>
          <a:p>
            <a:pPr algn="l"/>
            <a:r>
              <a:rPr lang="vi-VN" sz="5400" b="1" i="0" dirty="0">
                <a:solidFill>
                  <a:srgbClr val="292929"/>
                </a:solidFill>
                <a:effectLst/>
                <a:latin typeface="sohne"/>
              </a:rPr>
              <a:t>Thực hiện</a:t>
            </a:r>
          </a:p>
        </p:txBody>
      </p:sp>
      <p:sp>
        <p:nvSpPr>
          <p:cNvPr id="2" name="TextBox 1">
            <a:extLst>
              <a:ext uri="{FF2B5EF4-FFF2-40B4-BE49-F238E27FC236}">
                <a16:creationId xmlns:a16="http://schemas.microsoft.com/office/drawing/2014/main" id="{FCD16620-BDAD-94C2-78F3-AB85DE22AFBA}"/>
              </a:ext>
            </a:extLst>
          </p:cNvPr>
          <p:cNvSpPr txBox="1"/>
          <p:nvPr/>
        </p:nvSpPr>
        <p:spPr>
          <a:xfrm>
            <a:off x="685800" y="1524000"/>
            <a:ext cx="6092686" cy="369332"/>
          </a:xfrm>
          <a:prstGeom prst="rect">
            <a:avLst/>
          </a:prstGeom>
          <a:noFill/>
        </p:spPr>
        <p:txBody>
          <a:bodyPr wrap="square">
            <a:spAutoFit/>
          </a:bodyPr>
          <a:lstStyle/>
          <a:p>
            <a:pPr algn="l"/>
            <a:r>
              <a:rPr lang="vi-VN" b="1" i="0" dirty="0">
                <a:solidFill>
                  <a:srgbClr val="292929"/>
                </a:solidFill>
                <a:effectLst/>
                <a:latin typeface="sohne"/>
              </a:rPr>
              <a:t>Sơ chế</a:t>
            </a:r>
          </a:p>
        </p:txBody>
      </p:sp>
      <p:sp>
        <p:nvSpPr>
          <p:cNvPr id="5" name="TextBox 4">
            <a:extLst>
              <a:ext uri="{FF2B5EF4-FFF2-40B4-BE49-F238E27FC236}">
                <a16:creationId xmlns:a16="http://schemas.microsoft.com/office/drawing/2014/main" id="{1E306625-00C8-C68C-3C4D-66B96EAC73AB}"/>
              </a:ext>
            </a:extLst>
          </p:cNvPr>
          <p:cNvSpPr txBox="1"/>
          <p:nvPr/>
        </p:nvSpPr>
        <p:spPr>
          <a:xfrm>
            <a:off x="1600200" y="1923149"/>
            <a:ext cx="6092686"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Liệt kê Kết nối</a:t>
            </a:r>
            <a:endParaRPr lang="vi-VN" b="0" i="0" dirty="0">
              <a:solidFill>
                <a:srgbClr val="292929"/>
              </a:solidFill>
              <a:effectLst/>
              <a:latin typeface="source-serif-pro"/>
            </a:endParaRPr>
          </a:p>
          <a:p>
            <a:br>
              <a:rPr lang="vi-VN" dirty="0"/>
            </a:br>
            <a:endParaRPr lang="vi-VN" dirty="0"/>
          </a:p>
        </p:txBody>
      </p:sp>
      <p:sp>
        <p:nvSpPr>
          <p:cNvPr id="6" name="AutoShape 2">
            <a:extLst>
              <a:ext uri="{FF2B5EF4-FFF2-40B4-BE49-F238E27FC236}">
                <a16:creationId xmlns:a16="http://schemas.microsoft.com/office/drawing/2014/main" id="{B967621E-1EF9-7D39-4DA3-63F3A576A543}"/>
              </a:ext>
            </a:extLst>
          </p:cNvPr>
          <p:cNvSpPr>
            <a:spLocks noChangeAspect="1" noChangeArrowheads="1"/>
          </p:cNvSpPr>
          <p:nvPr/>
        </p:nvSpPr>
        <p:spPr bwMode="auto">
          <a:xfrm>
            <a:off x="2762250" y="1543050"/>
            <a:ext cx="6667500" cy="3771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8" name="Picture 7">
            <a:extLst>
              <a:ext uri="{FF2B5EF4-FFF2-40B4-BE49-F238E27FC236}">
                <a16:creationId xmlns:a16="http://schemas.microsoft.com/office/drawing/2014/main" id="{BDF2E543-561F-1170-2D43-87526B960EC4}"/>
              </a:ext>
            </a:extLst>
          </p:cNvPr>
          <p:cNvPicPr>
            <a:picLocks noChangeAspect="1"/>
          </p:cNvPicPr>
          <p:nvPr/>
        </p:nvPicPr>
        <p:blipFill>
          <a:blip r:embed="rId4"/>
          <a:stretch>
            <a:fillRect/>
          </a:stretch>
        </p:blipFill>
        <p:spPr>
          <a:xfrm>
            <a:off x="3503247" y="1543050"/>
            <a:ext cx="8001693" cy="4496190"/>
          </a:xfrm>
          <a:prstGeom prst="rect">
            <a:avLst/>
          </a:prstGeom>
        </p:spPr>
      </p:pic>
    </p:spTree>
    <p:extLst>
      <p:ext uri="{BB962C8B-B14F-4D97-AF65-F5344CB8AC3E}">
        <p14:creationId xmlns:p14="http://schemas.microsoft.com/office/powerpoint/2010/main" val="3090856297"/>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3" name="applause.wav"/>
          </p:stSnd>
        </p:sndAc>
      </p:transition>
    </mc:Choice>
    <mc:Fallback xmlns="">
      <p:transition spd="slow">
        <p:split orient="vert"/>
        <p:sndAc>
          <p:stSnd>
            <p:snd r:embed="rId5" name="applause.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33000">
              <a:schemeClr val="accent1">
                <a:tint val="66000"/>
                <a:satMod val="160000"/>
              </a:schemeClr>
            </a:gs>
            <a:gs pos="84000">
              <a:srgbClr val="FFFF00"/>
            </a:gs>
            <a:gs pos="100000">
              <a:schemeClr val="accent1">
                <a:tint val="23500"/>
                <a:satMod val="160000"/>
              </a:schemeClr>
            </a:gs>
          </a:gsLst>
          <a:lin ang="5400000" scaled="0"/>
        </a:gradFill>
        <a:effectLst/>
      </p:bgPr>
    </p:bg>
    <p:spTree>
      <p:nvGrpSpPr>
        <p:cNvPr id="1" name="Shape 107"/>
        <p:cNvGrpSpPr/>
        <p:nvPr/>
      </p:nvGrpSpPr>
      <p:grpSpPr>
        <a:xfrm>
          <a:off x="0" y="0"/>
          <a:ext cx="0" cy="0"/>
          <a:chOff x="0" y="0"/>
          <a:chExt cx="0" cy="0"/>
        </a:xfrm>
      </p:grpSpPr>
      <p:sp>
        <p:nvSpPr>
          <p:cNvPr id="3" name="TextBox 2">
            <a:extLst>
              <a:ext uri="{FF2B5EF4-FFF2-40B4-BE49-F238E27FC236}">
                <a16:creationId xmlns:a16="http://schemas.microsoft.com/office/drawing/2014/main" id="{BA8DF264-A6C9-D16A-F988-7CA9961C2162}"/>
              </a:ext>
            </a:extLst>
          </p:cNvPr>
          <p:cNvSpPr txBox="1"/>
          <p:nvPr/>
        </p:nvSpPr>
        <p:spPr>
          <a:xfrm>
            <a:off x="381000" y="304800"/>
            <a:ext cx="6098720" cy="923330"/>
          </a:xfrm>
          <a:prstGeom prst="rect">
            <a:avLst/>
          </a:prstGeom>
          <a:noFill/>
        </p:spPr>
        <p:txBody>
          <a:bodyPr wrap="square">
            <a:spAutoFit/>
          </a:bodyPr>
          <a:lstStyle/>
          <a:p>
            <a:pPr algn="l"/>
            <a:r>
              <a:rPr lang="vi-VN" sz="5400" b="1" i="0" dirty="0">
                <a:solidFill>
                  <a:srgbClr val="292929"/>
                </a:solidFill>
                <a:effectLst/>
                <a:latin typeface="sohne"/>
              </a:rPr>
              <a:t>Thực hiện</a:t>
            </a:r>
          </a:p>
        </p:txBody>
      </p:sp>
      <p:sp>
        <p:nvSpPr>
          <p:cNvPr id="2" name="TextBox 1">
            <a:extLst>
              <a:ext uri="{FF2B5EF4-FFF2-40B4-BE49-F238E27FC236}">
                <a16:creationId xmlns:a16="http://schemas.microsoft.com/office/drawing/2014/main" id="{CDB53276-8AC8-6713-AEC9-D2AD0ADBD9CF}"/>
              </a:ext>
            </a:extLst>
          </p:cNvPr>
          <p:cNvSpPr txBox="1"/>
          <p:nvPr/>
        </p:nvSpPr>
        <p:spPr>
          <a:xfrm>
            <a:off x="685800" y="1524000"/>
            <a:ext cx="6092686" cy="923330"/>
          </a:xfrm>
          <a:prstGeom prst="rect">
            <a:avLst/>
          </a:prstGeom>
          <a:noFill/>
        </p:spPr>
        <p:txBody>
          <a:bodyPr wrap="square">
            <a:spAutoFit/>
          </a:bodyPr>
          <a:lstStyle/>
          <a:p>
            <a:pPr algn="l"/>
            <a:r>
              <a:rPr lang="vi-VN" b="1" i="0" dirty="0">
                <a:solidFill>
                  <a:srgbClr val="292929"/>
                </a:solidFill>
                <a:effectLst/>
                <a:latin typeface="sohne"/>
              </a:rPr>
              <a:t>Sơ chế</a:t>
            </a:r>
          </a:p>
          <a:p>
            <a:br>
              <a:rPr lang="vi-VN" dirty="0"/>
            </a:br>
            <a:endParaRPr lang="vi-VN" dirty="0"/>
          </a:p>
        </p:txBody>
      </p:sp>
      <p:pic>
        <p:nvPicPr>
          <p:cNvPr id="5" name="Picture 4">
            <a:extLst>
              <a:ext uri="{FF2B5EF4-FFF2-40B4-BE49-F238E27FC236}">
                <a16:creationId xmlns:a16="http://schemas.microsoft.com/office/drawing/2014/main" id="{7B63B8E6-613D-D656-35D6-FA706C301265}"/>
              </a:ext>
            </a:extLst>
          </p:cNvPr>
          <p:cNvPicPr>
            <a:picLocks noChangeAspect="1"/>
          </p:cNvPicPr>
          <p:nvPr/>
        </p:nvPicPr>
        <p:blipFill>
          <a:blip r:embed="rId4"/>
          <a:stretch>
            <a:fillRect/>
          </a:stretch>
        </p:blipFill>
        <p:spPr>
          <a:xfrm>
            <a:off x="2524597" y="2743200"/>
            <a:ext cx="7910245" cy="2819644"/>
          </a:xfrm>
          <a:prstGeom prst="rect">
            <a:avLst/>
          </a:prstGeom>
        </p:spPr>
      </p:pic>
      <p:sp>
        <p:nvSpPr>
          <p:cNvPr id="6" name="TextBox 5">
            <a:extLst>
              <a:ext uri="{FF2B5EF4-FFF2-40B4-BE49-F238E27FC236}">
                <a16:creationId xmlns:a16="http://schemas.microsoft.com/office/drawing/2014/main" id="{00FA1633-5400-90AB-D043-4BAD95998A85}"/>
              </a:ext>
            </a:extLst>
          </p:cNvPr>
          <p:cNvSpPr txBox="1"/>
          <p:nvPr/>
        </p:nvSpPr>
        <p:spPr>
          <a:xfrm>
            <a:off x="1600200" y="1923149"/>
            <a:ext cx="6092686"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Liệt kê Kết nối</a:t>
            </a:r>
            <a:endParaRPr lang="vi-VN" b="0" i="0" dirty="0">
              <a:solidFill>
                <a:srgbClr val="292929"/>
              </a:solidFill>
              <a:effectLst/>
              <a:latin typeface="source-serif-pro"/>
            </a:endParaRPr>
          </a:p>
          <a:p>
            <a:br>
              <a:rPr lang="vi-VN" dirty="0"/>
            </a:br>
            <a:endParaRPr lang="vi-VN" dirty="0"/>
          </a:p>
        </p:txBody>
      </p:sp>
    </p:spTree>
    <p:extLst>
      <p:ext uri="{BB962C8B-B14F-4D97-AF65-F5344CB8AC3E}">
        <p14:creationId xmlns:p14="http://schemas.microsoft.com/office/powerpoint/2010/main" val="1609518982"/>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3" name="applause.wav"/>
          </p:stSnd>
        </p:sndAc>
      </p:transition>
    </mc:Choice>
    <mc:Fallback xmlns="">
      <p:transition spd="slow">
        <p:split orient="vert"/>
        <p:sndAc>
          <p:stSnd>
            <p:snd r:embed="rId5" name="applause.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sp>
        <p:nvSpPr>
          <p:cNvPr id="3" name="TextBox 2">
            <a:extLst>
              <a:ext uri="{FF2B5EF4-FFF2-40B4-BE49-F238E27FC236}">
                <a16:creationId xmlns:a16="http://schemas.microsoft.com/office/drawing/2014/main" id="{9191416C-7217-D880-10E4-5A7A2E3E17EE}"/>
              </a:ext>
            </a:extLst>
          </p:cNvPr>
          <p:cNvSpPr txBox="1"/>
          <p:nvPr/>
        </p:nvSpPr>
        <p:spPr>
          <a:xfrm>
            <a:off x="1524000" y="1256294"/>
            <a:ext cx="6211956"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metadata</a:t>
            </a:r>
            <a:endParaRPr lang="vi-VN" b="0" i="0" dirty="0">
              <a:solidFill>
                <a:srgbClr val="292929"/>
              </a:solidFill>
              <a:effectLst/>
              <a:latin typeface="source-serif-pro"/>
            </a:endParaRPr>
          </a:p>
          <a:p>
            <a:br>
              <a:rPr lang="vi-VN" dirty="0"/>
            </a:br>
            <a:endParaRPr lang="vi-VN" dirty="0"/>
          </a:p>
        </p:txBody>
      </p:sp>
      <p:sp>
        <p:nvSpPr>
          <p:cNvPr id="2" name="AutoShape 2">
            <a:extLst>
              <a:ext uri="{FF2B5EF4-FFF2-40B4-BE49-F238E27FC236}">
                <a16:creationId xmlns:a16="http://schemas.microsoft.com/office/drawing/2014/main" id="{351D4E09-F9E9-3ACC-EB2E-4B5E3536603C}"/>
              </a:ext>
            </a:extLst>
          </p:cNvPr>
          <p:cNvSpPr>
            <a:spLocks noChangeAspect="1" noChangeArrowheads="1"/>
          </p:cNvSpPr>
          <p:nvPr/>
        </p:nvSpPr>
        <p:spPr bwMode="auto">
          <a:xfrm>
            <a:off x="2762250" y="2371725"/>
            <a:ext cx="666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Picture 5">
            <a:extLst>
              <a:ext uri="{FF2B5EF4-FFF2-40B4-BE49-F238E27FC236}">
                <a16:creationId xmlns:a16="http://schemas.microsoft.com/office/drawing/2014/main" id="{BA9767CD-0E4E-C7F9-EF3A-B46A7FFBB8B5}"/>
              </a:ext>
            </a:extLst>
          </p:cNvPr>
          <p:cNvPicPr>
            <a:picLocks noChangeAspect="1"/>
          </p:cNvPicPr>
          <p:nvPr/>
        </p:nvPicPr>
        <p:blipFill>
          <a:blip r:embed="rId6"/>
          <a:stretch>
            <a:fillRect/>
          </a:stretch>
        </p:blipFill>
        <p:spPr>
          <a:xfrm>
            <a:off x="2403790" y="2015367"/>
            <a:ext cx="7384420" cy="2827265"/>
          </a:xfrm>
          <a:prstGeom prst="rect">
            <a:avLst/>
          </a:prstGeom>
        </p:spPr>
      </p:pic>
    </p:spTree>
    <p:extLst>
      <p:ext uri="{BB962C8B-B14F-4D97-AF65-F5344CB8AC3E}">
        <p14:creationId xmlns:p14="http://schemas.microsoft.com/office/powerpoint/2010/main" val="3787746289"/>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sp>
        <p:nvSpPr>
          <p:cNvPr id="3" name="TextBox 2">
            <a:extLst>
              <a:ext uri="{FF2B5EF4-FFF2-40B4-BE49-F238E27FC236}">
                <a16:creationId xmlns:a16="http://schemas.microsoft.com/office/drawing/2014/main" id="{9191416C-7217-D880-10E4-5A7A2E3E17EE}"/>
              </a:ext>
            </a:extLst>
          </p:cNvPr>
          <p:cNvSpPr txBox="1"/>
          <p:nvPr/>
        </p:nvSpPr>
        <p:spPr>
          <a:xfrm>
            <a:off x="1524000" y="1256294"/>
            <a:ext cx="6211956"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metadata</a:t>
            </a:r>
            <a:endParaRPr lang="vi-VN" b="0" i="0" dirty="0">
              <a:solidFill>
                <a:srgbClr val="292929"/>
              </a:solidFill>
              <a:effectLst/>
              <a:latin typeface="source-serif-pro"/>
            </a:endParaRPr>
          </a:p>
          <a:p>
            <a:br>
              <a:rPr lang="vi-VN" dirty="0"/>
            </a:br>
            <a:endParaRPr lang="vi-VN" dirty="0"/>
          </a:p>
        </p:txBody>
      </p:sp>
      <p:sp>
        <p:nvSpPr>
          <p:cNvPr id="2" name="AutoShape 2">
            <a:extLst>
              <a:ext uri="{FF2B5EF4-FFF2-40B4-BE49-F238E27FC236}">
                <a16:creationId xmlns:a16="http://schemas.microsoft.com/office/drawing/2014/main" id="{351D4E09-F9E9-3ACC-EB2E-4B5E3536603C}"/>
              </a:ext>
            </a:extLst>
          </p:cNvPr>
          <p:cNvSpPr>
            <a:spLocks noChangeAspect="1" noChangeArrowheads="1"/>
          </p:cNvSpPr>
          <p:nvPr/>
        </p:nvSpPr>
        <p:spPr bwMode="auto">
          <a:xfrm>
            <a:off x="2762250" y="2371725"/>
            <a:ext cx="666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8" name="Picture 7">
            <a:extLst>
              <a:ext uri="{FF2B5EF4-FFF2-40B4-BE49-F238E27FC236}">
                <a16:creationId xmlns:a16="http://schemas.microsoft.com/office/drawing/2014/main" id="{161EFCE5-01B5-26DC-4836-1CE5FE9D7728}"/>
              </a:ext>
            </a:extLst>
          </p:cNvPr>
          <p:cNvPicPr>
            <a:picLocks noChangeAspect="1"/>
          </p:cNvPicPr>
          <p:nvPr/>
        </p:nvPicPr>
        <p:blipFill>
          <a:blip r:embed="rId6"/>
          <a:stretch>
            <a:fillRect/>
          </a:stretch>
        </p:blipFill>
        <p:spPr>
          <a:xfrm>
            <a:off x="3104891" y="1180905"/>
            <a:ext cx="5982218" cy="4496190"/>
          </a:xfrm>
          <a:prstGeom prst="rect">
            <a:avLst/>
          </a:prstGeom>
        </p:spPr>
      </p:pic>
    </p:spTree>
    <p:extLst>
      <p:ext uri="{BB962C8B-B14F-4D97-AF65-F5344CB8AC3E}">
        <p14:creationId xmlns:p14="http://schemas.microsoft.com/office/powerpoint/2010/main" val="2118625363"/>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sp>
        <p:nvSpPr>
          <p:cNvPr id="3" name="TextBox 2">
            <a:extLst>
              <a:ext uri="{FF2B5EF4-FFF2-40B4-BE49-F238E27FC236}">
                <a16:creationId xmlns:a16="http://schemas.microsoft.com/office/drawing/2014/main" id="{9191416C-7217-D880-10E4-5A7A2E3E17EE}"/>
              </a:ext>
            </a:extLst>
          </p:cNvPr>
          <p:cNvSpPr txBox="1"/>
          <p:nvPr/>
        </p:nvSpPr>
        <p:spPr>
          <a:xfrm>
            <a:off x="1524000" y="1256294"/>
            <a:ext cx="6211956"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metadata</a:t>
            </a:r>
            <a:endParaRPr lang="vi-VN" b="0" i="0" dirty="0">
              <a:solidFill>
                <a:srgbClr val="292929"/>
              </a:solidFill>
              <a:effectLst/>
              <a:latin typeface="source-serif-pro"/>
            </a:endParaRPr>
          </a:p>
          <a:p>
            <a:br>
              <a:rPr lang="vi-VN" dirty="0"/>
            </a:br>
            <a:endParaRPr lang="vi-VN" dirty="0"/>
          </a:p>
        </p:txBody>
      </p:sp>
      <p:sp>
        <p:nvSpPr>
          <p:cNvPr id="2" name="AutoShape 2">
            <a:extLst>
              <a:ext uri="{FF2B5EF4-FFF2-40B4-BE49-F238E27FC236}">
                <a16:creationId xmlns:a16="http://schemas.microsoft.com/office/drawing/2014/main" id="{351D4E09-F9E9-3ACC-EB2E-4B5E3536603C}"/>
              </a:ext>
            </a:extLst>
          </p:cNvPr>
          <p:cNvSpPr>
            <a:spLocks noChangeAspect="1" noChangeArrowheads="1"/>
          </p:cNvSpPr>
          <p:nvPr/>
        </p:nvSpPr>
        <p:spPr bwMode="auto">
          <a:xfrm>
            <a:off x="2762250" y="2371725"/>
            <a:ext cx="666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9" name="Picture 8">
            <a:extLst>
              <a:ext uri="{FF2B5EF4-FFF2-40B4-BE49-F238E27FC236}">
                <a16:creationId xmlns:a16="http://schemas.microsoft.com/office/drawing/2014/main" id="{0CD3617B-85D2-4851-A034-F452407DC33B}"/>
              </a:ext>
            </a:extLst>
          </p:cNvPr>
          <p:cNvPicPr>
            <a:picLocks noChangeAspect="1"/>
          </p:cNvPicPr>
          <p:nvPr/>
        </p:nvPicPr>
        <p:blipFill>
          <a:blip r:embed="rId6"/>
          <a:stretch>
            <a:fillRect/>
          </a:stretch>
        </p:blipFill>
        <p:spPr>
          <a:xfrm>
            <a:off x="1973257" y="1693245"/>
            <a:ext cx="8694743" cy="2933809"/>
          </a:xfrm>
          <a:prstGeom prst="rect">
            <a:avLst/>
          </a:prstGeom>
        </p:spPr>
      </p:pic>
    </p:spTree>
    <p:extLst>
      <p:ext uri="{BB962C8B-B14F-4D97-AF65-F5344CB8AC3E}">
        <p14:creationId xmlns:p14="http://schemas.microsoft.com/office/powerpoint/2010/main" val="1077344267"/>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sp>
        <p:nvSpPr>
          <p:cNvPr id="3" name="TextBox 2">
            <a:extLst>
              <a:ext uri="{FF2B5EF4-FFF2-40B4-BE49-F238E27FC236}">
                <a16:creationId xmlns:a16="http://schemas.microsoft.com/office/drawing/2014/main" id="{9191416C-7217-D880-10E4-5A7A2E3E17EE}"/>
              </a:ext>
            </a:extLst>
          </p:cNvPr>
          <p:cNvSpPr txBox="1"/>
          <p:nvPr/>
        </p:nvSpPr>
        <p:spPr>
          <a:xfrm>
            <a:off x="1524000" y="1256294"/>
            <a:ext cx="6211956"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metadata</a:t>
            </a:r>
            <a:endParaRPr lang="vi-VN" b="0" i="0" dirty="0">
              <a:solidFill>
                <a:srgbClr val="292929"/>
              </a:solidFill>
              <a:effectLst/>
              <a:latin typeface="source-serif-pro"/>
            </a:endParaRPr>
          </a:p>
          <a:p>
            <a:br>
              <a:rPr lang="vi-VN" dirty="0"/>
            </a:br>
            <a:endParaRPr lang="vi-VN" dirty="0"/>
          </a:p>
        </p:txBody>
      </p:sp>
      <p:sp>
        <p:nvSpPr>
          <p:cNvPr id="2" name="AutoShape 2">
            <a:extLst>
              <a:ext uri="{FF2B5EF4-FFF2-40B4-BE49-F238E27FC236}">
                <a16:creationId xmlns:a16="http://schemas.microsoft.com/office/drawing/2014/main" id="{351D4E09-F9E9-3ACC-EB2E-4B5E3536603C}"/>
              </a:ext>
            </a:extLst>
          </p:cNvPr>
          <p:cNvSpPr>
            <a:spLocks noChangeAspect="1" noChangeArrowheads="1"/>
          </p:cNvSpPr>
          <p:nvPr/>
        </p:nvSpPr>
        <p:spPr bwMode="auto">
          <a:xfrm>
            <a:off x="2762250" y="2371725"/>
            <a:ext cx="666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Picture 5">
            <a:extLst>
              <a:ext uri="{FF2B5EF4-FFF2-40B4-BE49-F238E27FC236}">
                <a16:creationId xmlns:a16="http://schemas.microsoft.com/office/drawing/2014/main" id="{335578F5-303E-C2D0-A578-9C378CB795A7}"/>
              </a:ext>
            </a:extLst>
          </p:cNvPr>
          <p:cNvPicPr>
            <a:picLocks noChangeAspect="1"/>
          </p:cNvPicPr>
          <p:nvPr/>
        </p:nvPicPr>
        <p:blipFill>
          <a:blip r:embed="rId6"/>
          <a:stretch>
            <a:fillRect/>
          </a:stretch>
        </p:blipFill>
        <p:spPr>
          <a:xfrm>
            <a:off x="1704975" y="1524000"/>
            <a:ext cx="7904150" cy="3429132"/>
          </a:xfrm>
          <a:prstGeom prst="rect">
            <a:avLst/>
          </a:prstGeom>
        </p:spPr>
      </p:pic>
    </p:spTree>
    <p:extLst>
      <p:ext uri="{BB962C8B-B14F-4D97-AF65-F5344CB8AC3E}">
        <p14:creationId xmlns:p14="http://schemas.microsoft.com/office/powerpoint/2010/main" val="1638974366"/>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sp>
        <p:nvSpPr>
          <p:cNvPr id="3" name="TextBox 2">
            <a:extLst>
              <a:ext uri="{FF2B5EF4-FFF2-40B4-BE49-F238E27FC236}">
                <a16:creationId xmlns:a16="http://schemas.microsoft.com/office/drawing/2014/main" id="{9191416C-7217-D880-10E4-5A7A2E3E17EE}"/>
              </a:ext>
            </a:extLst>
          </p:cNvPr>
          <p:cNvSpPr txBox="1"/>
          <p:nvPr/>
        </p:nvSpPr>
        <p:spPr>
          <a:xfrm>
            <a:off x="1524000" y="1256294"/>
            <a:ext cx="6211956"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metadata</a:t>
            </a:r>
            <a:endParaRPr lang="vi-VN" b="0" i="0" dirty="0">
              <a:solidFill>
                <a:srgbClr val="292929"/>
              </a:solidFill>
              <a:effectLst/>
              <a:latin typeface="source-serif-pro"/>
            </a:endParaRPr>
          </a:p>
          <a:p>
            <a:br>
              <a:rPr lang="vi-VN" dirty="0"/>
            </a:br>
            <a:endParaRPr lang="vi-VN" dirty="0"/>
          </a:p>
        </p:txBody>
      </p:sp>
      <p:sp>
        <p:nvSpPr>
          <p:cNvPr id="2" name="AutoShape 2">
            <a:extLst>
              <a:ext uri="{FF2B5EF4-FFF2-40B4-BE49-F238E27FC236}">
                <a16:creationId xmlns:a16="http://schemas.microsoft.com/office/drawing/2014/main" id="{351D4E09-F9E9-3ACC-EB2E-4B5E3536603C}"/>
              </a:ext>
            </a:extLst>
          </p:cNvPr>
          <p:cNvSpPr>
            <a:spLocks noChangeAspect="1" noChangeArrowheads="1"/>
          </p:cNvSpPr>
          <p:nvPr/>
        </p:nvSpPr>
        <p:spPr bwMode="auto">
          <a:xfrm>
            <a:off x="2762250" y="2371725"/>
            <a:ext cx="666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Picture 5">
            <a:extLst>
              <a:ext uri="{FF2B5EF4-FFF2-40B4-BE49-F238E27FC236}">
                <a16:creationId xmlns:a16="http://schemas.microsoft.com/office/drawing/2014/main" id="{A1BC726C-0B33-24C2-A2BA-FFFBAF1773DD}"/>
              </a:ext>
            </a:extLst>
          </p:cNvPr>
          <p:cNvPicPr>
            <a:picLocks noChangeAspect="1"/>
          </p:cNvPicPr>
          <p:nvPr/>
        </p:nvPicPr>
        <p:blipFill>
          <a:blip r:embed="rId6"/>
          <a:stretch>
            <a:fillRect/>
          </a:stretch>
        </p:blipFill>
        <p:spPr>
          <a:xfrm>
            <a:off x="2693375" y="1821040"/>
            <a:ext cx="6805250" cy="3215919"/>
          </a:xfrm>
          <a:prstGeom prst="rect">
            <a:avLst/>
          </a:prstGeom>
        </p:spPr>
      </p:pic>
    </p:spTree>
    <p:extLst>
      <p:ext uri="{BB962C8B-B14F-4D97-AF65-F5344CB8AC3E}">
        <p14:creationId xmlns:p14="http://schemas.microsoft.com/office/powerpoint/2010/main" val="417386978"/>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custDataLst>
              <p:tags r:id="rId1"/>
            </p:custDataLst>
          </p:nvPr>
        </p:nvSpPr>
        <p:spPr/>
        <p:txBody>
          <a:bodyPr/>
          <a:lstStyle/>
          <a:p>
            <a:endParaRPr lang="en-US"/>
          </a:p>
        </p:txBody>
      </p:sp>
      <p:sp>
        <p:nvSpPr>
          <p:cNvPr id="11" name="Subtitle 10"/>
          <p:cNvSpPr>
            <a:spLocks noGrp="1"/>
          </p:cNvSpPr>
          <p:nvPr>
            <p:ph type="subTitle" idx="1"/>
            <p:custDataLst>
              <p:tags r:id="rId2"/>
            </p:custDataLst>
          </p:nvPr>
        </p:nvSpPr>
        <p:spPr/>
        <p:txBody>
          <a:bodyPr/>
          <a:lstStyle/>
          <a:p>
            <a:endParaRPr lang="en-US"/>
          </a:p>
        </p:txBody>
      </p:sp>
      <p:pic>
        <p:nvPicPr>
          <p:cNvPr id="3074" name="Picture 2" descr="Hình nền Powerpoint đơn giản màu xanh đẹp nhất"/>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bwMode="auto">
          <a:xfrm>
            <a:off x="50800" y="0"/>
            <a:ext cx="12141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3"/>
          <p:cNvSpPr txBox="1"/>
          <p:nvPr>
            <p:custDataLst>
              <p:tags r:id="rId4"/>
            </p:custDataLst>
          </p:nvPr>
        </p:nvSpPr>
        <p:spPr>
          <a:xfrm>
            <a:off x="2923391" y="1193800"/>
            <a:ext cx="6299200" cy="3048000"/>
          </a:xfrm>
          <a:prstGeom prst="rect">
            <a:avLst/>
          </a:prstGeom>
        </p:spPr>
        <p:txBody>
          <a:bodyPr vert="horz" lIns="121917" tIns="60958" rIns="121917" bIns="60958" rtlCol="0" anchor="ctr">
            <a:noAutofit/>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sz="9600">
              <a:solidFill>
                <a:srgbClr val="FFFF00"/>
              </a:solidFill>
              <a:latin typeface=".VnAristoteH" pitchFamily="34" charset="0"/>
            </a:endParaRPr>
          </a:p>
        </p:txBody>
      </p:sp>
      <p:grpSp>
        <p:nvGrpSpPr>
          <p:cNvPr id="7" name="Google Shape;669;p39"/>
          <p:cNvGrpSpPr/>
          <p:nvPr>
            <p:custDataLst>
              <p:tags r:id="rId5"/>
            </p:custDataLst>
          </p:nvPr>
        </p:nvGrpSpPr>
        <p:grpSpPr>
          <a:xfrm>
            <a:off x="808285" y="669809"/>
            <a:ext cx="1075937" cy="1047989"/>
            <a:chOff x="5926225" y="921350"/>
            <a:chExt cx="517800" cy="504350"/>
          </a:xfrm>
        </p:grpSpPr>
        <p:sp>
          <p:nvSpPr>
            <p:cNvPr id="8" name="Google Shape;670;p39"/>
            <p:cNvSpPr/>
            <p:nvPr>
              <p:custDataLst>
                <p:tags r:id="rId6"/>
              </p:custDataLst>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FFB000"/>
              </a:solidFill>
              <a:prstDash val="solid"/>
              <a:bevel/>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671;p39"/>
            <p:cNvSpPr/>
            <p:nvPr>
              <p:custDataLst>
                <p:tags r:id="rId7"/>
              </p:custDataLst>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FFB000"/>
              </a:solidFill>
              <a:prstDash val="solid"/>
              <a:bevel/>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2" name="TextBox 11">
            <a:extLst>
              <a:ext uri="{FF2B5EF4-FFF2-40B4-BE49-F238E27FC236}">
                <a16:creationId xmlns:a16="http://schemas.microsoft.com/office/drawing/2014/main" id="{7E04EABA-90B5-44BB-946D-C276E71845A7}"/>
              </a:ext>
            </a:extLst>
          </p:cNvPr>
          <p:cNvSpPr txBox="1"/>
          <p:nvPr/>
        </p:nvSpPr>
        <p:spPr>
          <a:xfrm>
            <a:off x="6834297" y="4014752"/>
            <a:ext cx="3756454" cy="769441"/>
          </a:xfrm>
          <a:prstGeom prst="rect">
            <a:avLst/>
          </a:prstGeom>
          <a:noFill/>
        </p:spPr>
        <p:txBody>
          <a:bodyPr wrap="square" rtlCol="0">
            <a:spAutoFit/>
          </a:bodyPr>
          <a:lstStyle/>
          <a:p>
            <a:r>
              <a:rPr lang="en-US" sz="4400" i="1" dirty="0">
                <a:solidFill>
                  <a:srgbClr val="FC0C2E"/>
                </a:solidFill>
                <a:latin typeface="Impact" panose="020B0806030902050204" pitchFamily="34" charset="0"/>
              </a:rPr>
              <a:t>HUY INIT</a:t>
            </a:r>
            <a:endParaRPr lang="en-IN" sz="4400" i="1" dirty="0">
              <a:solidFill>
                <a:srgbClr val="FC0C2E"/>
              </a:solidFill>
              <a:latin typeface="Impact" panose="020B0806030902050204" pitchFamily="34" charset="0"/>
            </a:endParaRPr>
          </a:p>
        </p:txBody>
      </p:sp>
      <p:sp>
        <p:nvSpPr>
          <p:cNvPr id="14" name="TextBox 13">
            <a:extLst>
              <a:ext uri="{FF2B5EF4-FFF2-40B4-BE49-F238E27FC236}">
                <a16:creationId xmlns:a16="http://schemas.microsoft.com/office/drawing/2014/main" id="{2BD0857B-1EC5-4402-A7C8-6F0E628F5DB3}"/>
              </a:ext>
            </a:extLst>
          </p:cNvPr>
          <p:cNvSpPr txBox="1"/>
          <p:nvPr/>
        </p:nvSpPr>
        <p:spPr>
          <a:xfrm>
            <a:off x="1935891" y="2572513"/>
            <a:ext cx="9341709" cy="3046988"/>
          </a:xfrm>
          <a:prstGeom prst="rect">
            <a:avLst/>
          </a:prstGeom>
          <a:noFill/>
        </p:spPr>
        <p:txBody>
          <a:bodyPr wrap="square" rtlCol="0">
            <a:spAutoFit/>
          </a:bodyPr>
          <a:lstStyle/>
          <a:p>
            <a:r>
              <a:rPr lang="vi-VN" sz="4800" b="1" dirty="0">
                <a:highlight>
                  <a:srgbClr val="FFFF00"/>
                </a:highlight>
              </a:rPr>
              <a:t>Xây dựng hệ thống đề xuất bài hát với Spotify</a:t>
            </a:r>
          </a:p>
          <a:p>
            <a:br>
              <a:rPr lang="vi-VN" sz="4800" dirty="0">
                <a:highlight>
                  <a:srgbClr val="FFFF00"/>
                </a:highlight>
              </a:rPr>
            </a:br>
            <a:endParaRPr lang="vi-VN" sz="4800" b="1" dirty="0">
              <a:highlight>
                <a:srgbClr val="FFFF00"/>
              </a:highlight>
            </a:endParaRPr>
          </a:p>
        </p:txBody>
      </p:sp>
      <p:cxnSp>
        <p:nvCxnSpPr>
          <p:cNvPr id="15" name="Straight Connector 14">
            <a:extLst>
              <a:ext uri="{FF2B5EF4-FFF2-40B4-BE49-F238E27FC236}">
                <a16:creationId xmlns:a16="http://schemas.microsoft.com/office/drawing/2014/main" id="{21D48262-967D-472B-991C-2578DA6DAC6E}"/>
              </a:ext>
            </a:extLst>
          </p:cNvPr>
          <p:cNvCxnSpPr>
            <a:cxnSpLocks/>
          </p:cNvCxnSpPr>
          <p:nvPr/>
        </p:nvCxnSpPr>
        <p:spPr>
          <a:xfrm flipH="1">
            <a:off x="2463114" y="2362200"/>
            <a:ext cx="7900086" cy="0"/>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1F01BC-6388-4A00-A3A3-219247967A77}"/>
              </a:ext>
            </a:extLst>
          </p:cNvPr>
          <p:cNvCxnSpPr>
            <a:cxnSpLocks/>
          </p:cNvCxnSpPr>
          <p:nvPr/>
        </p:nvCxnSpPr>
        <p:spPr>
          <a:xfrm flipH="1">
            <a:off x="1524000" y="4284092"/>
            <a:ext cx="4386649" cy="0"/>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F1ADF-2D77-4711-861A-C4FC0A80C9F3}"/>
              </a:ext>
            </a:extLst>
          </p:cNvPr>
          <p:cNvCxnSpPr>
            <a:cxnSpLocks/>
          </p:cNvCxnSpPr>
          <p:nvPr/>
        </p:nvCxnSpPr>
        <p:spPr>
          <a:xfrm flipH="1">
            <a:off x="1357704" y="2641937"/>
            <a:ext cx="527222" cy="1200329"/>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99358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0" name="camera.wav"/>
          </p:stSnd>
        </p:sndAc>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p:push dir="u"/>
        <p:sndAc>
          <p:stSnd>
            <p:snd r:embed="rId12"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5" presetClass="entr" presetSubtype="0" fill="hold" grpId="0" nodeType="click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right)">
                                      <p:cBhvr>
                                        <p:cTn id="14" dur="250"/>
                                        <p:tgtEl>
                                          <p:spTgt spid="15"/>
                                        </p:tgtEl>
                                      </p:cBhvr>
                                    </p:animEffect>
                                  </p:childTnLst>
                                </p:cTn>
                              </p:par>
                            </p:childTnLst>
                          </p:cTn>
                        </p:par>
                        <p:par>
                          <p:cTn id="15" fill="hold">
                            <p:stCondLst>
                              <p:cond delay="250"/>
                            </p:stCondLst>
                            <p:childTnLst>
                              <p:par>
                                <p:cTn id="16" presetID="2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250"/>
                                        <p:tgtEl>
                                          <p:spTgt spid="17"/>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250"/>
                                        <p:tgtEl>
                                          <p:spTgt spid="16"/>
                                        </p:tgtEl>
                                      </p:cBhvr>
                                    </p:animEffect>
                                  </p:childTnLst>
                                </p:cTn>
                              </p:par>
                            </p:childTnLst>
                          </p:cTn>
                        </p:par>
                        <p:par>
                          <p:cTn id="23" fill="hold">
                            <p:stCondLst>
                              <p:cond delay="750"/>
                            </p:stCondLst>
                            <p:childTnLst>
                              <p:par>
                                <p:cTn id="24" presetID="2" presetClass="entr" presetSubtype="2" accel="100000" decel="10000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par>
                          <p:cTn id="28" fill="hold">
                            <p:stCondLst>
                              <p:cond delay="1250"/>
                            </p:stCondLst>
                            <p:childTnLst>
                              <p:par>
                                <p:cTn id="29" presetID="2" presetClass="entr" presetSubtype="8" decel="10000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8" accel="100000" fill="hold" grpId="1"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0-ppt_w/2"/>
                                          </p:val>
                                        </p:tav>
                                      </p:tavLst>
                                    </p:anim>
                                    <p:anim calcmode="lin" valueType="num">
                                      <p:cBhvr additive="base">
                                        <p:cTn id="37" dur="500"/>
                                        <p:tgtEl>
                                          <p:spTgt spid="12"/>
                                        </p:tgtEl>
                                        <p:attrNameLst>
                                          <p:attrName>ppt_y</p:attrName>
                                        </p:attrNameLst>
                                      </p:cBhvr>
                                      <p:tavLst>
                                        <p:tav tm="0">
                                          <p:val>
                                            <p:strVal val="ppt_y"/>
                                          </p:val>
                                        </p:tav>
                                        <p:tav tm="100000">
                                          <p:val>
                                            <p:strVal val="ppt_y"/>
                                          </p:val>
                                        </p:tav>
                                      </p:tavLst>
                                    </p:anim>
                                    <p:set>
                                      <p:cBhvr>
                                        <p:cTn id="38" dur="1" fill="hold">
                                          <p:stCondLst>
                                            <p:cond delay="499"/>
                                          </p:stCondLst>
                                        </p:cTn>
                                        <p:tgtEl>
                                          <p:spTgt spid="12"/>
                                        </p:tgtEl>
                                        <p:attrNameLst>
                                          <p:attrName>style.visibility</p:attrName>
                                        </p:attrNameLst>
                                      </p:cBhvr>
                                      <p:to>
                                        <p:strVal val="hidden"/>
                                      </p:to>
                                    </p:set>
                                  </p:childTnLst>
                                </p:cTn>
                              </p:par>
                            </p:childTnLst>
                          </p:cTn>
                        </p:par>
                        <p:par>
                          <p:cTn id="39" fill="hold">
                            <p:stCondLst>
                              <p:cond delay="500"/>
                            </p:stCondLst>
                            <p:childTnLst>
                              <p:par>
                                <p:cTn id="40" presetID="2" presetClass="exit" presetSubtype="2" accel="100000" fill="hold" grpId="1" nodeType="afterEffect">
                                  <p:stCondLst>
                                    <p:cond delay="0"/>
                                  </p:stCondLst>
                                  <p:childTnLst>
                                    <p:anim calcmode="lin" valueType="num">
                                      <p:cBhvr additive="base">
                                        <p:cTn id="41" dur="500"/>
                                        <p:tgtEl>
                                          <p:spTgt spid="14"/>
                                        </p:tgtEl>
                                        <p:attrNameLst>
                                          <p:attrName>ppt_x</p:attrName>
                                        </p:attrNameLst>
                                      </p:cBhvr>
                                      <p:tavLst>
                                        <p:tav tm="0">
                                          <p:val>
                                            <p:strVal val="ppt_x"/>
                                          </p:val>
                                        </p:tav>
                                        <p:tav tm="100000">
                                          <p:val>
                                            <p:strVal val="1+ppt_w/2"/>
                                          </p:val>
                                        </p:tav>
                                      </p:tavLst>
                                    </p:anim>
                                    <p:anim calcmode="lin" valueType="num">
                                      <p:cBhvr additive="base">
                                        <p:cTn id="42" dur="500"/>
                                        <p:tgtEl>
                                          <p:spTgt spid="14"/>
                                        </p:tgtEl>
                                        <p:attrNameLst>
                                          <p:attrName>ppt_y</p:attrName>
                                        </p:attrNameLst>
                                      </p:cBhvr>
                                      <p:tavLst>
                                        <p:tav tm="0">
                                          <p:val>
                                            <p:strVal val="ppt_y"/>
                                          </p:val>
                                        </p:tav>
                                        <p:tav tm="100000">
                                          <p:val>
                                            <p:strVal val="ppt_y"/>
                                          </p:val>
                                        </p:tav>
                                      </p:tavLst>
                                    </p:anim>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1000"/>
                            </p:stCondLst>
                            <p:childTnLst>
                              <p:par>
                                <p:cTn id="45" presetID="22" presetClass="exit" presetSubtype="2" fill="hold" nodeType="afterEffect">
                                  <p:stCondLst>
                                    <p:cond delay="0"/>
                                  </p:stCondLst>
                                  <p:childTnLst>
                                    <p:animEffect transition="out" filter="wipe(right)">
                                      <p:cBhvr>
                                        <p:cTn id="46" dur="250"/>
                                        <p:tgtEl>
                                          <p:spTgt spid="16"/>
                                        </p:tgtEl>
                                      </p:cBhvr>
                                    </p:animEffect>
                                    <p:set>
                                      <p:cBhvr>
                                        <p:cTn id="47" dur="1" fill="hold">
                                          <p:stCondLst>
                                            <p:cond delay="249"/>
                                          </p:stCondLst>
                                        </p:cTn>
                                        <p:tgtEl>
                                          <p:spTgt spid="16"/>
                                        </p:tgtEl>
                                        <p:attrNameLst>
                                          <p:attrName>style.visibility</p:attrName>
                                        </p:attrNameLst>
                                      </p:cBhvr>
                                      <p:to>
                                        <p:strVal val="hidden"/>
                                      </p:to>
                                    </p:set>
                                  </p:childTnLst>
                                </p:cTn>
                              </p:par>
                            </p:childTnLst>
                          </p:cTn>
                        </p:par>
                        <p:par>
                          <p:cTn id="48" fill="hold">
                            <p:stCondLst>
                              <p:cond delay="1250"/>
                            </p:stCondLst>
                            <p:childTnLst>
                              <p:par>
                                <p:cTn id="49" presetID="22" presetClass="exit" presetSubtype="4" fill="hold" nodeType="afterEffect">
                                  <p:stCondLst>
                                    <p:cond delay="0"/>
                                  </p:stCondLst>
                                  <p:childTnLst>
                                    <p:animEffect transition="out" filter="wipe(down)">
                                      <p:cBhvr>
                                        <p:cTn id="50" dur="250"/>
                                        <p:tgtEl>
                                          <p:spTgt spid="17"/>
                                        </p:tgtEl>
                                      </p:cBhvr>
                                    </p:animEffect>
                                    <p:set>
                                      <p:cBhvr>
                                        <p:cTn id="51" dur="1" fill="hold">
                                          <p:stCondLst>
                                            <p:cond delay="249"/>
                                          </p:stCondLst>
                                        </p:cTn>
                                        <p:tgtEl>
                                          <p:spTgt spid="17"/>
                                        </p:tgtEl>
                                        <p:attrNameLst>
                                          <p:attrName>style.visibility</p:attrName>
                                        </p:attrNameLst>
                                      </p:cBhvr>
                                      <p:to>
                                        <p:strVal val="hidden"/>
                                      </p:to>
                                    </p:set>
                                  </p:childTnLst>
                                </p:cTn>
                              </p:par>
                            </p:childTnLst>
                          </p:cTn>
                        </p:par>
                        <p:par>
                          <p:cTn id="52" fill="hold">
                            <p:stCondLst>
                              <p:cond delay="1500"/>
                            </p:stCondLst>
                            <p:childTnLst>
                              <p:par>
                                <p:cTn id="53" presetID="22" presetClass="exit" presetSubtype="8" fill="hold" nodeType="afterEffect">
                                  <p:stCondLst>
                                    <p:cond delay="0"/>
                                  </p:stCondLst>
                                  <p:childTnLst>
                                    <p:animEffect transition="out" filter="wipe(left)">
                                      <p:cBhvr>
                                        <p:cTn id="54" dur="250"/>
                                        <p:tgtEl>
                                          <p:spTgt spid="15"/>
                                        </p:tgtEl>
                                      </p:cBhvr>
                                    </p:animEffect>
                                    <p:set>
                                      <p:cBhvr>
                                        <p:cTn id="5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2" grpId="1"/>
      <p:bldP spid="14" grpId="0"/>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sp>
        <p:nvSpPr>
          <p:cNvPr id="3" name="TextBox 2">
            <a:extLst>
              <a:ext uri="{FF2B5EF4-FFF2-40B4-BE49-F238E27FC236}">
                <a16:creationId xmlns:a16="http://schemas.microsoft.com/office/drawing/2014/main" id="{9191416C-7217-D880-10E4-5A7A2E3E17EE}"/>
              </a:ext>
            </a:extLst>
          </p:cNvPr>
          <p:cNvSpPr txBox="1"/>
          <p:nvPr/>
        </p:nvSpPr>
        <p:spPr>
          <a:xfrm>
            <a:off x="1524000" y="1256294"/>
            <a:ext cx="6211956"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metadata</a:t>
            </a:r>
            <a:endParaRPr lang="vi-VN" b="0" i="0" dirty="0">
              <a:solidFill>
                <a:srgbClr val="292929"/>
              </a:solidFill>
              <a:effectLst/>
              <a:latin typeface="source-serif-pro"/>
            </a:endParaRPr>
          </a:p>
          <a:p>
            <a:br>
              <a:rPr lang="vi-VN" dirty="0"/>
            </a:br>
            <a:endParaRPr lang="vi-VN" dirty="0"/>
          </a:p>
        </p:txBody>
      </p:sp>
      <p:sp>
        <p:nvSpPr>
          <p:cNvPr id="2" name="AutoShape 2">
            <a:extLst>
              <a:ext uri="{FF2B5EF4-FFF2-40B4-BE49-F238E27FC236}">
                <a16:creationId xmlns:a16="http://schemas.microsoft.com/office/drawing/2014/main" id="{351D4E09-F9E9-3ACC-EB2E-4B5E3536603C}"/>
              </a:ext>
            </a:extLst>
          </p:cNvPr>
          <p:cNvSpPr>
            <a:spLocks noChangeAspect="1" noChangeArrowheads="1"/>
          </p:cNvSpPr>
          <p:nvPr/>
        </p:nvSpPr>
        <p:spPr bwMode="auto">
          <a:xfrm>
            <a:off x="2762250" y="2371725"/>
            <a:ext cx="666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Picture 5">
            <a:extLst>
              <a:ext uri="{FF2B5EF4-FFF2-40B4-BE49-F238E27FC236}">
                <a16:creationId xmlns:a16="http://schemas.microsoft.com/office/drawing/2014/main" id="{D95C7086-AA79-A9D4-4988-F37D37115372}"/>
              </a:ext>
            </a:extLst>
          </p:cNvPr>
          <p:cNvPicPr>
            <a:picLocks noChangeAspect="1"/>
          </p:cNvPicPr>
          <p:nvPr/>
        </p:nvPicPr>
        <p:blipFill>
          <a:blip r:embed="rId6"/>
          <a:stretch>
            <a:fillRect/>
          </a:stretch>
        </p:blipFill>
        <p:spPr>
          <a:xfrm>
            <a:off x="1143000" y="2518034"/>
            <a:ext cx="10122311" cy="2552776"/>
          </a:xfrm>
          <a:prstGeom prst="rect">
            <a:avLst/>
          </a:prstGeom>
        </p:spPr>
      </p:pic>
    </p:spTree>
    <p:extLst>
      <p:ext uri="{BB962C8B-B14F-4D97-AF65-F5344CB8AC3E}">
        <p14:creationId xmlns:p14="http://schemas.microsoft.com/office/powerpoint/2010/main" val="3950348486"/>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sp>
        <p:nvSpPr>
          <p:cNvPr id="3" name="TextBox 2">
            <a:extLst>
              <a:ext uri="{FF2B5EF4-FFF2-40B4-BE49-F238E27FC236}">
                <a16:creationId xmlns:a16="http://schemas.microsoft.com/office/drawing/2014/main" id="{9191416C-7217-D880-10E4-5A7A2E3E17EE}"/>
              </a:ext>
            </a:extLst>
          </p:cNvPr>
          <p:cNvSpPr txBox="1"/>
          <p:nvPr/>
        </p:nvSpPr>
        <p:spPr>
          <a:xfrm>
            <a:off x="1524000" y="1256294"/>
            <a:ext cx="6211956" cy="369332"/>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Âm thanh</a:t>
            </a:r>
            <a:endParaRPr lang="vi-VN" dirty="0"/>
          </a:p>
        </p:txBody>
      </p:sp>
      <p:sp>
        <p:nvSpPr>
          <p:cNvPr id="2" name="AutoShape 2">
            <a:extLst>
              <a:ext uri="{FF2B5EF4-FFF2-40B4-BE49-F238E27FC236}">
                <a16:creationId xmlns:a16="http://schemas.microsoft.com/office/drawing/2014/main" id="{351D4E09-F9E9-3ACC-EB2E-4B5E3536603C}"/>
              </a:ext>
            </a:extLst>
          </p:cNvPr>
          <p:cNvSpPr>
            <a:spLocks noChangeAspect="1" noChangeArrowheads="1"/>
          </p:cNvSpPr>
          <p:nvPr/>
        </p:nvSpPr>
        <p:spPr bwMode="auto">
          <a:xfrm>
            <a:off x="2762250" y="2371725"/>
            <a:ext cx="666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Picture 5">
            <a:extLst>
              <a:ext uri="{FF2B5EF4-FFF2-40B4-BE49-F238E27FC236}">
                <a16:creationId xmlns:a16="http://schemas.microsoft.com/office/drawing/2014/main" id="{6921C53D-6DBF-572B-990C-53FF5AE212D9}"/>
              </a:ext>
            </a:extLst>
          </p:cNvPr>
          <p:cNvPicPr>
            <a:picLocks noChangeAspect="1"/>
          </p:cNvPicPr>
          <p:nvPr/>
        </p:nvPicPr>
        <p:blipFill>
          <a:blip r:embed="rId6"/>
          <a:stretch>
            <a:fillRect/>
          </a:stretch>
        </p:blipFill>
        <p:spPr>
          <a:xfrm>
            <a:off x="1582650" y="2045047"/>
            <a:ext cx="9026699" cy="3345298"/>
          </a:xfrm>
          <a:prstGeom prst="rect">
            <a:avLst/>
          </a:prstGeom>
        </p:spPr>
      </p:pic>
    </p:spTree>
    <p:extLst>
      <p:ext uri="{BB962C8B-B14F-4D97-AF65-F5344CB8AC3E}">
        <p14:creationId xmlns:p14="http://schemas.microsoft.com/office/powerpoint/2010/main" val="800656941"/>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sp>
        <p:nvSpPr>
          <p:cNvPr id="3" name="TextBox 2">
            <a:extLst>
              <a:ext uri="{FF2B5EF4-FFF2-40B4-BE49-F238E27FC236}">
                <a16:creationId xmlns:a16="http://schemas.microsoft.com/office/drawing/2014/main" id="{9191416C-7217-D880-10E4-5A7A2E3E17EE}"/>
              </a:ext>
            </a:extLst>
          </p:cNvPr>
          <p:cNvSpPr txBox="1"/>
          <p:nvPr/>
        </p:nvSpPr>
        <p:spPr>
          <a:xfrm>
            <a:off x="1524000" y="1256294"/>
            <a:ext cx="6211956" cy="369332"/>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Chữ</a:t>
            </a:r>
            <a:endParaRPr lang="vi-VN" b="0" i="0" dirty="0">
              <a:solidFill>
                <a:srgbClr val="292929"/>
              </a:solidFill>
              <a:effectLst/>
              <a:latin typeface="source-serif-pro"/>
            </a:endParaRPr>
          </a:p>
        </p:txBody>
      </p:sp>
      <p:sp>
        <p:nvSpPr>
          <p:cNvPr id="2" name="AutoShape 2">
            <a:extLst>
              <a:ext uri="{FF2B5EF4-FFF2-40B4-BE49-F238E27FC236}">
                <a16:creationId xmlns:a16="http://schemas.microsoft.com/office/drawing/2014/main" id="{351D4E09-F9E9-3ACC-EB2E-4B5E3536603C}"/>
              </a:ext>
            </a:extLst>
          </p:cNvPr>
          <p:cNvSpPr>
            <a:spLocks noChangeAspect="1" noChangeArrowheads="1"/>
          </p:cNvSpPr>
          <p:nvPr/>
        </p:nvSpPr>
        <p:spPr bwMode="auto">
          <a:xfrm>
            <a:off x="2762250" y="2371725"/>
            <a:ext cx="6667500" cy="2114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Picture 5">
            <a:extLst>
              <a:ext uri="{FF2B5EF4-FFF2-40B4-BE49-F238E27FC236}">
                <a16:creationId xmlns:a16="http://schemas.microsoft.com/office/drawing/2014/main" id="{B383DC6E-7799-136B-C5B4-356A3AD3AA76}"/>
              </a:ext>
            </a:extLst>
          </p:cNvPr>
          <p:cNvPicPr>
            <a:picLocks noChangeAspect="1"/>
          </p:cNvPicPr>
          <p:nvPr/>
        </p:nvPicPr>
        <p:blipFill>
          <a:blip r:embed="rId6"/>
          <a:stretch>
            <a:fillRect/>
          </a:stretch>
        </p:blipFill>
        <p:spPr>
          <a:xfrm>
            <a:off x="2697185" y="1851523"/>
            <a:ext cx="6797629" cy="3154953"/>
          </a:xfrm>
          <a:prstGeom prst="rect">
            <a:avLst/>
          </a:prstGeom>
        </p:spPr>
      </p:pic>
    </p:spTree>
    <p:extLst>
      <p:ext uri="{BB962C8B-B14F-4D97-AF65-F5344CB8AC3E}">
        <p14:creationId xmlns:p14="http://schemas.microsoft.com/office/powerpoint/2010/main" val="1686296569"/>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sp>
        <p:nvSpPr>
          <p:cNvPr id="3" name="TextBox 2">
            <a:extLst>
              <a:ext uri="{FF2B5EF4-FFF2-40B4-BE49-F238E27FC236}">
                <a16:creationId xmlns:a16="http://schemas.microsoft.com/office/drawing/2014/main" id="{9191416C-7217-D880-10E4-5A7A2E3E17EE}"/>
              </a:ext>
            </a:extLst>
          </p:cNvPr>
          <p:cNvSpPr txBox="1"/>
          <p:nvPr/>
        </p:nvSpPr>
        <p:spPr>
          <a:xfrm>
            <a:off x="1524000" y="1256294"/>
            <a:ext cx="6211956" cy="369332"/>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Chữ</a:t>
            </a:r>
            <a:endParaRPr lang="vi-VN" b="0" i="0" dirty="0">
              <a:solidFill>
                <a:srgbClr val="292929"/>
              </a:solidFill>
              <a:effectLst/>
              <a:latin typeface="source-serif-pro"/>
            </a:endParaRPr>
          </a:p>
        </p:txBody>
      </p:sp>
      <p:pic>
        <p:nvPicPr>
          <p:cNvPr id="6" name="Picture 5">
            <a:extLst>
              <a:ext uri="{FF2B5EF4-FFF2-40B4-BE49-F238E27FC236}">
                <a16:creationId xmlns:a16="http://schemas.microsoft.com/office/drawing/2014/main" id="{65780C23-B29A-6002-7A78-CCB6C91397CF}"/>
              </a:ext>
            </a:extLst>
          </p:cNvPr>
          <p:cNvPicPr>
            <a:picLocks noChangeAspect="1"/>
          </p:cNvPicPr>
          <p:nvPr/>
        </p:nvPicPr>
        <p:blipFill>
          <a:blip r:embed="rId6"/>
          <a:stretch>
            <a:fillRect/>
          </a:stretch>
        </p:blipFill>
        <p:spPr>
          <a:xfrm>
            <a:off x="3272545" y="696993"/>
            <a:ext cx="5646909" cy="5464013"/>
          </a:xfrm>
          <a:prstGeom prst="rect">
            <a:avLst/>
          </a:prstGeom>
        </p:spPr>
      </p:pic>
    </p:spTree>
    <p:extLst>
      <p:ext uri="{BB962C8B-B14F-4D97-AF65-F5344CB8AC3E}">
        <p14:creationId xmlns:p14="http://schemas.microsoft.com/office/powerpoint/2010/main" val="348491079"/>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42"/>
          <p:cNvSpPr/>
          <p:nvPr>
            <p:custDataLst>
              <p:tags r:id="rId1"/>
            </p:custDataLst>
          </p:nvPr>
        </p:nvSpPr>
        <p:spPr>
          <a:xfrm>
            <a:off x="-236112" y="-218940"/>
            <a:ext cx="12428112" cy="7204472"/>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7" name="Rectangle 6"/>
          <p:cNvSpPr/>
          <p:nvPr>
            <p:custDataLst>
              <p:tags r:id="rId2"/>
            </p:custDataLst>
          </p:nvPr>
        </p:nvSpPr>
        <p:spPr>
          <a:xfrm>
            <a:off x="1750374" y="190542"/>
            <a:ext cx="8179069" cy="646331"/>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vi-VN" sz="3600" b="1" dirty="0">
                <a:solidFill>
                  <a:srgbClr val="292929"/>
                </a:solidFill>
                <a:latin typeface="sohne"/>
              </a:rPr>
              <a:t>Đặc trưng</a:t>
            </a:r>
          </a:p>
        </p:txBody>
      </p:sp>
      <p:pic>
        <p:nvPicPr>
          <p:cNvPr id="6" name="Picture 5">
            <a:extLst>
              <a:ext uri="{FF2B5EF4-FFF2-40B4-BE49-F238E27FC236}">
                <a16:creationId xmlns:a16="http://schemas.microsoft.com/office/drawing/2014/main" id="{40B3B0FF-21C1-8162-3ABF-94B8B734A243}"/>
              </a:ext>
            </a:extLst>
          </p:cNvPr>
          <p:cNvPicPr>
            <a:picLocks noChangeAspect="1"/>
          </p:cNvPicPr>
          <p:nvPr/>
        </p:nvPicPr>
        <p:blipFill>
          <a:blip r:embed="rId6"/>
          <a:stretch>
            <a:fillRect/>
          </a:stretch>
        </p:blipFill>
        <p:spPr>
          <a:xfrm>
            <a:off x="4643583" y="182922"/>
            <a:ext cx="3970364" cy="6012701"/>
          </a:xfrm>
          <a:prstGeom prst="rect">
            <a:avLst/>
          </a:prstGeom>
        </p:spPr>
      </p:pic>
    </p:spTree>
    <p:extLst>
      <p:ext uri="{BB962C8B-B14F-4D97-AF65-F5344CB8AC3E}">
        <p14:creationId xmlns:p14="http://schemas.microsoft.com/office/powerpoint/2010/main" val="2560445632"/>
      </p:ext>
    </p:extLst>
  </p:cSld>
  <p:clrMapOvr>
    <a:masterClrMapping/>
  </p:clrMapOvr>
  <mc:AlternateContent xmlns:mc="http://schemas.openxmlformats.org/markup-compatibility/2006" xmlns:p14="http://schemas.microsoft.com/office/powerpoint/2010/main">
    <mc:Choice Requires="p14">
      <p:transition spd="slow">
        <p14:flash/>
        <p:sndAc>
          <p:stSnd>
            <p:snd r:embed="rId5" name="camera.wav"/>
          </p:stSnd>
        </p:sndAc>
      </p:transition>
    </mc:Choice>
    <mc:Fallback xmlns="">
      <p:transition spd="slow">
        <p:fade/>
        <p:sndAc>
          <p:stSnd>
            <p:snd r:embed="rId7" name="camera.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1">
            <a:extLst>
              <a:ext uri="{FF2B5EF4-FFF2-40B4-BE49-F238E27FC236}">
                <a16:creationId xmlns:a16="http://schemas.microsoft.com/office/drawing/2014/main" id="{031C7F85-ADEE-429E-AB19-B2A9D94B578E}"/>
              </a:ext>
            </a:extLst>
          </p:cNvPr>
          <p:cNvSpPr>
            <a:spLocks noChangeAspect="1"/>
          </p:cNvSpPr>
          <p:nvPr>
            <p:custDataLst>
              <p:tags r:id="rId1"/>
            </p:custDataLst>
          </p:nvPr>
        </p:nvSpPr>
        <p:spPr>
          <a:xfrm>
            <a:off x="6496799" y="4217373"/>
            <a:ext cx="597192" cy="540000"/>
          </a:xfrm>
          <a:custGeom>
            <a:avLst/>
            <a:gdLst>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302954 h 3604689"/>
              <a:gd name="connsiteX14" fmla="*/ 116958 w 3986472"/>
              <a:gd name="connsiteY14" fmla="*/ 302954 h 3604689"/>
              <a:gd name="connsiteX15" fmla="*/ 0 w 3986472"/>
              <a:gd name="connsiteY15" fmla="*/ 185996 h 3604689"/>
              <a:gd name="connsiteX16" fmla="*/ 0 w 3986472"/>
              <a:gd name="connsiteY16" fmla="*/ 131880 h 3604689"/>
              <a:gd name="connsiteX17" fmla="*/ 116958 w 3986472"/>
              <a:gd name="connsiteY17" fmla="*/ 14922 h 3604689"/>
              <a:gd name="connsiteX18" fmla="*/ 1076491 w 3986472"/>
              <a:gd name="connsiteY18" fmla="*/ 14922 h 3604689"/>
              <a:gd name="connsiteX19" fmla="*/ 1193449 w 3986472"/>
              <a:gd name="connsiteY19" fmla="*/ 131880 h 3604689"/>
              <a:gd name="connsiteX20" fmla="*/ 1193449 w 3986472"/>
              <a:gd name="connsiteY20" fmla="*/ 185996 h 3604689"/>
              <a:gd name="connsiteX21" fmla="*/ 1076491 w 3986472"/>
              <a:gd name="connsiteY21" fmla="*/ 302954 h 3604689"/>
              <a:gd name="connsiteX22" fmla="*/ 1028167 w 3986472"/>
              <a:gd name="connsiteY22" fmla="*/ 302954 h 3604689"/>
              <a:gd name="connsiteX23" fmla="*/ 1028167 w 3986472"/>
              <a:gd name="connsiteY23" fmla="*/ 1733448 h 3604689"/>
              <a:gd name="connsiteX24" fmla="*/ 2848679 w 3986472"/>
              <a:gd name="connsiteY24" fmla="*/ 0 h 3604689"/>
              <a:gd name="connsiteX25" fmla="*/ 2848679 w 3986472"/>
              <a:gd name="connsiteY25" fmla="*/ 0 h 3604689"/>
              <a:gd name="connsiteX26" fmla="*/ 2848679 w 3986472"/>
              <a:gd name="connsiteY26" fmla="*/ 0 h 3604689"/>
              <a:gd name="connsiteX27" fmla="*/ 2848679 w 3986472"/>
              <a:gd name="connsiteY27" fmla="*/ 0 h 3604689"/>
              <a:gd name="connsiteX28" fmla="*/ 2848679 w 3986472"/>
              <a:gd name="connsiteY28" fmla="*/ 0 h 3604689"/>
              <a:gd name="connsiteX29" fmla="*/ 2848679 w 3986472"/>
              <a:gd name="connsiteY29" fmla="*/ 0 h 3604689"/>
              <a:gd name="connsiteX30" fmla="*/ 2848679 w 3986472"/>
              <a:gd name="connsiteY30" fmla="*/ 0 h 360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86472" h="3604689">
                <a:moveTo>
                  <a:pt x="2848679" y="0"/>
                </a:moveTo>
                <a:lnTo>
                  <a:pt x="3971074" y="0"/>
                </a:lnTo>
                <a:lnTo>
                  <a:pt x="2561353" y="1342303"/>
                </a:lnTo>
                <a:lnTo>
                  <a:pt x="3986472" y="1342303"/>
                </a:lnTo>
                <a:lnTo>
                  <a:pt x="3372472" y="1943009"/>
                </a:lnTo>
                <a:cubicBezTo>
                  <a:pt x="3620560" y="2058727"/>
                  <a:pt x="3779978" y="2367682"/>
                  <a:pt x="3652526" y="2541537"/>
                </a:cubicBezTo>
                <a:lnTo>
                  <a:pt x="2667555" y="3603007"/>
                </a:lnTo>
                <a:lnTo>
                  <a:pt x="1617559" y="3571118"/>
                </a:lnTo>
                <a:lnTo>
                  <a:pt x="2628063" y="2560614"/>
                </a:lnTo>
                <a:lnTo>
                  <a:pt x="1908216" y="2538753"/>
                </a:lnTo>
                <a:lnTo>
                  <a:pt x="2569809" y="1877159"/>
                </a:lnTo>
                <a:lnTo>
                  <a:pt x="1999634" y="1877159"/>
                </a:lnTo>
                <a:lnTo>
                  <a:pt x="185337" y="3604689"/>
                </a:lnTo>
                <a:lnTo>
                  <a:pt x="185337" y="302954"/>
                </a:lnTo>
                <a:lnTo>
                  <a:pt x="116958" y="302954"/>
                </a:lnTo>
                <a:cubicBezTo>
                  <a:pt x="52364" y="302954"/>
                  <a:pt x="0" y="250590"/>
                  <a:pt x="0" y="185996"/>
                </a:cubicBezTo>
                <a:lnTo>
                  <a:pt x="0" y="131880"/>
                </a:lnTo>
                <a:cubicBezTo>
                  <a:pt x="0" y="67286"/>
                  <a:pt x="52364" y="14922"/>
                  <a:pt x="116958" y="14922"/>
                </a:cubicBezTo>
                <a:lnTo>
                  <a:pt x="1076491" y="14922"/>
                </a:lnTo>
                <a:cubicBezTo>
                  <a:pt x="1141085" y="14922"/>
                  <a:pt x="1193449" y="67286"/>
                  <a:pt x="1193449" y="131880"/>
                </a:cubicBezTo>
                <a:lnTo>
                  <a:pt x="1193449" y="185996"/>
                </a:lnTo>
                <a:cubicBezTo>
                  <a:pt x="1193449" y="250590"/>
                  <a:pt x="1141085" y="302954"/>
                  <a:pt x="1076491" y="302954"/>
                </a:cubicBezTo>
                <a:lnTo>
                  <a:pt x="1028167" y="302954"/>
                </a:lnTo>
                <a:lnTo>
                  <a:pt x="1028167" y="1733448"/>
                </a:lnTo>
                <a:lnTo>
                  <a:pt x="284867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a:endParaRPr lang="ko-KR" altLang="en-US" sz="2701">
              <a:solidFill>
                <a:schemeClr val="tx1"/>
              </a:solidFill>
              <a:ea typeface="+mj-ea"/>
            </a:endParaRPr>
          </a:p>
        </p:txBody>
      </p:sp>
      <p:sp>
        <p:nvSpPr>
          <p:cNvPr id="35" name="Freeform 43">
            <a:extLst>
              <a:ext uri="{FF2B5EF4-FFF2-40B4-BE49-F238E27FC236}">
                <a16:creationId xmlns:a16="http://schemas.microsoft.com/office/drawing/2014/main" id="{37ABF823-BDF6-4402-B1E6-AFDD0B039D2E}"/>
              </a:ext>
            </a:extLst>
          </p:cNvPr>
          <p:cNvSpPr>
            <a:spLocks noChangeAspect="1"/>
          </p:cNvSpPr>
          <p:nvPr>
            <p:custDataLst>
              <p:tags r:id="rId2"/>
            </p:custDataLst>
          </p:nvPr>
        </p:nvSpPr>
        <p:spPr>
          <a:xfrm>
            <a:off x="6526801" y="3078739"/>
            <a:ext cx="537191" cy="61200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a:endParaRPr lang="ko-KR" altLang="en-US" sz="2701">
              <a:solidFill>
                <a:schemeClr val="tx1"/>
              </a:solidFill>
              <a:ea typeface="+mj-ea"/>
            </a:endParaRPr>
          </a:p>
        </p:txBody>
      </p:sp>
      <p:sp>
        <p:nvSpPr>
          <p:cNvPr id="36" name="Rounded Rectangle 1">
            <a:extLst>
              <a:ext uri="{FF2B5EF4-FFF2-40B4-BE49-F238E27FC236}">
                <a16:creationId xmlns:a16="http://schemas.microsoft.com/office/drawing/2014/main" id="{F7297B30-F236-4813-8846-93A0527256CA}"/>
              </a:ext>
            </a:extLst>
          </p:cNvPr>
          <p:cNvSpPr>
            <a:spLocks noChangeAspect="1"/>
          </p:cNvSpPr>
          <p:nvPr>
            <p:custDataLst>
              <p:tags r:id="rId3"/>
            </p:custDataLst>
          </p:nvPr>
        </p:nvSpPr>
        <p:spPr>
          <a:xfrm rot="2648398">
            <a:off x="6668712" y="1958106"/>
            <a:ext cx="253371" cy="648000"/>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a:endParaRPr lang="ko-KR" altLang="en-US" sz="2701">
              <a:solidFill>
                <a:schemeClr val="tx1"/>
              </a:solidFill>
              <a:ea typeface="+mj-ea"/>
            </a:endParaRPr>
          </a:p>
        </p:txBody>
      </p:sp>
      <p:grpSp>
        <p:nvGrpSpPr>
          <p:cNvPr id="12" name="Group 11">
            <a:extLst>
              <a:ext uri="{FF2B5EF4-FFF2-40B4-BE49-F238E27FC236}">
                <a16:creationId xmlns:a16="http://schemas.microsoft.com/office/drawing/2014/main" id="{84AB299D-12B9-46D3-A5FF-DA39C6242B4B}"/>
              </a:ext>
            </a:extLst>
          </p:cNvPr>
          <p:cNvGrpSpPr/>
          <p:nvPr>
            <p:custDataLst>
              <p:tags r:id="rId4"/>
            </p:custDataLst>
          </p:nvPr>
        </p:nvGrpSpPr>
        <p:grpSpPr>
          <a:xfrm>
            <a:off x="1045733" y="3262848"/>
            <a:ext cx="2775264" cy="3626866"/>
            <a:chOff x="1126074" y="2670966"/>
            <a:chExt cx="2734161" cy="3573152"/>
          </a:xfrm>
        </p:grpSpPr>
        <p:sp>
          <p:nvSpPr>
            <p:cNvPr id="18" name="Freeform 15">
              <a:extLst>
                <a:ext uri="{FF2B5EF4-FFF2-40B4-BE49-F238E27FC236}">
                  <a16:creationId xmlns:a16="http://schemas.microsoft.com/office/drawing/2014/main" id="{CA7407F4-C03D-4AF6-A332-92AC9B19029B}"/>
                </a:ext>
              </a:extLst>
            </p:cNvPr>
            <p:cNvSpPr/>
            <p:nvPr>
              <p:custDataLst>
                <p:tags r:id="rId15"/>
              </p:custDataLst>
            </p:nvPr>
          </p:nvSpPr>
          <p:spPr>
            <a:xfrm rot="1258431">
              <a:off x="3177475" y="3781009"/>
              <a:ext cx="682760" cy="881775"/>
            </a:xfrm>
            <a:custGeom>
              <a:avLst/>
              <a:gdLst>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a:endParaRPr lang="ko-KR" altLang="en-US" sz="2701"/>
            </a:p>
          </p:txBody>
        </p:sp>
        <p:sp>
          <p:nvSpPr>
            <p:cNvPr id="13" name="Freeform 18">
              <a:extLst>
                <a:ext uri="{FF2B5EF4-FFF2-40B4-BE49-F238E27FC236}">
                  <a16:creationId xmlns:a16="http://schemas.microsoft.com/office/drawing/2014/main" id="{36C19356-2709-4D4D-B922-7AA6298EEBA4}"/>
                </a:ext>
              </a:extLst>
            </p:cNvPr>
            <p:cNvSpPr/>
            <p:nvPr>
              <p:custDataLst>
                <p:tags r:id="rId16"/>
              </p:custDataLst>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 name="connsiteX139" fmla="*/ 853425 w 1656184"/>
                <a:gd name="connsiteY139" fmla="*/ 0 h 1909514"/>
                <a:gd name="connsiteX140" fmla="*/ 853425 w 1656184"/>
                <a:gd name="connsiteY140"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3"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1"/>
            </a:p>
          </p:txBody>
        </p:sp>
        <p:sp>
          <p:nvSpPr>
            <p:cNvPr id="16" name="Freeform 11">
              <a:extLst>
                <a:ext uri="{FF2B5EF4-FFF2-40B4-BE49-F238E27FC236}">
                  <a16:creationId xmlns:a16="http://schemas.microsoft.com/office/drawing/2014/main" id="{12882230-09B0-4081-ACDC-764E05CA7BDC}"/>
                </a:ext>
              </a:extLst>
            </p:cNvPr>
            <p:cNvSpPr/>
            <p:nvPr>
              <p:custDataLst>
                <p:tags r:id="rId17"/>
              </p:custDataLst>
            </p:nvPr>
          </p:nvSpPr>
          <p:spPr>
            <a:xfrm>
              <a:off x="1358088" y="4198964"/>
              <a:ext cx="1089158" cy="611109"/>
            </a:xfrm>
            <a:custGeom>
              <a:avLst/>
              <a:gdLst>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a:endParaRPr lang="ko-KR" altLang="en-US" sz="2701"/>
            </a:p>
          </p:txBody>
        </p:sp>
        <p:sp>
          <p:nvSpPr>
            <p:cNvPr id="17" name="Freeform 14">
              <a:extLst>
                <a:ext uri="{FF2B5EF4-FFF2-40B4-BE49-F238E27FC236}">
                  <a16:creationId xmlns:a16="http://schemas.microsoft.com/office/drawing/2014/main" id="{908C5288-C1B2-4B4E-84F2-259C8FE515DD}"/>
                </a:ext>
              </a:extLst>
            </p:cNvPr>
            <p:cNvSpPr/>
            <p:nvPr>
              <p:custDataLst>
                <p:tags r:id="rId18"/>
              </p:custDataLst>
            </p:nvPr>
          </p:nvSpPr>
          <p:spPr>
            <a:xfrm>
              <a:off x="3145709" y="4476837"/>
              <a:ext cx="591981" cy="227104"/>
            </a:xfrm>
            <a:custGeom>
              <a:avLst/>
              <a:gdLst>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a:endParaRPr lang="ko-KR" altLang="en-US" sz="2701"/>
            </a:p>
          </p:txBody>
        </p:sp>
        <p:sp>
          <p:nvSpPr>
            <p:cNvPr id="15" name="Freeform 10">
              <a:extLst>
                <a:ext uri="{FF2B5EF4-FFF2-40B4-BE49-F238E27FC236}">
                  <a16:creationId xmlns:a16="http://schemas.microsoft.com/office/drawing/2014/main" id="{6BB015EF-DA86-423C-8231-A3A162BBB486}"/>
                </a:ext>
              </a:extLst>
            </p:cNvPr>
            <p:cNvSpPr/>
            <p:nvPr>
              <p:custDataLst>
                <p:tags r:id="rId19"/>
              </p:custDataLst>
            </p:nvPr>
          </p:nvSpPr>
          <p:spPr>
            <a:xfrm>
              <a:off x="1130675" y="4343401"/>
              <a:ext cx="2709784" cy="1900717"/>
            </a:xfrm>
            <a:custGeom>
              <a:avLst/>
              <a:gdLst>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a:endParaRPr lang="ko-KR" altLang="en-US" sz="2701"/>
            </a:p>
          </p:txBody>
        </p:sp>
      </p:grpSp>
      <p:sp>
        <p:nvSpPr>
          <p:cNvPr id="79" name="Rectangle 78">
            <a:extLst>
              <a:ext uri="{FF2B5EF4-FFF2-40B4-BE49-F238E27FC236}">
                <a16:creationId xmlns:a16="http://schemas.microsoft.com/office/drawing/2014/main" id="{2A68B966-F92C-47F5-A5D6-D97E6E65870C}"/>
              </a:ext>
            </a:extLst>
          </p:cNvPr>
          <p:cNvSpPr/>
          <p:nvPr>
            <p:custDataLst>
              <p:tags r:id="rId5"/>
            </p:custDataLst>
          </p:nvPr>
        </p:nvSpPr>
        <p:spPr>
          <a:xfrm>
            <a:off x="4356129" y="796559"/>
            <a:ext cx="5184000" cy="4414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a:endParaRPr lang="ko-KR" altLang="en-US" sz="2701">
              <a:ea typeface="+mj-ea"/>
            </a:endParaRPr>
          </a:p>
        </p:txBody>
      </p:sp>
      <p:sp>
        <p:nvSpPr>
          <p:cNvPr id="97" name="TextBox 96">
            <a:extLst>
              <a:ext uri="{FF2B5EF4-FFF2-40B4-BE49-F238E27FC236}">
                <a16:creationId xmlns:a16="http://schemas.microsoft.com/office/drawing/2014/main" id="{89E241E5-3AF5-4AAA-9B6B-3BAB4411C324}"/>
              </a:ext>
            </a:extLst>
          </p:cNvPr>
          <p:cNvSpPr txBox="1"/>
          <p:nvPr>
            <p:custDataLst>
              <p:tags r:id="rId6"/>
            </p:custDataLst>
          </p:nvPr>
        </p:nvSpPr>
        <p:spPr>
          <a:xfrm>
            <a:off x="5276794" y="522335"/>
            <a:ext cx="4338220" cy="3939540"/>
          </a:xfrm>
          <a:prstGeom prst="rect">
            <a:avLst/>
          </a:prstGeom>
          <a:noFill/>
        </p:spPr>
        <p:txBody>
          <a:bodyPr wrap="squar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altLang="ko-KR" sz="25000" dirty="0">
                <a:solidFill>
                  <a:schemeClr val="bg1"/>
                </a:solidFill>
                <a:ea typeface="+mj-ea"/>
                <a:cs typeface="Arial" pitchFamily="34" charset="0"/>
              </a:rPr>
              <a:t>P3</a:t>
            </a:r>
            <a:endParaRPr lang="ko-KR" altLang="en-US" sz="25000" dirty="0">
              <a:solidFill>
                <a:schemeClr val="bg1"/>
              </a:solidFill>
              <a:ea typeface="+mj-ea"/>
              <a:cs typeface="Arial" pitchFamily="34" charset="0"/>
            </a:endParaRPr>
          </a:p>
        </p:txBody>
      </p:sp>
      <p:grpSp>
        <p:nvGrpSpPr>
          <p:cNvPr id="103" name="Group 102">
            <a:extLst>
              <a:ext uri="{FF2B5EF4-FFF2-40B4-BE49-F238E27FC236}">
                <a16:creationId xmlns:a16="http://schemas.microsoft.com/office/drawing/2014/main" id="{95A27610-9F82-407D-AA13-218951716894}"/>
              </a:ext>
            </a:extLst>
          </p:cNvPr>
          <p:cNvGrpSpPr/>
          <p:nvPr>
            <p:custDataLst>
              <p:tags r:id="rId7"/>
            </p:custDataLst>
          </p:nvPr>
        </p:nvGrpSpPr>
        <p:grpSpPr>
          <a:xfrm rot="20670820">
            <a:off x="2710212" y="3142585"/>
            <a:ext cx="1626558" cy="1505979"/>
            <a:chOff x="1064519" y="1872500"/>
            <a:chExt cx="1561257" cy="1445520"/>
          </a:xfrm>
        </p:grpSpPr>
        <p:sp>
          <p:nvSpPr>
            <p:cNvPr id="104" name="Freeform: Shape 38">
              <a:extLst>
                <a:ext uri="{FF2B5EF4-FFF2-40B4-BE49-F238E27FC236}">
                  <a16:creationId xmlns:a16="http://schemas.microsoft.com/office/drawing/2014/main" id="{620EEB4E-06ED-44F0-BB83-42A268F75222}"/>
                </a:ext>
              </a:extLst>
            </p:cNvPr>
            <p:cNvSpPr/>
            <p:nvPr>
              <p:custDataLst>
                <p:tags r:id="rId8"/>
              </p:custDataLst>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5"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solidFill>
              <a:schemeClr val="accent1"/>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5" name="Freeform: Shape 39">
              <a:extLst>
                <a:ext uri="{FF2B5EF4-FFF2-40B4-BE49-F238E27FC236}">
                  <a16:creationId xmlns:a16="http://schemas.microsoft.com/office/drawing/2014/main" id="{A23A5F8A-D025-4F68-9E6F-A77A48EB3781}"/>
                </a:ext>
              </a:extLst>
            </p:cNvPr>
            <p:cNvSpPr/>
            <p:nvPr>
              <p:custDataLst>
                <p:tags r:id="rId9"/>
              </p:custDataLst>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solidFill>
              <a:schemeClr val="accent1">
                <a:lumMod val="50000"/>
              </a:schemeClr>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6" name="Freeform: Shape 40">
              <a:extLst>
                <a:ext uri="{FF2B5EF4-FFF2-40B4-BE49-F238E27FC236}">
                  <a16:creationId xmlns:a16="http://schemas.microsoft.com/office/drawing/2014/main" id="{2B42E08C-8FE5-487E-BC35-77DF011B5DA4}"/>
                </a:ext>
              </a:extLst>
            </p:cNvPr>
            <p:cNvSpPr/>
            <p:nvPr>
              <p:custDataLst>
                <p:tags r:id="rId10"/>
              </p:custDataLst>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solidFill>
              <a:schemeClr val="accent1">
                <a:lumMod val="50000"/>
              </a:schemeClr>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7" name="Freeform: Shape 41">
              <a:extLst>
                <a:ext uri="{FF2B5EF4-FFF2-40B4-BE49-F238E27FC236}">
                  <a16:creationId xmlns:a16="http://schemas.microsoft.com/office/drawing/2014/main" id="{9810FBDC-B7DE-4829-B156-4D8F1256CA88}"/>
                </a:ext>
              </a:extLst>
            </p:cNvPr>
            <p:cNvSpPr/>
            <p:nvPr>
              <p:custDataLst>
                <p:tags r:id="rId11"/>
              </p:custDataLst>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1"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solidFill>
              <a:schemeClr val="accent1"/>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8" name="Freeform: Shape 42">
              <a:extLst>
                <a:ext uri="{FF2B5EF4-FFF2-40B4-BE49-F238E27FC236}">
                  <a16:creationId xmlns:a16="http://schemas.microsoft.com/office/drawing/2014/main" id="{977B3F1A-7361-4CDC-8D96-D9C7790A42E4}"/>
                </a:ext>
              </a:extLst>
            </p:cNvPr>
            <p:cNvSpPr/>
            <p:nvPr>
              <p:custDataLst>
                <p:tags r:id="rId12"/>
              </p:custDataLst>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solidFill>
              <a:schemeClr val="accent1">
                <a:lumMod val="75000"/>
              </a:schemeClr>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9" name="Freeform: Shape 43">
              <a:extLst>
                <a:ext uri="{FF2B5EF4-FFF2-40B4-BE49-F238E27FC236}">
                  <a16:creationId xmlns:a16="http://schemas.microsoft.com/office/drawing/2014/main" id="{67BAA5B1-430A-4745-A139-442DA0F46DB5}"/>
                </a:ext>
              </a:extLst>
            </p:cNvPr>
            <p:cNvSpPr/>
            <p:nvPr>
              <p:custDataLst>
                <p:tags r:id="rId13"/>
              </p:custDataLst>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0" h="267491">
                  <a:moveTo>
                    <a:pt x="260" y="260"/>
                  </a:moveTo>
                  <a:lnTo>
                    <a:pt x="126071" y="260"/>
                  </a:lnTo>
                  <a:lnTo>
                    <a:pt x="126071" y="267266"/>
                  </a:lnTo>
                  <a:lnTo>
                    <a:pt x="260" y="267266"/>
                  </a:lnTo>
                  <a:close/>
                </a:path>
              </a:pathLst>
            </a:custGeom>
            <a:solidFill>
              <a:schemeClr val="accent1">
                <a:lumMod val="50000"/>
              </a:schemeClr>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10" name="Freeform: Shape 44">
              <a:extLst>
                <a:ext uri="{FF2B5EF4-FFF2-40B4-BE49-F238E27FC236}">
                  <a16:creationId xmlns:a16="http://schemas.microsoft.com/office/drawing/2014/main" id="{DE5CE5B4-1C11-4FCB-9D7B-4F295529D84D}"/>
                </a:ext>
              </a:extLst>
            </p:cNvPr>
            <p:cNvSpPr/>
            <p:nvPr>
              <p:custDataLst>
                <p:tags r:id="rId14"/>
              </p:custDataLst>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solidFill>
              <a:schemeClr val="accent1">
                <a:lumMod val="75000"/>
              </a:schemeClr>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8296877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22"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circle(in)">
                                      <p:cBhvr>
                                        <p:cTn id="7"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oogle Shape;917;p39">
            <a:extLst>
              <a:ext uri="{FF2B5EF4-FFF2-40B4-BE49-F238E27FC236}">
                <a16:creationId xmlns:a16="http://schemas.microsoft.com/office/drawing/2014/main" id="{6EF7B587-BE1D-4BFE-B7D4-F04C72212369}"/>
              </a:ext>
            </a:extLst>
          </p:cNvPr>
          <p:cNvGrpSpPr/>
          <p:nvPr>
            <p:custDataLst>
              <p:tags r:id="rId1"/>
            </p:custDataLst>
          </p:nvPr>
        </p:nvGrpSpPr>
        <p:grpSpPr>
          <a:xfrm>
            <a:off x="6569642" y="910733"/>
            <a:ext cx="6099404" cy="5963522"/>
            <a:chOff x="3057694" y="524432"/>
            <a:chExt cx="7114667" cy="6956168"/>
          </a:xfrm>
        </p:grpSpPr>
        <p:sp>
          <p:nvSpPr>
            <p:cNvPr id="70" name="Google Shape;918;p39">
              <a:extLst>
                <a:ext uri="{FF2B5EF4-FFF2-40B4-BE49-F238E27FC236}">
                  <a16:creationId xmlns:a16="http://schemas.microsoft.com/office/drawing/2014/main" id="{A9C8AC41-3EFC-4670-8E07-5F2FCF04952C}"/>
                </a:ext>
              </a:extLst>
            </p:cNvPr>
            <p:cNvSpPr/>
            <p:nvPr>
              <p:custDataLst>
                <p:tags r:id="rId4"/>
              </p:custDataLst>
            </p:nvPr>
          </p:nvSpPr>
          <p:spPr>
            <a:xfrm>
              <a:off x="3057694" y="5771833"/>
              <a:ext cx="7114667" cy="1708767"/>
            </a:xfrm>
            <a:custGeom>
              <a:avLst/>
              <a:gdLst/>
              <a:ahLst/>
              <a:cxnLst/>
              <a:rect l="l" t="t" r="r" b="b"/>
              <a:pathLst>
                <a:path w="213440" h="51263" extrusionOk="0">
                  <a:moveTo>
                    <a:pt x="56252" y="1"/>
                  </a:moveTo>
                  <a:lnTo>
                    <a:pt x="0" y="51262"/>
                  </a:lnTo>
                  <a:lnTo>
                    <a:pt x="213439" y="51262"/>
                  </a:lnTo>
                  <a:lnTo>
                    <a:pt x="134420" y="40"/>
                  </a:lnTo>
                  <a:close/>
                </a:path>
              </a:pathLst>
            </a:custGeom>
            <a:gradFill>
              <a:gsLst>
                <a:gs pos="0">
                  <a:srgbClr val="FFFFFF">
                    <a:alpha val="11372"/>
                    <a:alpha val="36160"/>
                  </a:srgbClr>
                </a:gs>
                <a:gs pos="66000">
                  <a:srgbClr val="E354F7">
                    <a:alpha val="16078"/>
                    <a:alpha val="36160"/>
                  </a:srgbClr>
                </a:gs>
                <a:gs pos="100000">
                  <a:srgbClr val="10ECFF">
                    <a:alpha val="25490"/>
                    <a:alpha val="3616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1" name="Google Shape;919;p39">
              <a:extLst>
                <a:ext uri="{FF2B5EF4-FFF2-40B4-BE49-F238E27FC236}">
                  <a16:creationId xmlns:a16="http://schemas.microsoft.com/office/drawing/2014/main" id="{F6AD9AA7-C772-495C-B6E7-CEDE65345DE4}"/>
                </a:ext>
              </a:extLst>
            </p:cNvPr>
            <p:cNvSpPr/>
            <p:nvPr>
              <p:custDataLst>
                <p:tags r:id="rId5"/>
              </p:custDataLst>
            </p:nvPr>
          </p:nvSpPr>
          <p:spPr>
            <a:xfrm>
              <a:off x="4965161" y="524432"/>
              <a:ext cx="2578300" cy="5328267"/>
            </a:xfrm>
            <a:custGeom>
              <a:avLst/>
              <a:gdLst/>
              <a:ahLst/>
              <a:cxnLst/>
              <a:rect l="l" t="t" r="r" b="b"/>
              <a:pathLst>
                <a:path w="77349" h="159848" extrusionOk="0">
                  <a:moveTo>
                    <a:pt x="68508" y="159845"/>
                  </a:moveTo>
                  <a:lnTo>
                    <a:pt x="8762" y="159818"/>
                  </a:lnTo>
                  <a:cubicBezTo>
                    <a:pt x="3922" y="159814"/>
                    <a:pt x="0" y="155881"/>
                    <a:pt x="3" y="151031"/>
                  </a:cubicBezTo>
                  <a:lnTo>
                    <a:pt x="75" y="8779"/>
                  </a:lnTo>
                  <a:cubicBezTo>
                    <a:pt x="77" y="3929"/>
                    <a:pt x="4003" y="1"/>
                    <a:pt x="8841" y="2"/>
                  </a:cubicBezTo>
                  <a:lnTo>
                    <a:pt x="68587" y="33"/>
                  </a:lnTo>
                  <a:cubicBezTo>
                    <a:pt x="73427" y="35"/>
                    <a:pt x="77349" y="3968"/>
                    <a:pt x="77346" y="8819"/>
                  </a:cubicBezTo>
                  <a:lnTo>
                    <a:pt x="77274" y="151069"/>
                  </a:lnTo>
                  <a:cubicBezTo>
                    <a:pt x="77272" y="155920"/>
                    <a:pt x="73347" y="159848"/>
                    <a:pt x="68508" y="159845"/>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2" name="Google Shape;920;p39">
              <a:extLst>
                <a:ext uri="{FF2B5EF4-FFF2-40B4-BE49-F238E27FC236}">
                  <a16:creationId xmlns:a16="http://schemas.microsoft.com/office/drawing/2014/main" id="{B6714DEC-5800-416B-832B-65E35199F137}"/>
                </a:ext>
              </a:extLst>
            </p:cNvPr>
            <p:cNvSpPr/>
            <p:nvPr>
              <p:custDataLst>
                <p:tags r:id="rId6"/>
              </p:custDataLst>
            </p:nvPr>
          </p:nvSpPr>
          <p:spPr>
            <a:xfrm>
              <a:off x="5086095" y="1105265"/>
              <a:ext cx="2341100" cy="4162400"/>
            </a:xfrm>
            <a:custGeom>
              <a:avLst/>
              <a:gdLst/>
              <a:ahLst/>
              <a:cxnLst/>
              <a:rect l="l" t="t" r="r" b="b"/>
              <a:pathLst>
                <a:path w="70233" h="124872" extrusionOk="0">
                  <a:moveTo>
                    <a:pt x="70171" y="124871"/>
                  </a:moveTo>
                  <a:lnTo>
                    <a:pt x="1" y="124837"/>
                  </a:lnTo>
                  <a:lnTo>
                    <a:pt x="62" y="0"/>
                  </a:lnTo>
                  <a:lnTo>
                    <a:pt x="70232" y="37"/>
                  </a:lnTo>
                  <a:close/>
                </a:path>
              </a:pathLst>
            </a:custGeom>
            <a:gradFill>
              <a:gsLst>
                <a:gs pos="0">
                  <a:srgbClr val="FFFFFF">
                    <a:alpha val="23137"/>
                  </a:srgbClr>
                </a:gs>
                <a:gs pos="50000">
                  <a:srgbClr val="E354F7">
                    <a:alpha val="56862"/>
                  </a:srgbClr>
                </a:gs>
                <a:gs pos="100000">
                  <a:srgbClr val="10ECFF">
                    <a:alpha val="58823"/>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3" name="Google Shape;921;p39">
              <a:extLst>
                <a:ext uri="{FF2B5EF4-FFF2-40B4-BE49-F238E27FC236}">
                  <a16:creationId xmlns:a16="http://schemas.microsoft.com/office/drawing/2014/main" id="{ADB0E6FF-6D1F-4285-B62F-1105015D4EAA}"/>
                </a:ext>
              </a:extLst>
            </p:cNvPr>
            <p:cNvSpPr/>
            <p:nvPr>
              <p:custDataLst>
                <p:tags r:id="rId7"/>
              </p:custDataLst>
            </p:nvPr>
          </p:nvSpPr>
          <p:spPr>
            <a:xfrm>
              <a:off x="3845261" y="1396565"/>
              <a:ext cx="1687700" cy="2725500"/>
            </a:xfrm>
            <a:custGeom>
              <a:avLst/>
              <a:gdLst/>
              <a:ahLst/>
              <a:cxnLst/>
              <a:rect l="l" t="t" r="r" b="b"/>
              <a:pathLst>
                <a:path w="50631" h="81765" extrusionOk="0">
                  <a:moveTo>
                    <a:pt x="1" y="0"/>
                  </a:moveTo>
                  <a:lnTo>
                    <a:pt x="1" y="81765"/>
                  </a:lnTo>
                  <a:lnTo>
                    <a:pt x="50630" y="81765"/>
                  </a:lnTo>
                  <a:lnTo>
                    <a:pt x="50630" y="0"/>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4" name="Google Shape;922;p39">
              <a:extLst>
                <a:ext uri="{FF2B5EF4-FFF2-40B4-BE49-F238E27FC236}">
                  <a16:creationId xmlns:a16="http://schemas.microsoft.com/office/drawing/2014/main" id="{57DF2497-5855-4848-A11E-966E6EA7B073}"/>
                </a:ext>
              </a:extLst>
            </p:cNvPr>
            <p:cNvSpPr/>
            <p:nvPr>
              <p:custDataLst>
                <p:tags r:id="rId8"/>
              </p:custDataLst>
            </p:nvPr>
          </p:nvSpPr>
          <p:spPr>
            <a:xfrm>
              <a:off x="4205528" y="2979732"/>
              <a:ext cx="406833" cy="440667"/>
            </a:xfrm>
            <a:custGeom>
              <a:avLst/>
              <a:gdLst/>
              <a:ahLst/>
              <a:cxnLst/>
              <a:rect l="l" t="t" r="r" b="b"/>
              <a:pathLst>
                <a:path w="12205" h="13220" extrusionOk="0">
                  <a:moveTo>
                    <a:pt x="12204" y="0"/>
                  </a:moveTo>
                  <a:lnTo>
                    <a:pt x="12204" y="0"/>
                  </a:lnTo>
                  <a:cubicBezTo>
                    <a:pt x="5433" y="673"/>
                    <a:pt x="135" y="6316"/>
                    <a:pt x="0" y="13217"/>
                  </a:cubicBezTo>
                  <a:lnTo>
                    <a:pt x="3691" y="13220"/>
                  </a:lnTo>
                  <a:cubicBezTo>
                    <a:pt x="3820" y="8353"/>
                    <a:pt x="7476" y="4375"/>
                    <a:pt x="12203" y="3720"/>
                  </a:cubicBezTo>
                  <a:lnTo>
                    <a:pt x="12204" y="0"/>
                  </a:ln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5" name="Google Shape;923;p39">
              <a:extLst>
                <a:ext uri="{FF2B5EF4-FFF2-40B4-BE49-F238E27FC236}">
                  <a16:creationId xmlns:a16="http://schemas.microsoft.com/office/drawing/2014/main" id="{88616C67-810F-4A20-840A-B5466D6EEB3A}"/>
                </a:ext>
              </a:extLst>
            </p:cNvPr>
            <p:cNvSpPr/>
            <p:nvPr>
              <p:custDataLst>
                <p:tags r:id="rId9"/>
              </p:custDataLst>
            </p:nvPr>
          </p:nvSpPr>
          <p:spPr>
            <a:xfrm>
              <a:off x="4205429" y="2970632"/>
              <a:ext cx="901900" cy="901633"/>
            </a:xfrm>
            <a:custGeom>
              <a:avLst/>
              <a:gdLst/>
              <a:ahLst/>
              <a:cxnLst/>
              <a:rect l="l" t="t" r="r" b="b"/>
              <a:pathLst>
                <a:path w="27057" h="27049" extrusionOk="0">
                  <a:moveTo>
                    <a:pt x="14609" y="0"/>
                  </a:moveTo>
                  <a:lnTo>
                    <a:pt x="14609" y="3698"/>
                  </a:lnTo>
                  <a:cubicBezTo>
                    <a:pt x="19537" y="4261"/>
                    <a:pt x="23366" y="8433"/>
                    <a:pt x="23363" y="13502"/>
                  </a:cubicBezTo>
                  <a:cubicBezTo>
                    <a:pt x="23362" y="18951"/>
                    <a:pt x="18934" y="23367"/>
                    <a:pt x="13474" y="23367"/>
                  </a:cubicBezTo>
                  <a:cubicBezTo>
                    <a:pt x="13471" y="23367"/>
                    <a:pt x="13469" y="23367"/>
                    <a:pt x="13467" y="23367"/>
                  </a:cubicBezTo>
                  <a:cubicBezTo>
                    <a:pt x="8574" y="23364"/>
                    <a:pt x="4526" y="19815"/>
                    <a:pt x="3731" y="15161"/>
                  </a:cubicBezTo>
                  <a:lnTo>
                    <a:pt x="1" y="15160"/>
                  </a:lnTo>
                  <a:lnTo>
                    <a:pt x="1" y="15160"/>
                  </a:lnTo>
                  <a:cubicBezTo>
                    <a:pt x="824" y="21857"/>
                    <a:pt x="6529" y="27045"/>
                    <a:pt x="13465" y="27049"/>
                  </a:cubicBezTo>
                  <a:cubicBezTo>
                    <a:pt x="13468" y="27049"/>
                    <a:pt x="13470" y="27049"/>
                    <a:pt x="13473" y="27049"/>
                  </a:cubicBezTo>
                  <a:cubicBezTo>
                    <a:pt x="20969" y="27049"/>
                    <a:pt x="27050" y="20987"/>
                    <a:pt x="27053" y="13503"/>
                  </a:cubicBezTo>
                  <a:cubicBezTo>
                    <a:pt x="27057" y="6401"/>
                    <a:pt x="21580" y="579"/>
                    <a:pt x="14609" y="0"/>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6" name="Google Shape;924;p39">
              <a:extLst>
                <a:ext uri="{FF2B5EF4-FFF2-40B4-BE49-F238E27FC236}">
                  <a16:creationId xmlns:a16="http://schemas.microsoft.com/office/drawing/2014/main" id="{C6560E3A-8E5A-4A41-AE44-8473528695DD}"/>
                </a:ext>
              </a:extLst>
            </p:cNvPr>
            <p:cNvSpPr/>
            <p:nvPr>
              <p:custDataLst>
                <p:tags r:id="rId10"/>
              </p:custDataLst>
            </p:nvPr>
          </p:nvSpPr>
          <p:spPr>
            <a:xfrm>
              <a:off x="4096894" y="2863266"/>
              <a:ext cx="1119000" cy="1116400"/>
            </a:xfrm>
            <a:custGeom>
              <a:avLst/>
              <a:gdLst/>
              <a:ahLst/>
              <a:cxnLst/>
              <a:rect l="l" t="t" r="r" b="b"/>
              <a:pathLst>
                <a:path w="33570" h="33492" extrusionOk="0">
                  <a:moveTo>
                    <a:pt x="16792" y="330"/>
                  </a:moveTo>
                  <a:cubicBezTo>
                    <a:pt x="25863" y="334"/>
                    <a:pt x="33241" y="7703"/>
                    <a:pt x="33237" y="16755"/>
                  </a:cubicBezTo>
                  <a:cubicBezTo>
                    <a:pt x="33235" y="21140"/>
                    <a:pt x="31520" y="25265"/>
                    <a:pt x="28412" y="28361"/>
                  </a:cubicBezTo>
                  <a:cubicBezTo>
                    <a:pt x="25305" y="31459"/>
                    <a:pt x="21176" y="33164"/>
                    <a:pt x="16784" y="33164"/>
                  </a:cubicBezTo>
                  <a:lnTo>
                    <a:pt x="16775" y="33164"/>
                  </a:lnTo>
                  <a:cubicBezTo>
                    <a:pt x="12380" y="33161"/>
                    <a:pt x="8250" y="31452"/>
                    <a:pt x="5145" y="28349"/>
                  </a:cubicBezTo>
                  <a:cubicBezTo>
                    <a:pt x="2038" y="25246"/>
                    <a:pt x="329" y="21123"/>
                    <a:pt x="330" y="16738"/>
                  </a:cubicBezTo>
                  <a:cubicBezTo>
                    <a:pt x="337" y="7690"/>
                    <a:pt x="7717" y="330"/>
                    <a:pt x="16785" y="330"/>
                  </a:cubicBezTo>
                  <a:close/>
                  <a:moveTo>
                    <a:pt x="16785" y="1"/>
                  </a:moveTo>
                  <a:cubicBezTo>
                    <a:pt x="7538" y="1"/>
                    <a:pt x="9" y="7508"/>
                    <a:pt x="2" y="16738"/>
                  </a:cubicBezTo>
                  <a:cubicBezTo>
                    <a:pt x="1" y="21212"/>
                    <a:pt x="1744" y="25417"/>
                    <a:pt x="4912" y="28582"/>
                  </a:cubicBezTo>
                  <a:cubicBezTo>
                    <a:pt x="8080" y="31746"/>
                    <a:pt x="12294" y="33490"/>
                    <a:pt x="16776" y="33492"/>
                  </a:cubicBezTo>
                  <a:lnTo>
                    <a:pt x="16785" y="33492"/>
                  </a:lnTo>
                  <a:cubicBezTo>
                    <a:pt x="21264" y="33492"/>
                    <a:pt x="25477" y="31753"/>
                    <a:pt x="28646" y="28594"/>
                  </a:cubicBezTo>
                  <a:cubicBezTo>
                    <a:pt x="31817" y="25432"/>
                    <a:pt x="33565" y="21229"/>
                    <a:pt x="33566" y="16755"/>
                  </a:cubicBezTo>
                  <a:cubicBezTo>
                    <a:pt x="33570" y="7521"/>
                    <a:pt x="26044" y="5"/>
                    <a:pt x="16793" y="1"/>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7" name="Google Shape;925;p39">
              <a:extLst>
                <a:ext uri="{FF2B5EF4-FFF2-40B4-BE49-F238E27FC236}">
                  <a16:creationId xmlns:a16="http://schemas.microsoft.com/office/drawing/2014/main" id="{FF8A588A-B9AC-40BA-9897-3196106DC5AB}"/>
                </a:ext>
              </a:extLst>
            </p:cNvPr>
            <p:cNvSpPr/>
            <p:nvPr>
              <p:custDataLst>
                <p:tags r:id="rId11"/>
              </p:custDataLst>
            </p:nvPr>
          </p:nvSpPr>
          <p:spPr>
            <a:xfrm>
              <a:off x="4205528" y="1758732"/>
              <a:ext cx="406833" cy="440700"/>
            </a:xfrm>
            <a:custGeom>
              <a:avLst/>
              <a:gdLst/>
              <a:ahLst/>
              <a:cxnLst/>
              <a:rect l="l" t="t" r="r" b="b"/>
              <a:pathLst>
                <a:path w="12205" h="13221" extrusionOk="0">
                  <a:moveTo>
                    <a:pt x="12204" y="0"/>
                  </a:moveTo>
                  <a:cubicBezTo>
                    <a:pt x="5433" y="676"/>
                    <a:pt x="135" y="6316"/>
                    <a:pt x="0" y="13219"/>
                  </a:cubicBezTo>
                  <a:lnTo>
                    <a:pt x="3691" y="13221"/>
                  </a:lnTo>
                  <a:cubicBezTo>
                    <a:pt x="3820" y="8353"/>
                    <a:pt x="7476" y="4374"/>
                    <a:pt x="12203" y="3721"/>
                  </a:cubicBezTo>
                  <a:lnTo>
                    <a:pt x="12204" y="0"/>
                  </a:ln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8" name="Google Shape;926;p39">
              <a:extLst>
                <a:ext uri="{FF2B5EF4-FFF2-40B4-BE49-F238E27FC236}">
                  <a16:creationId xmlns:a16="http://schemas.microsoft.com/office/drawing/2014/main" id="{E02E5E22-61F5-4593-A955-8E8A183040B7}"/>
                </a:ext>
              </a:extLst>
            </p:cNvPr>
            <p:cNvSpPr/>
            <p:nvPr>
              <p:custDataLst>
                <p:tags r:id="rId12"/>
              </p:custDataLst>
            </p:nvPr>
          </p:nvSpPr>
          <p:spPr>
            <a:xfrm>
              <a:off x="4205429" y="1749665"/>
              <a:ext cx="901900" cy="901767"/>
            </a:xfrm>
            <a:custGeom>
              <a:avLst/>
              <a:gdLst/>
              <a:ahLst/>
              <a:cxnLst/>
              <a:rect l="l" t="t" r="r" b="b"/>
              <a:pathLst>
                <a:path w="27057" h="27053" extrusionOk="0">
                  <a:moveTo>
                    <a:pt x="14609" y="3698"/>
                  </a:moveTo>
                  <a:cubicBezTo>
                    <a:pt x="19537" y="4261"/>
                    <a:pt x="23366" y="8434"/>
                    <a:pt x="23363" y="13502"/>
                  </a:cubicBezTo>
                  <a:cubicBezTo>
                    <a:pt x="23362" y="18954"/>
                    <a:pt x="18930" y="23370"/>
                    <a:pt x="13467" y="23367"/>
                  </a:cubicBezTo>
                  <a:cubicBezTo>
                    <a:pt x="8574" y="23366"/>
                    <a:pt x="4526" y="19816"/>
                    <a:pt x="3731" y="15161"/>
                  </a:cubicBezTo>
                  <a:lnTo>
                    <a:pt x="1" y="15159"/>
                  </a:lnTo>
                  <a:cubicBezTo>
                    <a:pt x="824" y="21858"/>
                    <a:pt x="6529" y="27046"/>
                    <a:pt x="13465" y="27049"/>
                  </a:cubicBezTo>
                  <a:cubicBezTo>
                    <a:pt x="20965" y="27053"/>
                    <a:pt x="27050" y="20988"/>
                    <a:pt x="27053" y="13504"/>
                  </a:cubicBezTo>
                  <a:cubicBezTo>
                    <a:pt x="27057" y="6404"/>
                    <a:pt x="21580" y="579"/>
                    <a:pt x="14609"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9" name="Google Shape;927;p39">
              <a:extLst>
                <a:ext uri="{FF2B5EF4-FFF2-40B4-BE49-F238E27FC236}">
                  <a16:creationId xmlns:a16="http://schemas.microsoft.com/office/drawing/2014/main" id="{7A701A13-2AD0-4E23-AA00-5897CE14E66B}"/>
                </a:ext>
              </a:extLst>
            </p:cNvPr>
            <p:cNvSpPr/>
            <p:nvPr>
              <p:custDataLst>
                <p:tags r:id="rId13"/>
              </p:custDataLst>
            </p:nvPr>
          </p:nvSpPr>
          <p:spPr>
            <a:xfrm>
              <a:off x="4096829" y="1642265"/>
              <a:ext cx="1119067" cy="1116500"/>
            </a:xfrm>
            <a:custGeom>
              <a:avLst/>
              <a:gdLst/>
              <a:ahLst/>
              <a:cxnLst/>
              <a:rect l="l" t="t" r="r" b="b"/>
              <a:pathLst>
                <a:path w="33572" h="33495" extrusionOk="0">
                  <a:moveTo>
                    <a:pt x="16795" y="330"/>
                  </a:moveTo>
                  <a:cubicBezTo>
                    <a:pt x="25866" y="335"/>
                    <a:pt x="33245" y="7705"/>
                    <a:pt x="33240" y="16755"/>
                  </a:cubicBezTo>
                  <a:cubicBezTo>
                    <a:pt x="33236" y="25807"/>
                    <a:pt x="25856" y="33165"/>
                    <a:pt x="16786" y="33165"/>
                  </a:cubicBezTo>
                  <a:lnTo>
                    <a:pt x="16778" y="33165"/>
                  </a:lnTo>
                  <a:cubicBezTo>
                    <a:pt x="7706" y="33161"/>
                    <a:pt x="328" y="25792"/>
                    <a:pt x="332" y="16740"/>
                  </a:cubicBezTo>
                  <a:cubicBezTo>
                    <a:pt x="339" y="7689"/>
                    <a:pt x="7720" y="330"/>
                    <a:pt x="16787" y="330"/>
                  </a:cubicBezTo>
                  <a:close/>
                  <a:moveTo>
                    <a:pt x="16787" y="1"/>
                  </a:moveTo>
                  <a:cubicBezTo>
                    <a:pt x="7540" y="1"/>
                    <a:pt x="11" y="7509"/>
                    <a:pt x="4" y="16740"/>
                  </a:cubicBezTo>
                  <a:cubicBezTo>
                    <a:pt x="0" y="25973"/>
                    <a:pt x="7524" y="33489"/>
                    <a:pt x="16778" y="33494"/>
                  </a:cubicBezTo>
                  <a:lnTo>
                    <a:pt x="16786" y="33494"/>
                  </a:lnTo>
                  <a:cubicBezTo>
                    <a:pt x="26036" y="33494"/>
                    <a:pt x="33565" y="25988"/>
                    <a:pt x="33568" y="16755"/>
                  </a:cubicBezTo>
                  <a:cubicBezTo>
                    <a:pt x="33572" y="7522"/>
                    <a:pt x="26046" y="6"/>
                    <a:pt x="16795"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0" name="Google Shape;928;p39">
              <a:extLst>
                <a:ext uri="{FF2B5EF4-FFF2-40B4-BE49-F238E27FC236}">
                  <a16:creationId xmlns:a16="http://schemas.microsoft.com/office/drawing/2014/main" id="{4B3D466B-8828-4453-AFC6-81610249F95F}"/>
                </a:ext>
              </a:extLst>
            </p:cNvPr>
            <p:cNvSpPr/>
            <p:nvPr>
              <p:custDataLst>
                <p:tags r:id="rId14"/>
              </p:custDataLst>
            </p:nvPr>
          </p:nvSpPr>
          <p:spPr>
            <a:xfrm>
              <a:off x="5775263" y="1396565"/>
              <a:ext cx="2454767" cy="1391400"/>
            </a:xfrm>
            <a:custGeom>
              <a:avLst/>
              <a:gdLst/>
              <a:ahLst/>
              <a:cxnLst/>
              <a:rect l="l" t="t" r="r" b="b"/>
              <a:pathLst>
                <a:path w="73643" h="41742" extrusionOk="0">
                  <a:moveTo>
                    <a:pt x="1" y="0"/>
                  </a:moveTo>
                  <a:lnTo>
                    <a:pt x="1" y="41742"/>
                  </a:lnTo>
                  <a:lnTo>
                    <a:pt x="73643" y="41742"/>
                  </a:lnTo>
                  <a:lnTo>
                    <a:pt x="73643" y="0"/>
                  </a:lnTo>
                  <a:close/>
                </a:path>
              </a:pathLst>
            </a:custGeom>
            <a:solidFill>
              <a:srgbClr val="10ECFF">
                <a:alpha val="1464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1" name="Google Shape;929;p39">
              <a:extLst>
                <a:ext uri="{FF2B5EF4-FFF2-40B4-BE49-F238E27FC236}">
                  <a16:creationId xmlns:a16="http://schemas.microsoft.com/office/drawing/2014/main" id="{307FBD2B-AC49-4B53-B1AE-B93029F0AEF5}"/>
                </a:ext>
              </a:extLst>
            </p:cNvPr>
            <p:cNvSpPr/>
            <p:nvPr>
              <p:custDataLst>
                <p:tags r:id="rId15"/>
              </p:custDataLst>
            </p:nvPr>
          </p:nvSpPr>
          <p:spPr>
            <a:xfrm>
              <a:off x="5959661" y="2568132"/>
              <a:ext cx="2047367" cy="10967"/>
            </a:xfrm>
            <a:custGeom>
              <a:avLst/>
              <a:gdLst/>
              <a:ahLst/>
              <a:cxnLst/>
              <a:rect l="l" t="t" r="r" b="b"/>
              <a:pathLst>
                <a:path w="61421" h="329" extrusionOk="0">
                  <a:moveTo>
                    <a:pt x="0" y="1"/>
                  </a:moveTo>
                  <a:lnTo>
                    <a:pt x="0" y="329"/>
                  </a:lnTo>
                  <a:lnTo>
                    <a:pt x="61420" y="329"/>
                  </a:lnTo>
                  <a:lnTo>
                    <a:pt x="6142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2" name="Google Shape;930;p39">
              <a:extLst>
                <a:ext uri="{FF2B5EF4-FFF2-40B4-BE49-F238E27FC236}">
                  <a16:creationId xmlns:a16="http://schemas.microsoft.com/office/drawing/2014/main" id="{60343E6A-6950-445E-9E32-EBFEA168BF1D}"/>
                </a:ext>
              </a:extLst>
            </p:cNvPr>
            <p:cNvSpPr/>
            <p:nvPr>
              <p:custDataLst>
                <p:tags r:id="rId16"/>
              </p:custDataLst>
            </p:nvPr>
          </p:nvSpPr>
          <p:spPr>
            <a:xfrm>
              <a:off x="5992862" y="1610965"/>
              <a:ext cx="10933" cy="21933"/>
            </a:xfrm>
            <a:custGeom>
              <a:avLst/>
              <a:gdLst/>
              <a:ahLst/>
              <a:cxnLst/>
              <a:rect l="l" t="t" r="r" b="b"/>
              <a:pathLst>
                <a:path w="328"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3" name="Google Shape;931;p39">
              <a:extLst>
                <a:ext uri="{FF2B5EF4-FFF2-40B4-BE49-F238E27FC236}">
                  <a16:creationId xmlns:a16="http://schemas.microsoft.com/office/drawing/2014/main" id="{7C577A29-9ED9-40A0-B18C-6AE5E94CD0AF}"/>
                </a:ext>
              </a:extLst>
            </p:cNvPr>
            <p:cNvSpPr/>
            <p:nvPr>
              <p:custDataLst>
                <p:tags r:id="rId17"/>
              </p:custDataLst>
            </p:nvPr>
          </p:nvSpPr>
          <p:spPr>
            <a:xfrm>
              <a:off x="5992862"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4" name="Google Shape;932;p39">
              <a:extLst>
                <a:ext uri="{FF2B5EF4-FFF2-40B4-BE49-F238E27FC236}">
                  <a16:creationId xmlns:a16="http://schemas.microsoft.com/office/drawing/2014/main" id="{D0ED5F60-8D6C-4988-8E03-6BE0094955DF}"/>
                </a:ext>
              </a:extLst>
            </p:cNvPr>
            <p:cNvSpPr/>
            <p:nvPr>
              <p:custDataLst>
                <p:tags r:id="rId18"/>
              </p:custDataLst>
            </p:nvPr>
          </p:nvSpPr>
          <p:spPr>
            <a:xfrm>
              <a:off x="5992862" y="2507332"/>
              <a:ext cx="10933" cy="21967"/>
            </a:xfrm>
            <a:custGeom>
              <a:avLst/>
              <a:gdLst/>
              <a:ahLst/>
              <a:cxnLst/>
              <a:rect l="l" t="t" r="r" b="b"/>
              <a:pathLst>
                <a:path w="328"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5" name="Google Shape;933;p39">
              <a:extLst>
                <a:ext uri="{FF2B5EF4-FFF2-40B4-BE49-F238E27FC236}">
                  <a16:creationId xmlns:a16="http://schemas.microsoft.com/office/drawing/2014/main" id="{5ACAB626-E78C-493E-A3EA-E1F383E434BC}"/>
                </a:ext>
              </a:extLst>
            </p:cNvPr>
            <p:cNvSpPr/>
            <p:nvPr>
              <p:custDataLst>
                <p:tags r:id="rId19"/>
              </p:custDataLst>
            </p:nvPr>
          </p:nvSpPr>
          <p:spPr>
            <a:xfrm>
              <a:off x="6402262" y="1610965"/>
              <a:ext cx="10967" cy="21933"/>
            </a:xfrm>
            <a:custGeom>
              <a:avLst/>
              <a:gdLst/>
              <a:ahLst/>
              <a:cxnLst/>
              <a:rect l="l" t="t" r="r" b="b"/>
              <a:pathLst>
                <a:path w="329"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6" name="Google Shape;934;p39">
              <a:extLst>
                <a:ext uri="{FF2B5EF4-FFF2-40B4-BE49-F238E27FC236}">
                  <a16:creationId xmlns:a16="http://schemas.microsoft.com/office/drawing/2014/main" id="{D56DD134-FC6D-4F8A-BBAA-AAA635CAD4EA}"/>
                </a:ext>
              </a:extLst>
            </p:cNvPr>
            <p:cNvSpPr/>
            <p:nvPr>
              <p:custDataLst>
                <p:tags r:id="rId20"/>
              </p:custDataLst>
            </p:nvPr>
          </p:nvSpPr>
          <p:spPr>
            <a:xfrm>
              <a:off x="6402228"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7" name="Google Shape;935;p39">
              <a:extLst>
                <a:ext uri="{FF2B5EF4-FFF2-40B4-BE49-F238E27FC236}">
                  <a16:creationId xmlns:a16="http://schemas.microsoft.com/office/drawing/2014/main" id="{5CDF4361-F0EA-49BA-8600-C38A5B1EC151}"/>
                </a:ext>
              </a:extLst>
            </p:cNvPr>
            <p:cNvSpPr/>
            <p:nvPr>
              <p:custDataLst>
                <p:tags r:id="rId21"/>
              </p:custDataLst>
            </p:nvPr>
          </p:nvSpPr>
          <p:spPr>
            <a:xfrm>
              <a:off x="6402262" y="2507332"/>
              <a:ext cx="10967" cy="21967"/>
            </a:xfrm>
            <a:custGeom>
              <a:avLst/>
              <a:gdLst/>
              <a:ahLst/>
              <a:cxnLst/>
              <a:rect l="l" t="t" r="r" b="b"/>
              <a:pathLst>
                <a:path w="329"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8" name="Google Shape;936;p39">
              <a:extLst>
                <a:ext uri="{FF2B5EF4-FFF2-40B4-BE49-F238E27FC236}">
                  <a16:creationId xmlns:a16="http://schemas.microsoft.com/office/drawing/2014/main" id="{E6B9999D-6F79-43BB-B6C3-0D3F6671CEFE}"/>
                </a:ext>
              </a:extLst>
            </p:cNvPr>
            <p:cNvSpPr/>
            <p:nvPr>
              <p:custDataLst>
                <p:tags r:id="rId22"/>
              </p:custDataLst>
            </p:nvPr>
          </p:nvSpPr>
          <p:spPr>
            <a:xfrm>
              <a:off x="6811761" y="1610965"/>
              <a:ext cx="11000" cy="21933"/>
            </a:xfrm>
            <a:custGeom>
              <a:avLst/>
              <a:gdLst/>
              <a:ahLst/>
              <a:cxnLst/>
              <a:rect l="l" t="t" r="r" b="b"/>
              <a:pathLst>
                <a:path w="330" h="658" extrusionOk="0">
                  <a:moveTo>
                    <a:pt x="0" y="0"/>
                  </a:moveTo>
                  <a:lnTo>
                    <a:pt x="0"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9" name="Google Shape;937;p39">
              <a:extLst>
                <a:ext uri="{FF2B5EF4-FFF2-40B4-BE49-F238E27FC236}">
                  <a16:creationId xmlns:a16="http://schemas.microsoft.com/office/drawing/2014/main" id="{E334E669-6278-4323-A2C7-1837389555D0}"/>
                </a:ext>
              </a:extLst>
            </p:cNvPr>
            <p:cNvSpPr/>
            <p:nvPr>
              <p:custDataLst>
                <p:tags r:id="rId23"/>
              </p:custDataLst>
            </p:nvPr>
          </p:nvSpPr>
          <p:spPr>
            <a:xfrm>
              <a:off x="6811761" y="1678899"/>
              <a:ext cx="11000" cy="782433"/>
            </a:xfrm>
            <a:custGeom>
              <a:avLst/>
              <a:gdLst/>
              <a:ahLst/>
              <a:cxnLst/>
              <a:rect l="l" t="t" r="r" b="b"/>
              <a:pathLst>
                <a:path w="330" h="23473" extrusionOk="0">
                  <a:moveTo>
                    <a:pt x="0" y="0"/>
                  </a:moveTo>
                  <a:lnTo>
                    <a:pt x="0" y="1381"/>
                  </a:lnTo>
                  <a:lnTo>
                    <a:pt x="330" y="1381"/>
                  </a:lnTo>
                  <a:lnTo>
                    <a:pt x="330" y="0"/>
                  </a:lnTo>
                  <a:close/>
                  <a:moveTo>
                    <a:pt x="0" y="2762"/>
                  </a:moveTo>
                  <a:lnTo>
                    <a:pt x="0" y="4142"/>
                  </a:lnTo>
                  <a:lnTo>
                    <a:pt x="330" y="4142"/>
                  </a:lnTo>
                  <a:lnTo>
                    <a:pt x="330" y="2762"/>
                  </a:lnTo>
                  <a:close/>
                  <a:moveTo>
                    <a:pt x="0" y="5523"/>
                  </a:moveTo>
                  <a:lnTo>
                    <a:pt x="0" y="6904"/>
                  </a:lnTo>
                  <a:lnTo>
                    <a:pt x="330" y="6904"/>
                  </a:lnTo>
                  <a:lnTo>
                    <a:pt x="330" y="5523"/>
                  </a:lnTo>
                  <a:close/>
                  <a:moveTo>
                    <a:pt x="0" y="8285"/>
                  </a:moveTo>
                  <a:lnTo>
                    <a:pt x="0" y="9666"/>
                  </a:lnTo>
                  <a:lnTo>
                    <a:pt x="330" y="9666"/>
                  </a:lnTo>
                  <a:lnTo>
                    <a:pt x="330" y="8285"/>
                  </a:lnTo>
                  <a:close/>
                  <a:moveTo>
                    <a:pt x="0" y="11047"/>
                  </a:moveTo>
                  <a:lnTo>
                    <a:pt x="0" y="12428"/>
                  </a:lnTo>
                  <a:lnTo>
                    <a:pt x="330" y="12428"/>
                  </a:lnTo>
                  <a:lnTo>
                    <a:pt x="330" y="11047"/>
                  </a:lnTo>
                  <a:close/>
                  <a:moveTo>
                    <a:pt x="0" y="13809"/>
                  </a:moveTo>
                  <a:lnTo>
                    <a:pt x="0" y="15188"/>
                  </a:lnTo>
                  <a:lnTo>
                    <a:pt x="330" y="15188"/>
                  </a:lnTo>
                  <a:lnTo>
                    <a:pt x="330" y="13809"/>
                  </a:lnTo>
                  <a:close/>
                  <a:moveTo>
                    <a:pt x="0" y="16569"/>
                  </a:moveTo>
                  <a:lnTo>
                    <a:pt x="0" y="17950"/>
                  </a:lnTo>
                  <a:lnTo>
                    <a:pt x="330" y="17950"/>
                  </a:lnTo>
                  <a:lnTo>
                    <a:pt x="330" y="16569"/>
                  </a:lnTo>
                  <a:close/>
                  <a:moveTo>
                    <a:pt x="0" y="19331"/>
                  </a:moveTo>
                  <a:lnTo>
                    <a:pt x="0" y="20712"/>
                  </a:lnTo>
                  <a:lnTo>
                    <a:pt x="330" y="20712"/>
                  </a:lnTo>
                  <a:lnTo>
                    <a:pt x="330" y="19331"/>
                  </a:lnTo>
                  <a:close/>
                  <a:moveTo>
                    <a:pt x="0" y="22092"/>
                  </a:moveTo>
                  <a:lnTo>
                    <a:pt x="0"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0" name="Google Shape;938;p39">
              <a:extLst>
                <a:ext uri="{FF2B5EF4-FFF2-40B4-BE49-F238E27FC236}">
                  <a16:creationId xmlns:a16="http://schemas.microsoft.com/office/drawing/2014/main" id="{431F0A64-DE54-4C6F-ADCC-9BA655C98787}"/>
                </a:ext>
              </a:extLst>
            </p:cNvPr>
            <p:cNvSpPr/>
            <p:nvPr>
              <p:custDataLst>
                <p:tags r:id="rId24"/>
              </p:custDataLst>
            </p:nvPr>
          </p:nvSpPr>
          <p:spPr>
            <a:xfrm>
              <a:off x="6811761" y="2507332"/>
              <a:ext cx="11000" cy="21967"/>
            </a:xfrm>
            <a:custGeom>
              <a:avLst/>
              <a:gdLst/>
              <a:ahLst/>
              <a:cxnLst/>
              <a:rect l="l" t="t" r="r" b="b"/>
              <a:pathLst>
                <a:path w="330" h="659" extrusionOk="0">
                  <a:moveTo>
                    <a:pt x="0" y="1"/>
                  </a:moveTo>
                  <a:lnTo>
                    <a:pt x="0"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1" name="Google Shape;939;p39">
              <a:extLst>
                <a:ext uri="{FF2B5EF4-FFF2-40B4-BE49-F238E27FC236}">
                  <a16:creationId xmlns:a16="http://schemas.microsoft.com/office/drawing/2014/main" id="{331C9876-466D-4B1A-A2F1-7536B770C7E8}"/>
                </a:ext>
              </a:extLst>
            </p:cNvPr>
            <p:cNvSpPr/>
            <p:nvPr>
              <p:custDataLst>
                <p:tags r:id="rId25"/>
              </p:custDataLst>
            </p:nvPr>
          </p:nvSpPr>
          <p:spPr>
            <a:xfrm>
              <a:off x="7221194" y="1610965"/>
              <a:ext cx="11033" cy="21933"/>
            </a:xfrm>
            <a:custGeom>
              <a:avLst/>
              <a:gdLst/>
              <a:ahLst/>
              <a:cxnLst/>
              <a:rect l="l" t="t" r="r" b="b"/>
              <a:pathLst>
                <a:path w="331"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2" name="Google Shape;940;p39">
              <a:extLst>
                <a:ext uri="{FF2B5EF4-FFF2-40B4-BE49-F238E27FC236}">
                  <a16:creationId xmlns:a16="http://schemas.microsoft.com/office/drawing/2014/main" id="{D758A14A-E521-4F84-A213-09BEFB730BDE}"/>
                </a:ext>
              </a:extLst>
            </p:cNvPr>
            <p:cNvSpPr/>
            <p:nvPr>
              <p:custDataLst>
                <p:tags r:id="rId26"/>
              </p:custDataLst>
            </p:nvPr>
          </p:nvSpPr>
          <p:spPr>
            <a:xfrm>
              <a:off x="7221194" y="1678899"/>
              <a:ext cx="11033" cy="782433"/>
            </a:xfrm>
            <a:custGeom>
              <a:avLst/>
              <a:gdLst/>
              <a:ahLst/>
              <a:cxnLst/>
              <a:rect l="l" t="t" r="r" b="b"/>
              <a:pathLst>
                <a:path w="331"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3" name="Google Shape;941;p39">
              <a:extLst>
                <a:ext uri="{FF2B5EF4-FFF2-40B4-BE49-F238E27FC236}">
                  <a16:creationId xmlns:a16="http://schemas.microsoft.com/office/drawing/2014/main" id="{F60F3B3D-AAD6-44BA-AA5D-2072559AFF28}"/>
                </a:ext>
              </a:extLst>
            </p:cNvPr>
            <p:cNvSpPr/>
            <p:nvPr>
              <p:custDataLst>
                <p:tags r:id="rId27"/>
              </p:custDataLst>
            </p:nvPr>
          </p:nvSpPr>
          <p:spPr>
            <a:xfrm>
              <a:off x="7221194" y="2507332"/>
              <a:ext cx="11033" cy="21967"/>
            </a:xfrm>
            <a:custGeom>
              <a:avLst/>
              <a:gdLst/>
              <a:ahLst/>
              <a:cxnLst/>
              <a:rect l="l" t="t" r="r" b="b"/>
              <a:pathLst>
                <a:path w="331" h="659" extrusionOk="0">
                  <a:moveTo>
                    <a:pt x="1" y="1"/>
                  </a:moveTo>
                  <a:lnTo>
                    <a:pt x="1" y="658"/>
                  </a:lnTo>
                  <a:lnTo>
                    <a:pt x="330" y="658"/>
                  </a:lnTo>
                  <a:lnTo>
                    <a:pt x="330"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4" name="Google Shape;942;p39">
              <a:extLst>
                <a:ext uri="{FF2B5EF4-FFF2-40B4-BE49-F238E27FC236}">
                  <a16:creationId xmlns:a16="http://schemas.microsoft.com/office/drawing/2014/main" id="{4A83E34D-2F53-49C9-83D5-600761F61023}"/>
                </a:ext>
              </a:extLst>
            </p:cNvPr>
            <p:cNvSpPr/>
            <p:nvPr>
              <p:custDataLst>
                <p:tags r:id="rId28"/>
              </p:custDataLst>
            </p:nvPr>
          </p:nvSpPr>
          <p:spPr>
            <a:xfrm>
              <a:off x="7630661" y="1610965"/>
              <a:ext cx="11000" cy="21933"/>
            </a:xfrm>
            <a:custGeom>
              <a:avLst/>
              <a:gdLst/>
              <a:ahLst/>
              <a:cxnLst/>
              <a:rect l="l" t="t" r="r" b="b"/>
              <a:pathLst>
                <a:path w="330"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5" name="Google Shape;943;p39">
              <a:extLst>
                <a:ext uri="{FF2B5EF4-FFF2-40B4-BE49-F238E27FC236}">
                  <a16:creationId xmlns:a16="http://schemas.microsoft.com/office/drawing/2014/main" id="{26DE4234-1FAD-48F8-B180-C86D9B5CE9CC}"/>
                </a:ext>
              </a:extLst>
            </p:cNvPr>
            <p:cNvSpPr/>
            <p:nvPr>
              <p:custDataLst>
                <p:tags r:id="rId29"/>
              </p:custDataLst>
            </p:nvPr>
          </p:nvSpPr>
          <p:spPr>
            <a:xfrm>
              <a:off x="7630661"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6" name="Google Shape;944;p39">
              <a:extLst>
                <a:ext uri="{FF2B5EF4-FFF2-40B4-BE49-F238E27FC236}">
                  <a16:creationId xmlns:a16="http://schemas.microsoft.com/office/drawing/2014/main" id="{049C0505-F0C9-48B6-B0B7-C7D4A5088492}"/>
                </a:ext>
              </a:extLst>
            </p:cNvPr>
            <p:cNvSpPr/>
            <p:nvPr>
              <p:custDataLst>
                <p:tags r:id="rId30"/>
              </p:custDataLst>
            </p:nvPr>
          </p:nvSpPr>
          <p:spPr>
            <a:xfrm>
              <a:off x="7630661" y="2507332"/>
              <a:ext cx="11000" cy="21967"/>
            </a:xfrm>
            <a:custGeom>
              <a:avLst/>
              <a:gdLst/>
              <a:ahLst/>
              <a:cxnLst/>
              <a:rect l="l" t="t" r="r" b="b"/>
              <a:pathLst>
                <a:path w="330" h="659" extrusionOk="0">
                  <a:moveTo>
                    <a:pt x="1" y="1"/>
                  </a:moveTo>
                  <a:lnTo>
                    <a:pt x="1"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7" name="Google Shape;945;p39">
              <a:extLst>
                <a:ext uri="{FF2B5EF4-FFF2-40B4-BE49-F238E27FC236}">
                  <a16:creationId xmlns:a16="http://schemas.microsoft.com/office/drawing/2014/main" id="{0C2D030B-316A-494E-A44C-752FD2B72136}"/>
                </a:ext>
              </a:extLst>
            </p:cNvPr>
            <p:cNvSpPr/>
            <p:nvPr>
              <p:custDataLst>
                <p:tags r:id="rId31"/>
              </p:custDataLst>
            </p:nvPr>
          </p:nvSpPr>
          <p:spPr>
            <a:xfrm>
              <a:off x="8040162" y="1610965"/>
              <a:ext cx="10967" cy="21933"/>
            </a:xfrm>
            <a:custGeom>
              <a:avLst/>
              <a:gdLst/>
              <a:ahLst/>
              <a:cxnLst/>
              <a:rect l="l" t="t" r="r" b="b"/>
              <a:pathLst>
                <a:path w="329" h="658" extrusionOk="0">
                  <a:moveTo>
                    <a:pt x="1" y="0"/>
                  </a:moveTo>
                  <a:lnTo>
                    <a:pt x="1" y="658"/>
                  </a:lnTo>
                  <a:lnTo>
                    <a:pt x="329" y="658"/>
                  </a:lnTo>
                  <a:lnTo>
                    <a:pt x="329"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8" name="Google Shape;946;p39">
              <a:extLst>
                <a:ext uri="{FF2B5EF4-FFF2-40B4-BE49-F238E27FC236}">
                  <a16:creationId xmlns:a16="http://schemas.microsoft.com/office/drawing/2014/main" id="{796DFB07-FC5B-43B7-8372-9D7DA717CC32}"/>
                </a:ext>
              </a:extLst>
            </p:cNvPr>
            <p:cNvSpPr/>
            <p:nvPr>
              <p:custDataLst>
                <p:tags r:id="rId32"/>
              </p:custDataLst>
            </p:nvPr>
          </p:nvSpPr>
          <p:spPr>
            <a:xfrm>
              <a:off x="8040163"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9" name="Google Shape;947;p39">
              <a:extLst>
                <a:ext uri="{FF2B5EF4-FFF2-40B4-BE49-F238E27FC236}">
                  <a16:creationId xmlns:a16="http://schemas.microsoft.com/office/drawing/2014/main" id="{2440F696-9A57-4ECE-AA65-AC637FEA3D4E}"/>
                </a:ext>
              </a:extLst>
            </p:cNvPr>
            <p:cNvSpPr/>
            <p:nvPr>
              <p:custDataLst>
                <p:tags r:id="rId33"/>
              </p:custDataLst>
            </p:nvPr>
          </p:nvSpPr>
          <p:spPr>
            <a:xfrm>
              <a:off x="8040162" y="2507332"/>
              <a:ext cx="10967" cy="21967"/>
            </a:xfrm>
            <a:custGeom>
              <a:avLst/>
              <a:gdLst/>
              <a:ahLst/>
              <a:cxnLst/>
              <a:rect l="l" t="t" r="r" b="b"/>
              <a:pathLst>
                <a:path w="329" h="659" extrusionOk="0">
                  <a:moveTo>
                    <a:pt x="1" y="1"/>
                  </a:moveTo>
                  <a:lnTo>
                    <a:pt x="1" y="658"/>
                  </a:lnTo>
                  <a:lnTo>
                    <a:pt x="329" y="658"/>
                  </a:lnTo>
                  <a:lnTo>
                    <a:pt x="329"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0" name="Google Shape;948;p39">
              <a:extLst>
                <a:ext uri="{FF2B5EF4-FFF2-40B4-BE49-F238E27FC236}">
                  <a16:creationId xmlns:a16="http://schemas.microsoft.com/office/drawing/2014/main" id="{0461B3F1-2AC5-413D-9810-F66384D43DE0}"/>
                </a:ext>
              </a:extLst>
            </p:cNvPr>
            <p:cNvSpPr/>
            <p:nvPr>
              <p:custDataLst>
                <p:tags r:id="rId34"/>
              </p:custDataLst>
            </p:nvPr>
          </p:nvSpPr>
          <p:spPr>
            <a:xfrm>
              <a:off x="5994295" y="1778065"/>
              <a:ext cx="1976367" cy="605933"/>
            </a:xfrm>
            <a:custGeom>
              <a:avLst/>
              <a:gdLst/>
              <a:ahLst/>
              <a:cxnLst/>
              <a:rect l="l" t="t" r="r" b="b"/>
              <a:pathLst>
                <a:path w="59291" h="18178" extrusionOk="0">
                  <a:moveTo>
                    <a:pt x="53808" y="0"/>
                  </a:moveTo>
                  <a:cubicBezTo>
                    <a:pt x="52947" y="0"/>
                    <a:pt x="52248" y="699"/>
                    <a:pt x="52248" y="1560"/>
                  </a:cubicBezTo>
                  <a:cubicBezTo>
                    <a:pt x="52248" y="1956"/>
                    <a:pt x="52401" y="2313"/>
                    <a:pt x="52644" y="2589"/>
                  </a:cubicBezTo>
                  <a:lnTo>
                    <a:pt x="40726" y="15153"/>
                  </a:lnTo>
                  <a:cubicBezTo>
                    <a:pt x="40465" y="14659"/>
                    <a:pt x="39951" y="14318"/>
                    <a:pt x="39352" y="14318"/>
                  </a:cubicBezTo>
                  <a:cubicBezTo>
                    <a:pt x="38850" y="14320"/>
                    <a:pt x="38380" y="14563"/>
                    <a:pt x="38088" y="14972"/>
                  </a:cubicBezTo>
                  <a:lnTo>
                    <a:pt x="33667" y="10299"/>
                  </a:lnTo>
                  <a:cubicBezTo>
                    <a:pt x="33910" y="10023"/>
                    <a:pt x="34063" y="9666"/>
                    <a:pt x="34063" y="9270"/>
                  </a:cubicBezTo>
                  <a:cubicBezTo>
                    <a:pt x="34064" y="8383"/>
                    <a:pt x="33338" y="7708"/>
                    <a:pt x="32506" y="7708"/>
                  </a:cubicBezTo>
                  <a:cubicBezTo>
                    <a:pt x="32358" y="7708"/>
                    <a:pt x="32206" y="7730"/>
                    <a:pt x="32055" y="7775"/>
                  </a:cubicBezTo>
                  <a:cubicBezTo>
                    <a:pt x="31053" y="8077"/>
                    <a:pt x="30627" y="9260"/>
                    <a:pt x="31204" y="10131"/>
                  </a:cubicBezTo>
                  <a:lnTo>
                    <a:pt x="24816" y="15228"/>
                  </a:lnTo>
                  <a:cubicBezTo>
                    <a:pt x="24586" y="14722"/>
                    <a:pt x="24102" y="14378"/>
                    <a:pt x="23550" y="14326"/>
                  </a:cubicBezTo>
                  <a:cubicBezTo>
                    <a:pt x="23500" y="14321"/>
                    <a:pt x="23450" y="14319"/>
                    <a:pt x="23400" y="14319"/>
                  </a:cubicBezTo>
                  <a:cubicBezTo>
                    <a:pt x="22901" y="14319"/>
                    <a:pt x="22428" y="14560"/>
                    <a:pt x="22136" y="14973"/>
                  </a:cubicBezTo>
                  <a:lnTo>
                    <a:pt x="14617" y="5127"/>
                  </a:lnTo>
                  <a:cubicBezTo>
                    <a:pt x="15085" y="4836"/>
                    <a:pt x="15363" y="4317"/>
                    <a:pt x="15349" y="3766"/>
                  </a:cubicBezTo>
                  <a:cubicBezTo>
                    <a:pt x="15334" y="3214"/>
                    <a:pt x="15030" y="2713"/>
                    <a:pt x="14547" y="2445"/>
                  </a:cubicBezTo>
                  <a:cubicBezTo>
                    <a:pt x="14312" y="2314"/>
                    <a:pt x="14052" y="2249"/>
                    <a:pt x="13792" y="2249"/>
                  </a:cubicBezTo>
                  <a:cubicBezTo>
                    <a:pt x="13519" y="2249"/>
                    <a:pt x="13245" y="2322"/>
                    <a:pt x="13001" y="2466"/>
                  </a:cubicBezTo>
                  <a:cubicBezTo>
                    <a:pt x="12527" y="2745"/>
                    <a:pt x="12235" y="3256"/>
                    <a:pt x="12235" y="3808"/>
                  </a:cubicBezTo>
                  <a:cubicBezTo>
                    <a:pt x="12235" y="4182"/>
                    <a:pt x="12373" y="4522"/>
                    <a:pt x="12593" y="4791"/>
                  </a:cubicBezTo>
                  <a:lnTo>
                    <a:pt x="2697" y="13924"/>
                  </a:lnTo>
                  <a:cubicBezTo>
                    <a:pt x="2417" y="13675"/>
                    <a:pt x="2055" y="13538"/>
                    <a:pt x="1682" y="13537"/>
                  </a:cubicBezTo>
                  <a:cubicBezTo>
                    <a:pt x="1051" y="13537"/>
                    <a:pt x="482" y="13917"/>
                    <a:pt x="242" y="14500"/>
                  </a:cubicBezTo>
                  <a:cubicBezTo>
                    <a:pt x="0" y="15083"/>
                    <a:pt x="135" y="15753"/>
                    <a:pt x="580" y="16198"/>
                  </a:cubicBezTo>
                  <a:cubicBezTo>
                    <a:pt x="878" y="16496"/>
                    <a:pt x="1276" y="16654"/>
                    <a:pt x="1682" y="16654"/>
                  </a:cubicBezTo>
                  <a:cubicBezTo>
                    <a:pt x="1883" y="16654"/>
                    <a:pt x="2086" y="16616"/>
                    <a:pt x="2279" y="16535"/>
                  </a:cubicBezTo>
                  <a:cubicBezTo>
                    <a:pt x="2861" y="16295"/>
                    <a:pt x="3240" y="15727"/>
                    <a:pt x="3240" y="15096"/>
                  </a:cubicBezTo>
                  <a:cubicBezTo>
                    <a:pt x="3240" y="14726"/>
                    <a:pt x="3104" y="14390"/>
                    <a:pt x="2889" y="14122"/>
                  </a:cubicBezTo>
                  <a:lnTo>
                    <a:pt x="12785" y="4989"/>
                  </a:lnTo>
                  <a:cubicBezTo>
                    <a:pt x="13060" y="5221"/>
                    <a:pt x="13409" y="5367"/>
                    <a:pt x="13795" y="5367"/>
                  </a:cubicBezTo>
                  <a:cubicBezTo>
                    <a:pt x="13991" y="5367"/>
                    <a:pt x="14186" y="5328"/>
                    <a:pt x="14368" y="5255"/>
                  </a:cubicBezTo>
                  <a:lnTo>
                    <a:pt x="21988" y="15230"/>
                  </a:lnTo>
                  <a:cubicBezTo>
                    <a:pt x="21894" y="15434"/>
                    <a:pt x="21845" y="15655"/>
                    <a:pt x="21845" y="15878"/>
                  </a:cubicBezTo>
                  <a:cubicBezTo>
                    <a:pt x="21829" y="16760"/>
                    <a:pt x="22543" y="17467"/>
                    <a:pt x="23401" y="17467"/>
                  </a:cubicBezTo>
                  <a:cubicBezTo>
                    <a:pt x="23464" y="17467"/>
                    <a:pt x="23528" y="17463"/>
                    <a:pt x="23593" y="17455"/>
                  </a:cubicBezTo>
                  <a:cubicBezTo>
                    <a:pt x="24533" y="17340"/>
                    <a:pt x="25155" y="16419"/>
                    <a:pt x="24910" y="15505"/>
                  </a:cubicBezTo>
                  <a:lnTo>
                    <a:pt x="31378" y="10344"/>
                  </a:lnTo>
                  <a:cubicBezTo>
                    <a:pt x="31680" y="10664"/>
                    <a:pt x="32089" y="10828"/>
                    <a:pt x="32500" y="10828"/>
                  </a:cubicBezTo>
                  <a:cubicBezTo>
                    <a:pt x="32840" y="10828"/>
                    <a:pt x="33182" y="10715"/>
                    <a:pt x="33466" y="10486"/>
                  </a:cubicBezTo>
                  <a:lnTo>
                    <a:pt x="37945" y="15220"/>
                  </a:lnTo>
                  <a:cubicBezTo>
                    <a:pt x="37463" y="16213"/>
                    <a:pt x="38134" y="17379"/>
                    <a:pt x="39235" y="17460"/>
                  </a:cubicBezTo>
                  <a:cubicBezTo>
                    <a:pt x="39274" y="17463"/>
                    <a:pt x="39312" y="17465"/>
                    <a:pt x="39350" y="17465"/>
                  </a:cubicBezTo>
                  <a:cubicBezTo>
                    <a:pt x="39825" y="17465"/>
                    <a:pt x="40278" y="17249"/>
                    <a:pt x="40576" y="16872"/>
                  </a:cubicBezTo>
                  <a:cubicBezTo>
                    <a:pt x="40897" y="16466"/>
                    <a:pt x="40997" y="15927"/>
                    <a:pt x="40841" y="15433"/>
                  </a:cubicBezTo>
                  <a:lnTo>
                    <a:pt x="52844" y="2777"/>
                  </a:lnTo>
                  <a:cubicBezTo>
                    <a:pt x="53110" y="2987"/>
                    <a:pt x="53442" y="3119"/>
                    <a:pt x="53808" y="3119"/>
                  </a:cubicBezTo>
                  <a:cubicBezTo>
                    <a:pt x="53892" y="3118"/>
                    <a:pt x="53974" y="3109"/>
                    <a:pt x="54056" y="3093"/>
                  </a:cubicBezTo>
                  <a:lnTo>
                    <a:pt x="57145" y="15190"/>
                  </a:lnTo>
                  <a:cubicBezTo>
                    <a:pt x="56394" y="15467"/>
                    <a:pt x="55979" y="16271"/>
                    <a:pt x="56191" y="17044"/>
                  </a:cubicBezTo>
                  <a:cubicBezTo>
                    <a:pt x="56377" y="17723"/>
                    <a:pt x="56994" y="18177"/>
                    <a:pt x="57676" y="18177"/>
                  </a:cubicBezTo>
                  <a:cubicBezTo>
                    <a:pt x="57769" y="18177"/>
                    <a:pt x="57863" y="18169"/>
                    <a:pt x="57957" y="18152"/>
                  </a:cubicBezTo>
                  <a:cubicBezTo>
                    <a:pt x="58745" y="18006"/>
                    <a:pt x="59290" y="17284"/>
                    <a:pt x="59213" y="16487"/>
                  </a:cubicBezTo>
                  <a:cubicBezTo>
                    <a:pt x="59137" y="15697"/>
                    <a:pt x="58472" y="15094"/>
                    <a:pt x="57679" y="15094"/>
                  </a:cubicBezTo>
                  <a:cubicBezTo>
                    <a:pt x="57673" y="15094"/>
                    <a:pt x="57667" y="15094"/>
                    <a:pt x="57661" y="15094"/>
                  </a:cubicBezTo>
                  <a:lnTo>
                    <a:pt x="57662" y="15096"/>
                  </a:lnTo>
                  <a:cubicBezTo>
                    <a:pt x="57579" y="15097"/>
                    <a:pt x="57495" y="15106"/>
                    <a:pt x="57414" y="15122"/>
                  </a:cubicBezTo>
                  <a:lnTo>
                    <a:pt x="54324" y="3025"/>
                  </a:lnTo>
                  <a:cubicBezTo>
                    <a:pt x="54930" y="2812"/>
                    <a:pt x="55368" y="2240"/>
                    <a:pt x="55368" y="1560"/>
                  </a:cubicBezTo>
                  <a:cubicBezTo>
                    <a:pt x="55368" y="699"/>
                    <a:pt x="54669" y="0"/>
                    <a:pt x="53808" y="0"/>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1" name="Google Shape;949;p39">
              <a:extLst>
                <a:ext uri="{FF2B5EF4-FFF2-40B4-BE49-F238E27FC236}">
                  <a16:creationId xmlns:a16="http://schemas.microsoft.com/office/drawing/2014/main" id="{ED93F535-9958-4D07-A362-9E3CA34EACC0}"/>
                </a:ext>
              </a:extLst>
            </p:cNvPr>
            <p:cNvSpPr/>
            <p:nvPr>
              <p:custDataLst>
                <p:tags r:id="rId35"/>
              </p:custDataLst>
            </p:nvPr>
          </p:nvSpPr>
          <p:spPr>
            <a:xfrm>
              <a:off x="6124028" y="2968232"/>
              <a:ext cx="1944733" cy="906533"/>
            </a:xfrm>
            <a:custGeom>
              <a:avLst/>
              <a:gdLst/>
              <a:ahLst/>
              <a:cxnLst/>
              <a:rect l="l" t="t" r="r" b="b"/>
              <a:pathLst>
                <a:path w="58342" h="27196" extrusionOk="0">
                  <a:moveTo>
                    <a:pt x="0" y="1"/>
                  </a:moveTo>
                  <a:lnTo>
                    <a:pt x="0" y="27195"/>
                  </a:lnTo>
                  <a:lnTo>
                    <a:pt x="58342" y="27195"/>
                  </a:lnTo>
                  <a:lnTo>
                    <a:pt x="58342" y="1"/>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2" name="Google Shape;950;p39">
              <a:extLst>
                <a:ext uri="{FF2B5EF4-FFF2-40B4-BE49-F238E27FC236}">
                  <a16:creationId xmlns:a16="http://schemas.microsoft.com/office/drawing/2014/main" id="{D7C01FF8-7DA6-42A0-8F7E-8B0A5858AD60}"/>
                </a:ext>
              </a:extLst>
            </p:cNvPr>
            <p:cNvSpPr/>
            <p:nvPr>
              <p:custDataLst>
                <p:tags r:id="rId36"/>
              </p:custDataLst>
            </p:nvPr>
          </p:nvSpPr>
          <p:spPr>
            <a:xfrm>
              <a:off x="6261629" y="3108298"/>
              <a:ext cx="1669733" cy="101333"/>
            </a:xfrm>
            <a:custGeom>
              <a:avLst/>
              <a:gdLst/>
              <a:ahLst/>
              <a:cxnLst/>
              <a:rect l="l" t="t" r="r" b="b"/>
              <a:pathLst>
                <a:path w="50092" h="3040" extrusionOk="0">
                  <a:moveTo>
                    <a:pt x="3" y="0"/>
                  </a:moveTo>
                  <a:lnTo>
                    <a:pt x="1" y="3014"/>
                  </a:lnTo>
                  <a:lnTo>
                    <a:pt x="50088" y="3039"/>
                  </a:lnTo>
                  <a:lnTo>
                    <a:pt x="50092" y="21"/>
                  </a:lnTo>
                  <a:lnTo>
                    <a:pt x="3"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3" name="Google Shape;951;p39">
              <a:extLst>
                <a:ext uri="{FF2B5EF4-FFF2-40B4-BE49-F238E27FC236}">
                  <a16:creationId xmlns:a16="http://schemas.microsoft.com/office/drawing/2014/main" id="{74A64394-1F58-4C9B-8FFB-892C72156A2D}"/>
                </a:ext>
              </a:extLst>
            </p:cNvPr>
            <p:cNvSpPr/>
            <p:nvPr>
              <p:custDataLst>
                <p:tags r:id="rId37"/>
              </p:custDataLst>
            </p:nvPr>
          </p:nvSpPr>
          <p:spPr>
            <a:xfrm>
              <a:off x="6261562" y="3370732"/>
              <a:ext cx="1669600" cy="101400"/>
            </a:xfrm>
            <a:custGeom>
              <a:avLst/>
              <a:gdLst/>
              <a:ahLst/>
              <a:cxnLst/>
              <a:rect l="l" t="t" r="r" b="b"/>
              <a:pathLst>
                <a:path w="50088" h="3042" extrusionOk="0">
                  <a:moveTo>
                    <a:pt x="0" y="0"/>
                  </a:moveTo>
                  <a:lnTo>
                    <a:pt x="0" y="3017"/>
                  </a:lnTo>
                  <a:lnTo>
                    <a:pt x="50086" y="3042"/>
                  </a:lnTo>
                  <a:lnTo>
                    <a:pt x="50087" y="25"/>
                  </a:lnTo>
                  <a:lnTo>
                    <a:pt x="0"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4" name="Google Shape;952;p39">
              <a:extLst>
                <a:ext uri="{FF2B5EF4-FFF2-40B4-BE49-F238E27FC236}">
                  <a16:creationId xmlns:a16="http://schemas.microsoft.com/office/drawing/2014/main" id="{B1ECFE73-9D74-4327-840E-DE9EED655E89}"/>
                </a:ext>
              </a:extLst>
            </p:cNvPr>
            <p:cNvSpPr/>
            <p:nvPr>
              <p:custDataLst>
                <p:tags r:id="rId38"/>
              </p:custDataLst>
            </p:nvPr>
          </p:nvSpPr>
          <p:spPr>
            <a:xfrm>
              <a:off x="6261429" y="3633232"/>
              <a:ext cx="1669600" cy="101467"/>
            </a:xfrm>
            <a:custGeom>
              <a:avLst/>
              <a:gdLst/>
              <a:ahLst/>
              <a:cxnLst/>
              <a:rect l="l" t="t" r="r" b="b"/>
              <a:pathLst>
                <a:path w="50088" h="3044" extrusionOk="0">
                  <a:moveTo>
                    <a:pt x="0" y="1"/>
                  </a:moveTo>
                  <a:lnTo>
                    <a:pt x="0" y="3019"/>
                  </a:lnTo>
                  <a:lnTo>
                    <a:pt x="50086" y="3044"/>
                  </a:lnTo>
                  <a:lnTo>
                    <a:pt x="50087" y="27"/>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5" name="Google Shape;953;p39">
              <a:extLst>
                <a:ext uri="{FF2B5EF4-FFF2-40B4-BE49-F238E27FC236}">
                  <a16:creationId xmlns:a16="http://schemas.microsoft.com/office/drawing/2014/main" id="{B9D9B52A-2931-402F-AD5A-C3B59D36E6C2}"/>
                </a:ext>
              </a:extLst>
            </p:cNvPr>
            <p:cNvSpPr/>
            <p:nvPr>
              <p:custDataLst>
                <p:tags r:id="rId39"/>
              </p:custDataLst>
            </p:nvPr>
          </p:nvSpPr>
          <p:spPr>
            <a:xfrm>
              <a:off x="5293162" y="4696366"/>
              <a:ext cx="840133" cy="66167"/>
            </a:xfrm>
            <a:custGeom>
              <a:avLst/>
              <a:gdLst/>
              <a:ahLst/>
              <a:cxnLst/>
              <a:rect l="l" t="t" r="r" b="b"/>
              <a:pathLst>
                <a:path w="25204" h="1985"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6" name="Google Shape;954;p39">
              <a:extLst>
                <a:ext uri="{FF2B5EF4-FFF2-40B4-BE49-F238E27FC236}">
                  <a16:creationId xmlns:a16="http://schemas.microsoft.com/office/drawing/2014/main" id="{A15928D9-F13D-41D4-B1A2-002FD08BCD13}"/>
                </a:ext>
              </a:extLst>
            </p:cNvPr>
            <p:cNvSpPr/>
            <p:nvPr>
              <p:custDataLst>
                <p:tags r:id="rId40"/>
              </p:custDataLst>
            </p:nvPr>
          </p:nvSpPr>
          <p:spPr>
            <a:xfrm>
              <a:off x="5293095"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7" name="Google Shape;955;p39">
              <a:extLst>
                <a:ext uri="{FF2B5EF4-FFF2-40B4-BE49-F238E27FC236}">
                  <a16:creationId xmlns:a16="http://schemas.microsoft.com/office/drawing/2014/main" id="{FF176AB2-2178-4228-9ED1-48DB10121023}"/>
                </a:ext>
              </a:extLst>
            </p:cNvPr>
            <p:cNvSpPr/>
            <p:nvPr>
              <p:custDataLst>
                <p:tags r:id="rId41"/>
              </p:custDataLst>
            </p:nvPr>
          </p:nvSpPr>
          <p:spPr>
            <a:xfrm>
              <a:off x="5292996" y="5041298"/>
              <a:ext cx="840100" cy="66533"/>
            </a:xfrm>
            <a:custGeom>
              <a:avLst/>
              <a:gdLst/>
              <a:ahLst/>
              <a:cxnLst/>
              <a:rect l="l" t="t" r="r" b="b"/>
              <a:pathLst>
                <a:path w="25203" h="1996" extrusionOk="0">
                  <a:moveTo>
                    <a:pt x="2" y="0"/>
                  </a:moveTo>
                  <a:lnTo>
                    <a:pt x="1" y="1984"/>
                  </a:lnTo>
                  <a:lnTo>
                    <a:pt x="25202" y="1995"/>
                  </a:lnTo>
                  <a:lnTo>
                    <a:pt x="25203" y="12"/>
                  </a:lnTo>
                  <a:lnTo>
                    <a:pt x="2"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8" name="Google Shape;956;p39">
              <a:extLst>
                <a:ext uri="{FF2B5EF4-FFF2-40B4-BE49-F238E27FC236}">
                  <a16:creationId xmlns:a16="http://schemas.microsoft.com/office/drawing/2014/main" id="{59B0FCC0-E738-4871-88BC-7698D0DE08D4}"/>
                </a:ext>
              </a:extLst>
            </p:cNvPr>
            <p:cNvSpPr/>
            <p:nvPr>
              <p:custDataLst>
                <p:tags r:id="rId42"/>
              </p:custDataLst>
            </p:nvPr>
          </p:nvSpPr>
          <p:spPr>
            <a:xfrm>
              <a:off x="6256294" y="4696366"/>
              <a:ext cx="840100" cy="66167"/>
            </a:xfrm>
            <a:custGeom>
              <a:avLst/>
              <a:gdLst/>
              <a:ahLst/>
              <a:cxnLst/>
              <a:rect l="l" t="t" r="r" b="b"/>
              <a:pathLst>
                <a:path w="25203" h="1985" extrusionOk="0">
                  <a:moveTo>
                    <a:pt x="0" y="1"/>
                  </a:moveTo>
                  <a:lnTo>
                    <a:pt x="0" y="1984"/>
                  </a:lnTo>
                  <a:lnTo>
                    <a:pt x="25202" y="1984"/>
                  </a:lnTo>
                  <a:lnTo>
                    <a:pt x="25202"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9" name="Google Shape;957;p39">
              <a:extLst>
                <a:ext uri="{FF2B5EF4-FFF2-40B4-BE49-F238E27FC236}">
                  <a16:creationId xmlns:a16="http://schemas.microsoft.com/office/drawing/2014/main" id="{46BC20F5-314D-4324-AFDF-297D1D7CDA87}"/>
                </a:ext>
              </a:extLst>
            </p:cNvPr>
            <p:cNvSpPr/>
            <p:nvPr>
              <p:custDataLst>
                <p:tags r:id="rId43"/>
              </p:custDataLst>
            </p:nvPr>
          </p:nvSpPr>
          <p:spPr>
            <a:xfrm>
              <a:off x="6256194"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0" name="Google Shape;958;p39">
              <a:extLst>
                <a:ext uri="{FF2B5EF4-FFF2-40B4-BE49-F238E27FC236}">
                  <a16:creationId xmlns:a16="http://schemas.microsoft.com/office/drawing/2014/main" id="{BB2F982F-E6F4-450A-BCF6-C15385ECCFDF}"/>
                </a:ext>
              </a:extLst>
            </p:cNvPr>
            <p:cNvSpPr/>
            <p:nvPr>
              <p:custDataLst>
                <p:tags r:id="rId44"/>
              </p:custDataLst>
            </p:nvPr>
          </p:nvSpPr>
          <p:spPr>
            <a:xfrm>
              <a:off x="6256095" y="5041465"/>
              <a:ext cx="840133" cy="66133"/>
            </a:xfrm>
            <a:custGeom>
              <a:avLst/>
              <a:gdLst/>
              <a:ahLst/>
              <a:cxnLst/>
              <a:rect l="l" t="t" r="r" b="b"/>
              <a:pathLst>
                <a:path w="25204" h="1984"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1" name="Google Shape;959;p39">
              <a:extLst>
                <a:ext uri="{FF2B5EF4-FFF2-40B4-BE49-F238E27FC236}">
                  <a16:creationId xmlns:a16="http://schemas.microsoft.com/office/drawing/2014/main" id="{758A2D7D-66DD-4A4C-B353-E3D492996CEF}"/>
                </a:ext>
              </a:extLst>
            </p:cNvPr>
            <p:cNvSpPr/>
            <p:nvPr>
              <p:custDataLst>
                <p:tags r:id="rId45"/>
              </p:custDataLst>
            </p:nvPr>
          </p:nvSpPr>
          <p:spPr>
            <a:xfrm>
              <a:off x="5532961" y="4181665"/>
              <a:ext cx="360400" cy="360400"/>
            </a:xfrm>
            <a:custGeom>
              <a:avLst/>
              <a:gdLst/>
              <a:ahLst/>
              <a:cxnLst/>
              <a:rect l="l" t="t" r="r" b="b"/>
              <a:pathLst>
                <a:path w="10812" h="10812" extrusionOk="0">
                  <a:moveTo>
                    <a:pt x="5405" y="0"/>
                  </a:moveTo>
                  <a:cubicBezTo>
                    <a:pt x="2419" y="0"/>
                    <a:pt x="0" y="2419"/>
                    <a:pt x="0" y="5405"/>
                  </a:cubicBezTo>
                  <a:cubicBezTo>
                    <a:pt x="0" y="8392"/>
                    <a:pt x="2420" y="10812"/>
                    <a:pt x="5405" y="10812"/>
                  </a:cubicBezTo>
                  <a:cubicBezTo>
                    <a:pt x="8391" y="10812"/>
                    <a:pt x="10812" y="8391"/>
                    <a:pt x="10812" y="5405"/>
                  </a:cubicBezTo>
                  <a:cubicBezTo>
                    <a:pt x="10812" y="2420"/>
                    <a:pt x="8392" y="0"/>
                    <a:pt x="540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2" name="Google Shape;960;p39">
              <a:extLst>
                <a:ext uri="{FF2B5EF4-FFF2-40B4-BE49-F238E27FC236}">
                  <a16:creationId xmlns:a16="http://schemas.microsoft.com/office/drawing/2014/main" id="{2C683AC9-FBF8-4CE1-AC5D-7FCB90C36882}"/>
                </a:ext>
              </a:extLst>
            </p:cNvPr>
            <p:cNvSpPr/>
            <p:nvPr>
              <p:custDataLst>
                <p:tags r:id="rId46"/>
              </p:custDataLst>
            </p:nvPr>
          </p:nvSpPr>
          <p:spPr>
            <a:xfrm>
              <a:off x="6496061" y="4181632"/>
              <a:ext cx="360400" cy="360433"/>
            </a:xfrm>
            <a:custGeom>
              <a:avLst/>
              <a:gdLst/>
              <a:ahLst/>
              <a:cxnLst/>
              <a:rect l="l" t="t" r="r" b="b"/>
              <a:pathLst>
                <a:path w="10812" h="10813" extrusionOk="0">
                  <a:moveTo>
                    <a:pt x="5406" y="0"/>
                  </a:moveTo>
                  <a:cubicBezTo>
                    <a:pt x="2420" y="0"/>
                    <a:pt x="1" y="2421"/>
                    <a:pt x="1" y="5406"/>
                  </a:cubicBezTo>
                  <a:cubicBezTo>
                    <a:pt x="1" y="8392"/>
                    <a:pt x="2420" y="10813"/>
                    <a:pt x="5406" y="10813"/>
                  </a:cubicBezTo>
                  <a:cubicBezTo>
                    <a:pt x="8391" y="10813"/>
                    <a:pt x="10812" y="8392"/>
                    <a:pt x="10812" y="5406"/>
                  </a:cubicBezTo>
                  <a:cubicBezTo>
                    <a:pt x="10812" y="2421"/>
                    <a:pt x="8391" y="0"/>
                    <a:pt x="5406"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3" name="Google Shape;961;p39">
              <a:extLst>
                <a:ext uri="{FF2B5EF4-FFF2-40B4-BE49-F238E27FC236}">
                  <a16:creationId xmlns:a16="http://schemas.microsoft.com/office/drawing/2014/main" id="{BF0FB3D8-9EDD-4493-B2A6-499B398CCB0E}"/>
                </a:ext>
              </a:extLst>
            </p:cNvPr>
            <p:cNvSpPr/>
            <p:nvPr>
              <p:custDataLst>
                <p:tags r:id="rId47"/>
              </p:custDataLst>
            </p:nvPr>
          </p:nvSpPr>
          <p:spPr>
            <a:xfrm>
              <a:off x="7319495" y="6702232"/>
              <a:ext cx="2251167" cy="778367"/>
            </a:xfrm>
            <a:custGeom>
              <a:avLst/>
              <a:gdLst/>
              <a:ahLst/>
              <a:cxnLst/>
              <a:rect l="l" t="t" r="r" b="b"/>
              <a:pathLst>
                <a:path w="67535" h="23351" extrusionOk="0">
                  <a:moveTo>
                    <a:pt x="672" y="2986"/>
                  </a:moveTo>
                  <a:lnTo>
                    <a:pt x="1" y="23350"/>
                  </a:lnTo>
                  <a:lnTo>
                    <a:pt x="67535" y="23350"/>
                  </a:lnTo>
                  <a:lnTo>
                    <a:pt x="34621" y="1572"/>
                  </a:lnTo>
                  <a:lnTo>
                    <a:pt x="19028" y="1"/>
                  </a:lnTo>
                  <a:lnTo>
                    <a:pt x="26104" y="8880"/>
                  </a:lnTo>
                  <a:lnTo>
                    <a:pt x="12062" y="3489"/>
                  </a:lnTo>
                  <a:close/>
                </a:path>
              </a:pathLst>
            </a:custGeom>
            <a:gradFill>
              <a:gsLst>
                <a:gs pos="0">
                  <a:srgbClr val="FFFFFF">
                    <a:alpha val="11372"/>
                  </a:srgbClr>
                </a:gs>
                <a:gs pos="66000">
                  <a:srgbClr val="E354F7">
                    <a:alpha val="16078"/>
                  </a:srgbClr>
                </a:gs>
                <a:gs pos="100000">
                  <a:srgbClr val="10ECFF">
                    <a:alpha val="2549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4" name="Google Shape;962;p39">
              <a:extLst>
                <a:ext uri="{FF2B5EF4-FFF2-40B4-BE49-F238E27FC236}">
                  <a16:creationId xmlns:a16="http://schemas.microsoft.com/office/drawing/2014/main" id="{133610CC-85D7-4FBC-B8AE-C38A2174D49F}"/>
                </a:ext>
              </a:extLst>
            </p:cNvPr>
            <p:cNvSpPr/>
            <p:nvPr>
              <p:custDataLst>
                <p:tags r:id="rId48"/>
              </p:custDataLst>
            </p:nvPr>
          </p:nvSpPr>
          <p:spPr>
            <a:xfrm>
              <a:off x="7638195" y="6548365"/>
              <a:ext cx="198467" cy="317967"/>
            </a:xfrm>
            <a:custGeom>
              <a:avLst/>
              <a:gdLst/>
              <a:ahLst/>
              <a:cxnLst/>
              <a:rect l="l" t="t" r="r" b="b"/>
              <a:pathLst>
                <a:path w="5954" h="9539" extrusionOk="0">
                  <a:moveTo>
                    <a:pt x="5467" y="914"/>
                  </a:moveTo>
                  <a:cubicBezTo>
                    <a:pt x="5506" y="725"/>
                    <a:pt x="5430" y="482"/>
                    <a:pt x="5212" y="435"/>
                  </a:cubicBezTo>
                  <a:cubicBezTo>
                    <a:pt x="4896" y="365"/>
                    <a:pt x="4575" y="333"/>
                    <a:pt x="4260" y="314"/>
                  </a:cubicBezTo>
                  <a:cubicBezTo>
                    <a:pt x="4240" y="287"/>
                    <a:pt x="4228" y="260"/>
                    <a:pt x="4209" y="232"/>
                  </a:cubicBezTo>
                  <a:cubicBezTo>
                    <a:pt x="4046" y="1"/>
                    <a:pt x="3663" y="82"/>
                    <a:pt x="3528" y="295"/>
                  </a:cubicBezTo>
                  <a:cubicBezTo>
                    <a:pt x="2491" y="305"/>
                    <a:pt x="1456" y="432"/>
                    <a:pt x="415" y="318"/>
                  </a:cubicBezTo>
                  <a:cubicBezTo>
                    <a:pt x="202" y="292"/>
                    <a:pt x="1" y="533"/>
                    <a:pt x="63" y="739"/>
                  </a:cubicBezTo>
                  <a:cubicBezTo>
                    <a:pt x="740" y="3003"/>
                    <a:pt x="494" y="5087"/>
                    <a:pt x="182" y="7383"/>
                  </a:cubicBezTo>
                  <a:cubicBezTo>
                    <a:pt x="164" y="7507"/>
                    <a:pt x="262" y="7588"/>
                    <a:pt x="365" y="7602"/>
                  </a:cubicBezTo>
                  <a:cubicBezTo>
                    <a:pt x="383" y="7679"/>
                    <a:pt x="407" y="7754"/>
                    <a:pt x="434" y="7828"/>
                  </a:cubicBezTo>
                  <a:cubicBezTo>
                    <a:pt x="559" y="8146"/>
                    <a:pt x="751" y="8433"/>
                    <a:pt x="1000" y="8666"/>
                  </a:cubicBezTo>
                  <a:cubicBezTo>
                    <a:pt x="1256" y="9116"/>
                    <a:pt x="1644" y="9408"/>
                    <a:pt x="2173" y="9306"/>
                  </a:cubicBezTo>
                  <a:cubicBezTo>
                    <a:pt x="2614" y="9434"/>
                    <a:pt x="3088" y="9494"/>
                    <a:pt x="3549" y="9510"/>
                  </a:cubicBezTo>
                  <a:cubicBezTo>
                    <a:pt x="4465" y="9538"/>
                    <a:pt x="5791" y="9127"/>
                    <a:pt x="5842" y="8020"/>
                  </a:cubicBezTo>
                  <a:cubicBezTo>
                    <a:pt x="5953" y="5620"/>
                    <a:pt x="4946" y="3373"/>
                    <a:pt x="5467" y="914"/>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5" name="Google Shape;963;p39">
              <a:extLst>
                <a:ext uri="{FF2B5EF4-FFF2-40B4-BE49-F238E27FC236}">
                  <a16:creationId xmlns:a16="http://schemas.microsoft.com/office/drawing/2014/main" id="{AAE19433-66A2-43B7-A09F-ED5222EF51A8}"/>
                </a:ext>
              </a:extLst>
            </p:cNvPr>
            <p:cNvSpPr/>
            <p:nvPr>
              <p:custDataLst>
                <p:tags r:id="rId49"/>
              </p:custDataLst>
            </p:nvPr>
          </p:nvSpPr>
          <p:spPr>
            <a:xfrm>
              <a:off x="7332697" y="6691032"/>
              <a:ext cx="542067" cy="311400"/>
            </a:xfrm>
            <a:custGeom>
              <a:avLst/>
              <a:gdLst/>
              <a:ahLst/>
              <a:cxnLst/>
              <a:rect l="l" t="t" r="r" b="b"/>
              <a:pathLst>
                <a:path w="16262" h="9342" extrusionOk="0">
                  <a:moveTo>
                    <a:pt x="15855" y="8144"/>
                  </a:moveTo>
                  <a:cubicBezTo>
                    <a:pt x="16261" y="6895"/>
                    <a:pt x="15195" y="4651"/>
                    <a:pt x="15268" y="3289"/>
                  </a:cubicBezTo>
                  <a:cubicBezTo>
                    <a:pt x="15198" y="3266"/>
                    <a:pt x="15122" y="3255"/>
                    <a:pt x="15050" y="3289"/>
                  </a:cubicBezTo>
                  <a:cubicBezTo>
                    <a:pt x="13599" y="5271"/>
                    <a:pt x="9504" y="5388"/>
                    <a:pt x="9505" y="2336"/>
                  </a:cubicBezTo>
                  <a:cubicBezTo>
                    <a:pt x="9271" y="2085"/>
                    <a:pt x="9006" y="1889"/>
                    <a:pt x="8616" y="1723"/>
                  </a:cubicBezTo>
                  <a:cubicBezTo>
                    <a:pt x="7309" y="1168"/>
                    <a:pt x="5680" y="810"/>
                    <a:pt x="4305" y="432"/>
                  </a:cubicBezTo>
                  <a:cubicBezTo>
                    <a:pt x="2742" y="1"/>
                    <a:pt x="1" y="522"/>
                    <a:pt x="103" y="1966"/>
                  </a:cubicBezTo>
                  <a:cubicBezTo>
                    <a:pt x="83" y="2509"/>
                    <a:pt x="291" y="3130"/>
                    <a:pt x="723" y="3620"/>
                  </a:cubicBezTo>
                  <a:cubicBezTo>
                    <a:pt x="2439" y="5577"/>
                    <a:pt x="4464" y="6672"/>
                    <a:pt x="6947" y="7374"/>
                  </a:cubicBezTo>
                  <a:cubicBezTo>
                    <a:pt x="9126" y="7994"/>
                    <a:pt x="12697" y="9341"/>
                    <a:pt x="14375" y="8971"/>
                  </a:cubicBezTo>
                  <a:cubicBezTo>
                    <a:pt x="14411" y="8964"/>
                    <a:pt x="15822" y="8167"/>
                    <a:pt x="15855" y="8144"/>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6" name="Google Shape;964;p39">
              <a:extLst>
                <a:ext uri="{FF2B5EF4-FFF2-40B4-BE49-F238E27FC236}">
                  <a16:creationId xmlns:a16="http://schemas.microsoft.com/office/drawing/2014/main" id="{EB0E4E94-5F6C-4149-A916-6BD109041C63}"/>
                </a:ext>
              </a:extLst>
            </p:cNvPr>
            <p:cNvSpPr/>
            <p:nvPr>
              <p:custDataLst>
                <p:tags r:id="rId50"/>
              </p:custDataLst>
            </p:nvPr>
          </p:nvSpPr>
          <p:spPr>
            <a:xfrm>
              <a:off x="7333862" y="6702232"/>
              <a:ext cx="78733" cy="137300"/>
            </a:xfrm>
            <a:custGeom>
              <a:avLst/>
              <a:gdLst/>
              <a:ahLst/>
              <a:cxnLst/>
              <a:rect l="l" t="t" r="r" b="b"/>
              <a:pathLst>
                <a:path w="2362" h="4119" extrusionOk="0">
                  <a:moveTo>
                    <a:pt x="2362" y="1"/>
                  </a:moveTo>
                  <a:lnTo>
                    <a:pt x="2362" y="1"/>
                  </a:lnTo>
                  <a:cubicBezTo>
                    <a:pt x="1132" y="150"/>
                    <a:pt x="1" y="698"/>
                    <a:pt x="68" y="1635"/>
                  </a:cubicBezTo>
                  <a:cubicBezTo>
                    <a:pt x="48" y="2176"/>
                    <a:pt x="256" y="2798"/>
                    <a:pt x="688" y="3287"/>
                  </a:cubicBezTo>
                  <a:cubicBezTo>
                    <a:pt x="951" y="3586"/>
                    <a:pt x="1221" y="3859"/>
                    <a:pt x="1498" y="4119"/>
                  </a:cubicBezTo>
                  <a:cubicBezTo>
                    <a:pt x="1118" y="3447"/>
                    <a:pt x="938" y="2713"/>
                    <a:pt x="961" y="2047"/>
                  </a:cubicBezTo>
                  <a:cubicBezTo>
                    <a:pt x="897" y="1154"/>
                    <a:pt x="1476" y="474"/>
                    <a:pt x="2362" y="1"/>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7" name="Google Shape;965;p39">
              <a:extLst>
                <a:ext uri="{FF2B5EF4-FFF2-40B4-BE49-F238E27FC236}">
                  <a16:creationId xmlns:a16="http://schemas.microsoft.com/office/drawing/2014/main" id="{855495EC-AEBD-483E-A69E-800000C6F5F4}"/>
                </a:ext>
              </a:extLst>
            </p:cNvPr>
            <p:cNvSpPr/>
            <p:nvPr>
              <p:custDataLst>
                <p:tags r:id="rId51"/>
              </p:custDataLst>
            </p:nvPr>
          </p:nvSpPr>
          <p:spPr>
            <a:xfrm>
              <a:off x="8217029" y="6405999"/>
              <a:ext cx="255367" cy="323433"/>
            </a:xfrm>
            <a:custGeom>
              <a:avLst/>
              <a:gdLst/>
              <a:ahLst/>
              <a:cxnLst/>
              <a:rect l="l" t="t" r="r" b="b"/>
              <a:pathLst>
                <a:path w="7659" h="9703" extrusionOk="0">
                  <a:moveTo>
                    <a:pt x="5399" y="550"/>
                  </a:moveTo>
                  <a:cubicBezTo>
                    <a:pt x="5392" y="354"/>
                    <a:pt x="5261" y="137"/>
                    <a:pt x="5039" y="143"/>
                  </a:cubicBezTo>
                  <a:cubicBezTo>
                    <a:pt x="4713" y="153"/>
                    <a:pt x="4395" y="200"/>
                    <a:pt x="4084" y="252"/>
                  </a:cubicBezTo>
                  <a:cubicBezTo>
                    <a:pt x="4060" y="235"/>
                    <a:pt x="4041" y="203"/>
                    <a:pt x="4018" y="184"/>
                  </a:cubicBezTo>
                  <a:cubicBezTo>
                    <a:pt x="3801" y="1"/>
                    <a:pt x="3447" y="172"/>
                    <a:pt x="3368" y="410"/>
                  </a:cubicBezTo>
                  <a:cubicBezTo>
                    <a:pt x="2368" y="667"/>
                    <a:pt x="1390" y="1034"/>
                    <a:pt x="352" y="1173"/>
                  </a:cubicBezTo>
                  <a:cubicBezTo>
                    <a:pt x="137" y="1196"/>
                    <a:pt x="0" y="1477"/>
                    <a:pt x="111" y="1667"/>
                  </a:cubicBezTo>
                  <a:cubicBezTo>
                    <a:pt x="1303" y="3705"/>
                    <a:pt x="1556" y="5781"/>
                    <a:pt x="1797" y="8092"/>
                  </a:cubicBezTo>
                  <a:cubicBezTo>
                    <a:pt x="1810" y="8215"/>
                    <a:pt x="1922" y="8271"/>
                    <a:pt x="2027" y="8259"/>
                  </a:cubicBezTo>
                  <a:cubicBezTo>
                    <a:pt x="2063" y="8330"/>
                    <a:pt x="2105" y="8398"/>
                    <a:pt x="2151" y="8463"/>
                  </a:cubicBezTo>
                  <a:cubicBezTo>
                    <a:pt x="2344" y="8744"/>
                    <a:pt x="2599" y="8975"/>
                    <a:pt x="2898" y="9140"/>
                  </a:cubicBezTo>
                  <a:cubicBezTo>
                    <a:pt x="3249" y="9515"/>
                    <a:pt x="3698" y="9703"/>
                    <a:pt x="4188" y="9485"/>
                  </a:cubicBezTo>
                  <a:cubicBezTo>
                    <a:pt x="4647" y="9504"/>
                    <a:pt x="5122" y="9450"/>
                    <a:pt x="5571" y="9354"/>
                  </a:cubicBezTo>
                  <a:cubicBezTo>
                    <a:pt x="6469" y="9165"/>
                    <a:pt x="7660" y="8450"/>
                    <a:pt x="7446" y="7362"/>
                  </a:cubicBezTo>
                  <a:cubicBezTo>
                    <a:pt x="6986" y="5005"/>
                    <a:pt x="5478" y="3061"/>
                    <a:pt x="5399" y="550"/>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8" name="Google Shape;966;p39">
              <a:extLst>
                <a:ext uri="{FF2B5EF4-FFF2-40B4-BE49-F238E27FC236}">
                  <a16:creationId xmlns:a16="http://schemas.microsoft.com/office/drawing/2014/main" id="{EABFDF60-D8BD-46B9-A565-79CDADF19E42}"/>
                </a:ext>
              </a:extLst>
            </p:cNvPr>
            <p:cNvSpPr/>
            <p:nvPr>
              <p:custDataLst>
                <p:tags r:id="rId52"/>
              </p:custDataLst>
            </p:nvPr>
          </p:nvSpPr>
          <p:spPr>
            <a:xfrm>
              <a:off x="7939495" y="6625765"/>
              <a:ext cx="412433" cy="215167"/>
            </a:xfrm>
            <a:custGeom>
              <a:avLst/>
              <a:gdLst/>
              <a:ahLst/>
              <a:cxnLst/>
              <a:rect l="l" t="t" r="r" b="b"/>
              <a:pathLst>
                <a:path w="12373" h="6455" extrusionOk="0">
                  <a:moveTo>
                    <a:pt x="3371" y="0"/>
                  </a:moveTo>
                  <a:cubicBezTo>
                    <a:pt x="1825" y="0"/>
                    <a:pt x="1" y="261"/>
                    <a:pt x="248" y="2500"/>
                  </a:cubicBezTo>
                  <a:cubicBezTo>
                    <a:pt x="363" y="3034"/>
                    <a:pt x="2178" y="3991"/>
                    <a:pt x="2768" y="4264"/>
                  </a:cubicBezTo>
                  <a:cubicBezTo>
                    <a:pt x="5628" y="5586"/>
                    <a:pt x="9293" y="6455"/>
                    <a:pt x="11916" y="6455"/>
                  </a:cubicBezTo>
                  <a:cubicBezTo>
                    <a:pt x="12072" y="6455"/>
                    <a:pt x="12224" y="6452"/>
                    <a:pt x="12372" y="6445"/>
                  </a:cubicBezTo>
                  <a:cubicBezTo>
                    <a:pt x="9788" y="6357"/>
                    <a:pt x="6367" y="5513"/>
                    <a:pt x="3662" y="4264"/>
                  </a:cubicBezTo>
                  <a:cubicBezTo>
                    <a:pt x="3072" y="3992"/>
                    <a:pt x="1254" y="3036"/>
                    <a:pt x="1142" y="2500"/>
                  </a:cubicBezTo>
                  <a:cubicBezTo>
                    <a:pt x="916" y="454"/>
                    <a:pt x="2422" y="59"/>
                    <a:pt x="3863" y="7"/>
                  </a:cubicBezTo>
                  <a:cubicBezTo>
                    <a:pt x="3705" y="3"/>
                    <a:pt x="3540" y="0"/>
                    <a:pt x="3371" y="0"/>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9" name="Google Shape;967;p39">
              <a:extLst>
                <a:ext uri="{FF2B5EF4-FFF2-40B4-BE49-F238E27FC236}">
                  <a16:creationId xmlns:a16="http://schemas.microsoft.com/office/drawing/2014/main" id="{33C94ED2-DAAC-4146-902C-47045312BA3E}"/>
                </a:ext>
              </a:extLst>
            </p:cNvPr>
            <p:cNvSpPr/>
            <p:nvPr>
              <p:custDataLst>
                <p:tags r:id="rId53"/>
              </p:custDataLst>
            </p:nvPr>
          </p:nvSpPr>
          <p:spPr>
            <a:xfrm>
              <a:off x="7962161" y="6620234"/>
              <a:ext cx="532533" cy="233567"/>
            </a:xfrm>
            <a:custGeom>
              <a:avLst/>
              <a:gdLst/>
              <a:ahLst/>
              <a:cxnLst/>
              <a:rect l="l" t="t" r="r" b="b"/>
              <a:pathLst>
                <a:path w="15976" h="7007" extrusionOk="0">
                  <a:moveTo>
                    <a:pt x="15875" y="4257"/>
                  </a:moveTo>
                  <a:cubicBezTo>
                    <a:pt x="15975" y="2948"/>
                    <a:pt x="15578" y="1706"/>
                    <a:pt x="15328" y="361"/>
                  </a:cubicBezTo>
                  <a:cubicBezTo>
                    <a:pt x="15258" y="356"/>
                    <a:pt x="15178" y="364"/>
                    <a:pt x="15115" y="415"/>
                  </a:cubicBezTo>
                  <a:cubicBezTo>
                    <a:pt x="14172" y="2689"/>
                    <a:pt x="10093" y="3156"/>
                    <a:pt x="9370" y="190"/>
                  </a:cubicBezTo>
                  <a:cubicBezTo>
                    <a:pt x="9086" y="1"/>
                    <a:pt x="8912" y="493"/>
                    <a:pt x="8497" y="421"/>
                  </a:cubicBezTo>
                  <a:cubicBezTo>
                    <a:pt x="7092" y="197"/>
                    <a:pt x="5427" y="236"/>
                    <a:pt x="4001" y="195"/>
                  </a:cubicBezTo>
                  <a:cubicBezTo>
                    <a:pt x="2380" y="150"/>
                    <a:pt x="1" y="147"/>
                    <a:pt x="282" y="2684"/>
                  </a:cubicBezTo>
                  <a:cubicBezTo>
                    <a:pt x="393" y="3219"/>
                    <a:pt x="2209" y="4174"/>
                    <a:pt x="2799" y="4448"/>
                  </a:cubicBezTo>
                  <a:cubicBezTo>
                    <a:pt x="6294" y="6063"/>
                    <a:pt x="10992" y="7006"/>
                    <a:pt x="13522" y="6508"/>
                  </a:cubicBezTo>
                  <a:cubicBezTo>
                    <a:pt x="15059" y="6205"/>
                    <a:pt x="15890" y="5119"/>
                    <a:pt x="15797" y="4351"/>
                  </a:cubicBezTo>
                  <a:cubicBezTo>
                    <a:pt x="15794" y="4311"/>
                    <a:pt x="15847" y="4292"/>
                    <a:pt x="15875" y="4257"/>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0" name="Google Shape;968;p39">
              <a:extLst>
                <a:ext uri="{FF2B5EF4-FFF2-40B4-BE49-F238E27FC236}">
                  <a16:creationId xmlns:a16="http://schemas.microsoft.com/office/drawing/2014/main" id="{9154FD54-34EA-4B51-A4E3-1D6122B232E0}"/>
                </a:ext>
              </a:extLst>
            </p:cNvPr>
            <p:cNvSpPr/>
            <p:nvPr>
              <p:custDataLst>
                <p:tags r:id="rId54"/>
              </p:custDataLst>
            </p:nvPr>
          </p:nvSpPr>
          <p:spPr>
            <a:xfrm>
              <a:off x="7758061" y="4037398"/>
              <a:ext cx="712367" cy="2535067"/>
            </a:xfrm>
            <a:custGeom>
              <a:avLst/>
              <a:gdLst/>
              <a:ahLst/>
              <a:cxnLst/>
              <a:rect l="l" t="t" r="r" b="b"/>
              <a:pathLst>
                <a:path w="21371" h="76052" extrusionOk="0">
                  <a:moveTo>
                    <a:pt x="14583" y="75764"/>
                  </a:moveTo>
                  <a:cubicBezTo>
                    <a:pt x="16564" y="75975"/>
                    <a:pt x="18542" y="76051"/>
                    <a:pt x="20425" y="75372"/>
                  </a:cubicBezTo>
                  <a:cubicBezTo>
                    <a:pt x="20649" y="75288"/>
                    <a:pt x="20873" y="75203"/>
                    <a:pt x="21096" y="75117"/>
                  </a:cubicBezTo>
                  <a:cubicBezTo>
                    <a:pt x="21057" y="70134"/>
                    <a:pt x="19967" y="65237"/>
                    <a:pt x="19409" y="60279"/>
                  </a:cubicBezTo>
                  <a:cubicBezTo>
                    <a:pt x="18597" y="53058"/>
                    <a:pt x="16070" y="45480"/>
                    <a:pt x="16809" y="38236"/>
                  </a:cubicBezTo>
                  <a:cubicBezTo>
                    <a:pt x="17480" y="31626"/>
                    <a:pt x="20120" y="25379"/>
                    <a:pt x="20762" y="18723"/>
                  </a:cubicBezTo>
                  <a:cubicBezTo>
                    <a:pt x="21370" y="12383"/>
                    <a:pt x="19545" y="7182"/>
                    <a:pt x="18671" y="1043"/>
                  </a:cubicBezTo>
                  <a:cubicBezTo>
                    <a:pt x="18556" y="216"/>
                    <a:pt x="17625" y="0"/>
                    <a:pt x="16971" y="259"/>
                  </a:cubicBezTo>
                  <a:cubicBezTo>
                    <a:pt x="13717" y="1547"/>
                    <a:pt x="2712" y="1062"/>
                    <a:pt x="2830" y="6188"/>
                  </a:cubicBezTo>
                  <a:cubicBezTo>
                    <a:pt x="1800" y="20435"/>
                    <a:pt x="0" y="35098"/>
                    <a:pt x="4660" y="48883"/>
                  </a:cubicBezTo>
                  <a:cubicBezTo>
                    <a:pt x="6987" y="55766"/>
                    <a:pt x="8528" y="62889"/>
                    <a:pt x="11186" y="69653"/>
                  </a:cubicBezTo>
                  <a:cubicBezTo>
                    <a:pt x="12252" y="72356"/>
                    <a:pt x="13170" y="74306"/>
                    <a:pt x="14583" y="75764"/>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1" name="Google Shape;969;p39">
              <a:extLst>
                <a:ext uri="{FF2B5EF4-FFF2-40B4-BE49-F238E27FC236}">
                  <a16:creationId xmlns:a16="http://schemas.microsoft.com/office/drawing/2014/main" id="{C128310C-248E-406A-A0C4-6F0A0FA2022D}"/>
                </a:ext>
              </a:extLst>
            </p:cNvPr>
            <p:cNvSpPr/>
            <p:nvPr>
              <p:custDataLst>
                <p:tags r:id="rId55"/>
              </p:custDataLst>
            </p:nvPr>
          </p:nvSpPr>
          <p:spPr>
            <a:xfrm>
              <a:off x="7758094" y="4046098"/>
              <a:ext cx="601700" cy="2525200"/>
            </a:xfrm>
            <a:custGeom>
              <a:avLst/>
              <a:gdLst/>
              <a:ahLst/>
              <a:cxnLst/>
              <a:rect l="l" t="t" r="r" b="b"/>
              <a:pathLst>
                <a:path w="18051" h="75756" extrusionOk="0">
                  <a:moveTo>
                    <a:pt x="17524" y="0"/>
                  </a:moveTo>
                  <a:cubicBezTo>
                    <a:pt x="17335" y="0"/>
                    <a:pt x="17145" y="36"/>
                    <a:pt x="16973" y="105"/>
                  </a:cubicBezTo>
                  <a:cubicBezTo>
                    <a:pt x="13719" y="1390"/>
                    <a:pt x="2713" y="907"/>
                    <a:pt x="2830" y="6028"/>
                  </a:cubicBezTo>
                  <a:cubicBezTo>
                    <a:pt x="1802" y="20277"/>
                    <a:pt x="0" y="34943"/>
                    <a:pt x="4661" y="48727"/>
                  </a:cubicBezTo>
                  <a:cubicBezTo>
                    <a:pt x="6988" y="55611"/>
                    <a:pt x="8529" y="62732"/>
                    <a:pt x="11188" y="69498"/>
                  </a:cubicBezTo>
                  <a:cubicBezTo>
                    <a:pt x="12251" y="72200"/>
                    <a:pt x="13169" y="74149"/>
                    <a:pt x="14582" y="75608"/>
                  </a:cubicBezTo>
                  <a:cubicBezTo>
                    <a:pt x="15382" y="75694"/>
                    <a:pt x="16181" y="75756"/>
                    <a:pt x="16974" y="75756"/>
                  </a:cubicBezTo>
                  <a:cubicBezTo>
                    <a:pt x="17167" y="75756"/>
                    <a:pt x="17359" y="75752"/>
                    <a:pt x="17551" y="75744"/>
                  </a:cubicBezTo>
                  <a:cubicBezTo>
                    <a:pt x="16920" y="75726"/>
                    <a:pt x="16287" y="75676"/>
                    <a:pt x="15654" y="75608"/>
                  </a:cubicBezTo>
                  <a:cubicBezTo>
                    <a:pt x="14240" y="74149"/>
                    <a:pt x="13321" y="72200"/>
                    <a:pt x="12258" y="69498"/>
                  </a:cubicBezTo>
                  <a:cubicBezTo>
                    <a:pt x="9599" y="62732"/>
                    <a:pt x="8059" y="55611"/>
                    <a:pt x="5732" y="48727"/>
                  </a:cubicBezTo>
                  <a:cubicBezTo>
                    <a:pt x="1072" y="34943"/>
                    <a:pt x="2872" y="20277"/>
                    <a:pt x="3903" y="6028"/>
                  </a:cubicBezTo>
                  <a:cubicBezTo>
                    <a:pt x="3784" y="907"/>
                    <a:pt x="14790" y="1390"/>
                    <a:pt x="18043" y="105"/>
                  </a:cubicBezTo>
                  <a:cubicBezTo>
                    <a:pt x="18046" y="104"/>
                    <a:pt x="18048" y="102"/>
                    <a:pt x="18051" y="101"/>
                  </a:cubicBezTo>
                  <a:cubicBezTo>
                    <a:pt x="17887" y="33"/>
                    <a:pt x="17706" y="0"/>
                    <a:pt x="17524"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2" name="Google Shape;970;p39">
              <a:extLst>
                <a:ext uri="{FF2B5EF4-FFF2-40B4-BE49-F238E27FC236}">
                  <a16:creationId xmlns:a16="http://schemas.microsoft.com/office/drawing/2014/main" id="{79E257C1-AD94-4DEA-ACC5-01FFF51BB9FE}"/>
                </a:ext>
              </a:extLst>
            </p:cNvPr>
            <p:cNvSpPr/>
            <p:nvPr>
              <p:custDataLst>
                <p:tags r:id="rId56"/>
              </p:custDataLst>
            </p:nvPr>
          </p:nvSpPr>
          <p:spPr>
            <a:xfrm>
              <a:off x="7423595" y="4074732"/>
              <a:ext cx="791100" cy="2668100"/>
            </a:xfrm>
            <a:custGeom>
              <a:avLst/>
              <a:gdLst/>
              <a:ahLst/>
              <a:cxnLst/>
              <a:rect l="l" t="t" r="r" b="b"/>
              <a:pathLst>
                <a:path w="23733" h="80043" extrusionOk="0">
                  <a:moveTo>
                    <a:pt x="22490" y="993"/>
                  </a:moveTo>
                  <a:cubicBezTo>
                    <a:pt x="22396" y="512"/>
                    <a:pt x="21884" y="6"/>
                    <a:pt x="21364" y="49"/>
                  </a:cubicBezTo>
                  <a:cubicBezTo>
                    <a:pt x="18010" y="317"/>
                    <a:pt x="14607" y="89"/>
                    <a:pt x="11245" y="183"/>
                  </a:cubicBezTo>
                  <a:cubicBezTo>
                    <a:pt x="9727" y="228"/>
                    <a:pt x="6878" y="1"/>
                    <a:pt x="5579" y="1238"/>
                  </a:cubicBezTo>
                  <a:cubicBezTo>
                    <a:pt x="4607" y="5725"/>
                    <a:pt x="3780" y="10239"/>
                    <a:pt x="3048" y="14775"/>
                  </a:cubicBezTo>
                  <a:cubicBezTo>
                    <a:pt x="3026" y="14983"/>
                    <a:pt x="3001" y="15196"/>
                    <a:pt x="2978" y="15406"/>
                  </a:cubicBezTo>
                  <a:cubicBezTo>
                    <a:pt x="2643" y="18146"/>
                    <a:pt x="2217" y="20871"/>
                    <a:pt x="1755" y="23591"/>
                  </a:cubicBezTo>
                  <a:cubicBezTo>
                    <a:pt x="1449" y="25905"/>
                    <a:pt x="1163" y="28223"/>
                    <a:pt x="894" y="30547"/>
                  </a:cubicBezTo>
                  <a:cubicBezTo>
                    <a:pt x="567" y="36268"/>
                    <a:pt x="123" y="41975"/>
                    <a:pt x="79" y="47704"/>
                  </a:cubicBezTo>
                  <a:cubicBezTo>
                    <a:pt x="0" y="56353"/>
                    <a:pt x="1673" y="64726"/>
                    <a:pt x="4279" y="72941"/>
                  </a:cubicBezTo>
                  <a:cubicBezTo>
                    <a:pt x="4849" y="74739"/>
                    <a:pt x="5335" y="77596"/>
                    <a:pt x="6466" y="79463"/>
                  </a:cubicBezTo>
                  <a:cubicBezTo>
                    <a:pt x="9062" y="80042"/>
                    <a:pt x="11607" y="79719"/>
                    <a:pt x="14091" y="78934"/>
                  </a:cubicBezTo>
                  <a:cubicBezTo>
                    <a:pt x="14619" y="72545"/>
                    <a:pt x="14518" y="66157"/>
                    <a:pt x="14181" y="59747"/>
                  </a:cubicBezTo>
                  <a:cubicBezTo>
                    <a:pt x="13779" y="52083"/>
                    <a:pt x="12550" y="44714"/>
                    <a:pt x="14578" y="37181"/>
                  </a:cubicBezTo>
                  <a:cubicBezTo>
                    <a:pt x="16227" y="31059"/>
                    <a:pt x="19180" y="25344"/>
                    <a:pt x="21293" y="19378"/>
                  </a:cubicBezTo>
                  <a:cubicBezTo>
                    <a:pt x="23420" y="13377"/>
                    <a:pt x="23733" y="7215"/>
                    <a:pt x="22490" y="993"/>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3" name="Google Shape;971;p39">
              <a:extLst>
                <a:ext uri="{FF2B5EF4-FFF2-40B4-BE49-F238E27FC236}">
                  <a16:creationId xmlns:a16="http://schemas.microsoft.com/office/drawing/2014/main" id="{CDF3887D-5A2E-42FD-BC1E-CA28F553D1D8}"/>
                </a:ext>
              </a:extLst>
            </p:cNvPr>
            <p:cNvSpPr/>
            <p:nvPr>
              <p:custDataLst>
                <p:tags r:id="rId57"/>
              </p:custDataLst>
            </p:nvPr>
          </p:nvSpPr>
          <p:spPr>
            <a:xfrm>
              <a:off x="7401196" y="4084532"/>
              <a:ext cx="328500" cy="2640600"/>
            </a:xfrm>
            <a:custGeom>
              <a:avLst/>
              <a:gdLst/>
              <a:ahLst/>
              <a:cxnLst/>
              <a:rect l="l" t="t" r="r" b="b"/>
              <a:pathLst>
                <a:path w="9855" h="79218" extrusionOk="0">
                  <a:moveTo>
                    <a:pt x="7662" y="1"/>
                  </a:moveTo>
                  <a:lnTo>
                    <a:pt x="7662" y="1"/>
                  </a:lnTo>
                  <a:cubicBezTo>
                    <a:pt x="6845" y="141"/>
                    <a:pt x="6090" y="399"/>
                    <a:pt x="5578" y="888"/>
                  </a:cubicBezTo>
                  <a:cubicBezTo>
                    <a:pt x="4607" y="5373"/>
                    <a:pt x="3779" y="9886"/>
                    <a:pt x="3049" y="14423"/>
                  </a:cubicBezTo>
                  <a:cubicBezTo>
                    <a:pt x="3024" y="14631"/>
                    <a:pt x="2999" y="14845"/>
                    <a:pt x="2977" y="15054"/>
                  </a:cubicBezTo>
                  <a:cubicBezTo>
                    <a:pt x="2642" y="17794"/>
                    <a:pt x="2217" y="20518"/>
                    <a:pt x="1755" y="23240"/>
                  </a:cubicBezTo>
                  <a:cubicBezTo>
                    <a:pt x="1451" y="25553"/>
                    <a:pt x="1163" y="27872"/>
                    <a:pt x="894" y="30197"/>
                  </a:cubicBezTo>
                  <a:cubicBezTo>
                    <a:pt x="566" y="35915"/>
                    <a:pt x="122" y="41625"/>
                    <a:pt x="76" y="47351"/>
                  </a:cubicBezTo>
                  <a:cubicBezTo>
                    <a:pt x="1" y="56001"/>
                    <a:pt x="1670" y="64375"/>
                    <a:pt x="4278" y="72592"/>
                  </a:cubicBezTo>
                  <a:cubicBezTo>
                    <a:pt x="4849" y="74389"/>
                    <a:pt x="5016" y="76663"/>
                    <a:pt x="6149" y="78532"/>
                  </a:cubicBezTo>
                  <a:cubicBezTo>
                    <a:pt x="6344" y="78572"/>
                    <a:pt x="6849" y="79182"/>
                    <a:pt x="7040" y="79218"/>
                  </a:cubicBezTo>
                  <a:cubicBezTo>
                    <a:pt x="6746" y="78000"/>
                    <a:pt x="6507" y="76807"/>
                    <a:pt x="6246" y="75874"/>
                  </a:cubicBezTo>
                  <a:cubicBezTo>
                    <a:pt x="3726" y="66789"/>
                    <a:pt x="2141" y="57543"/>
                    <a:pt x="2307" y="48008"/>
                  </a:cubicBezTo>
                  <a:cubicBezTo>
                    <a:pt x="2339" y="46043"/>
                    <a:pt x="1885" y="39515"/>
                    <a:pt x="2665" y="26757"/>
                  </a:cubicBezTo>
                  <a:cubicBezTo>
                    <a:pt x="2957" y="24200"/>
                    <a:pt x="3503" y="20936"/>
                    <a:pt x="3868" y="17920"/>
                  </a:cubicBezTo>
                  <a:cubicBezTo>
                    <a:pt x="3893" y="17687"/>
                    <a:pt x="9854" y="772"/>
                    <a:pt x="7662" y="1"/>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4" name="Google Shape;972;p39">
              <a:extLst>
                <a:ext uri="{FF2B5EF4-FFF2-40B4-BE49-F238E27FC236}">
                  <a16:creationId xmlns:a16="http://schemas.microsoft.com/office/drawing/2014/main" id="{C0188C31-9DAE-4F3B-8C64-AD150940EC82}"/>
                </a:ext>
              </a:extLst>
            </p:cNvPr>
            <p:cNvSpPr/>
            <p:nvPr>
              <p:custDataLst>
                <p:tags r:id="rId58"/>
              </p:custDataLst>
            </p:nvPr>
          </p:nvSpPr>
          <p:spPr>
            <a:xfrm>
              <a:off x="6883495" y="1607965"/>
              <a:ext cx="785600" cy="1551733"/>
            </a:xfrm>
            <a:custGeom>
              <a:avLst/>
              <a:gdLst/>
              <a:ahLst/>
              <a:cxnLst/>
              <a:rect l="l" t="t" r="r" b="b"/>
              <a:pathLst>
                <a:path w="23568" h="46552" extrusionOk="0">
                  <a:moveTo>
                    <a:pt x="20465" y="38458"/>
                  </a:moveTo>
                  <a:cubicBezTo>
                    <a:pt x="18509" y="36704"/>
                    <a:pt x="16638" y="35221"/>
                    <a:pt x="14953" y="33147"/>
                  </a:cubicBezTo>
                  <a:cubicBezTo>
                    <a:pt x="14861" y="33034"/>
                    <a:pt x="14777" y="32911"/>
                    <a:pt x="14688" y="32796"/>
                  </a:cubicBezTo>
                  <a:cubicBezTo>
                    <a:pt x="13163" y="30464"/>
                    <a:pt x="11719" y="28075"/>
                    <a:pt x="10568" y="25453"/>
                  </a:cubicBezTo>
                  <a:cubicBezTo>
                    <a:pt x="8494" y="20740"/>
                    <a:pt x="4395" y="8724"/>
                    <a:pt x="4731" y="5693"/>
                  </a:cubicBezTo>
                  <a:cubicBezTo>
                    <a:pt x="4689" y="4655"/>
                    <a:pt x="4950" y="3790"/>
                    <a:pt x="5046" y="2669"/>
                  </a:cubicBezTo>
                  <a:cubicBezTo>
                    <a:pt x="5131" y="1708"/>
                    <a:pt x="5069" y="0"/>
                    <a:pt x="4425" y="580"/>
                  </a:cubicBezTo>
                  <a:cubicBezTo>
                    <a:pt x="4074" y="896"/>
                    <a:pt x="3678" y="3436"/>
                    <a:pt x="3056" y="4159"/>
                  </a:cubicBezTo>
                  <a:cubicBezTo>
                    <a:pt x="2625" y="4659"/>
                    <a:pt x="2582" y="4627"/>
                    <a:pt x="1926" y="4753"/>
                  </a:cubicBezTo>
                  <a:cubicBezTo>
                    <a:pt x="1439" y="4847"/>
                    <a:pt x="949" y="5052"/>
                    <a:pt x="623" y="5250"/>
                  </a:cubicBezTo>
                  <a:cubicBezTo>
                    <a:pt x="571" y="5357"/>
                    <a:pt x="216" y="6185"/>
                    <a:pt x="212" y="6313"/>
                  </a:cubicBezTo>
                  <a:cubicBezTo>
                    <a:pt x="153" y="8170"/>
                    <a:pt x="0" y="8694"/>
                    <a:pt x="1416" y="10014"/>
                  </a:cubicBezTo>
                  <a:cubicBezTo>
                    <a:pt x="2310" y="10848"/>
                    <a:pt x="2166" y="10218"/>
                    <a:pt x="2510" y="12646"/>
                  </a:cubicBezTo>
                  <a:cubicBezTo>
                    <a:pt x="3223" y="17693"/>
                    <a:pt x="4189" y="28180"/>
                    <a:pt x="6927" y="32552"/>
                  </a:cubicBezTo>
                  <a:cubicBezTo>
                    <a:pt x="8389" y="34884"/>
                    <a:pt x="11941" y="40487"/>
                    <a:pt x="14275" y="42431"/>
                  </a:cubicBezTo>
                  <a:cubicBezTo>
                    <a:pt x="14868" y="43125"/>
                    <a:pt x="15197" y="43271"/>
                    <a:pt x="15854" y="43819"/>
                  </a:cubicBezTo>
                  <a:cubicBezTo>
                    <a:pt x="16668" y="44865"/>
                    <a:pt x="17485" y="45063"/>
                    <a:pt x="18416" y="46036"/>
                  </a:cubicBezTo>
                  <a:cubicBezTo>
                    <a:pt x="18913" y="46552"/>
                    <a:pt x="19899" y="46528"/>
                    <a:pt x="20259" y="45848"/>
                  </a:cubicBezTo>
                  <a:cubicBezTo>
                    <a:pt x="21957" y="42635"/>
                    <a:pt x="23568" y="41242"/>
                    <a:pt x="20465" y="38458"/>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5" name="Google Shape;973;p39">
              <a:extLst>
                <a:ext uri="{FF2B5EF4-FFF2-40B4-BE49-F238E27FC236}">
                  <a16:creationId xmlns:a16="http://schemas.microsoft.com/office/drawing/2014/main" id="{7C4FD16E-2B56-47BA-9C43-80FC2E572219}"/>
                </a:ext>
              </a:extLst>
            </p:cNvPr>
            <p:cNvSpPr/>
            <p:nvPr>
              <p:custDataLst>
                <p:tags r:id="rId59"/>
              </p:custDataLst>
            </p:nvPr>
          </p:nvSpPr>
          <p:spPr>
            <a:xfrm>
              <a:off x="6883429" y="1623432"/>
              <a:ext cx="659467" cy="1530933"/>
            </a:xfrm>
            <a:custGeom>
              <a:avLst/>
              <a:gdLst/>
              <a:ahLst/>
              <a:cxnLst/>
              <a:rect l="l" t="t" r="r" b="b"/>
              <a:pathLst>
                <a:path w="19784" h="45928" extrusionOk="0">
                  <a:moveTo>
                    <a:pt x="4663" y="1"/>
                  </a:moveTo>
                  <a:cubicBezTo>
                    <a:pt x="4595" y="1"/>
                    <a:pt x="4517" y="37"/>
                    <a:pt x="4427" y="118"/>
                  </a:cubicBezTo>
                  <a:cubicBezTo>
                    <a:pt x="4076" y="434"/>
                    <a:pt x="3680" y="2974"/>
                    <a:pt x="3057" y="3696"/>
                  </a:cubicBezTo>
                  <a:cubicBezTo>
                    <a:pt x="2627" y="4198"/>
                    <a:pt x="2584" y="4165"/>
                    <a:pt x="1927" y="4292"/>
                  </a:cubicBezTo>
                  <a:cubicBezTo>
                    <a:pt x="1441" y="4386"/>
                    <a:pt x="949" y="4590"/>
                    <a:pt x="624" y="4788"/>
                  </a:cubicBezTo>
                  <a:cubicBezTo>
                    <a:pt x="572" y="4895"/>
                    <a:pt x="218" y="5722"/>
                    <a:pt x="214" y="5852"/>
                  </a:cubicBezTo>
                  <a:cubicBezTo>
                    <a:pt x="155" y="7708"/>
                    <a:pt x="1" y="8232"/>
                    <a:pt x="1418" y="9553"/>
                  </a:cubicBezTo>
                  <a:cubicBezTo>
                    <a:pt x="2312" y="10385"/>
                    <a:pt x="2168" y="9757"/>
                    <a:pt x="2511" y="12184"/>
                  </a:cubicBezTo>
                  <a:cubicBezTo>
                    <a:pt x="3225" y="17231"/>
                    <a:pt x="4189" y="27717"/>
                    <a:pt x="6929" y="32090"/>
                  </a:cubicBezTo>
                  <a:cubicBezTo>
                    <a:pt x="8390" y="34422"/>
                    <a:pt x="11942" y="40024"/>
                    <a:pt x="14277" y="41970"/>
                  </a:cubicBezTo>
                  <a:cubicBezTo>
                    <a:pt x="14869" y="42665"/>
                    <a:pt x="15199" y="42811"/>
                    <a:pt x="15856" y="43357"/>
                  </a:cubicBezTo>
                  <a:cubicBezTo>
                    <a:pt x="16669" y="44404"/>
                    <a:pt x="17486" y="44602"/>
                    <a:pt x="18418" y="45574"/>
                  </a:cubicBezTo>
                  <a:cubicBezTo>
                    <a:pt x="18643" y="45807"/>
                    <a:pt x="18965" y="45928"/>
                    <a:pt x="19286" y="45928"/>
                  </a:cubicBezTo>
                  <a:cubicBezTo>
                    <a:pt x="19457" y="45928"/>
                    <a:pt x="19629" y="45893"/>
                    <a:pt x="19784" y="45823"/>
                  </a:cubicBezTo>
                  <a:cubicBezTo>
                    <a:pt x="19645" y="45761"/>
                    <a:pt x="19516" y="45683"/>
                    <a:pt x="19411" y="45574"/>
                  </a:cubicBezTo>
                  <a:cubicBezTo>
                    <a:pt x="18480" y="44602"/>
                    <a:pt x="17663" y="44404"/>
                    <a:pt x="16848" y="43357"/>
                  </a:cubicBezTo>
                  <a:cubicBezTo>
                    <a:pt x="16193" y="42811"/>
                    <a:pt x="15862" y="42666"/>
                    <a:pt x="15270" y="41970"/>
                  </a:cubicBezTo>
                  <a:cubicBezTo>
                    <a:pt x="12934" y="40024"/>
                    <a:pt x="9383" y="34422"/>
                    <a:pt x="7922" y="32090"/>
                  </a:cubicBezTo>
                  <a:cubicBezTo>
                    <a:pt x="5182" y="27719"/>
                    <a:pt x="4219" y="17231"/>
                    <a:pt x="3504" y="12184"/>
                  </a:cubicBezTo>
                  <a:cubicBezTo>
                    <a:pt x="3163" y="9757"/>
                    <a:pt x="3304" y="10385"/>
                    <a:pt x="2413" y="9553"/>
                  </a:cubicBezTo>
                  <a:cubicBezTo>
                    <a:pt x="994" y="8232"/>
                    <a:pt x="1148" y="7708"/>
                    <a:pt x="1207" y="5852"/>
                  </a:cubicBezTo>
                  <a:cubicBezTo>
                    <a:pt x="1212" y="5722"/>
                    <a:pt x="1565" y="4895"/>
                    <a:pt x="1617" y="4788"/>
                  </a:cubicBezTo>
                  <a:cubicBezTo>
                    <a:pt x="1944" y="4590"/>
                    <a:pt x="2434" y="4386"/>
                    <a:pt x="2918" y="4292"/>
                  </a:cubicBezTo>
                  <a:cubicBezTo>
                    <a:pt x="3577" y="4164"/>
                    <a:pt x="3620" y="4198"/>
                    <a:pt x="4051" y="3696"/>
                  </a:cubicBezTo>
                  <a:cubicBezTo>
                    <a:pt x="4472" y="3209"/>
                    <a:pt x="4789" y="1889"/>
                    <a:pt x="5060" y="988"/>
                  </a:cubicBezTo>
                  <a:cubicBezTo>
                    <a:pt x="5017" y="449"/>
                    <a:pt x="4903" y="1"/>
                    <a:pt x="4663"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6" name="Google Shape;974;p39">
              <a:extLst>
                <a:ext uri="{FF2B5EF4-FFF2-40B4-BE49-F238E27FC236}">
                  <a16:creationId xmlns:a16="http://schemas.microsoft.com/office/drawing/2014/main" id="{6148413F-DD10-4F21-A02E-1D95EBDB0FA6}"/>
                </a:ext>
              </a:extLst>
            </p:cNvPr>
            <p:cNvSpPr/>
            <p:nvPr>
              <p:custDataLst>
                <p:tags r:id="rId60"/>
              </p:custDataLst>
            </p:nvPr>
          </p:nvSpPr>
          <p:spPr>
            <a:xfrm>
              <a:off x="7655327" y="2140032"/>
              <a:ext cx="486200" cy="796967"/>
            </a:xfrm>
            <a:custGeom>
              <a:avLst/>
              <a:gdLst/>
              <a:ahLst/>
              <a:cxnLst/>
              <a:rect l="l" t="t" r="r" b="b"/>
              <a:pathLst>
                <a:path w="14586" h="23909" extrusionOk="0">
                  <a:moveTo>
                    <a:pt x="11610" y="14112"/>
                  </a:moveTo>
                  <a:cubicBezTo>
                    <a:pt x="12940" y="11058"/>
                    <a:pt x="14586" y="7472"/>
                    <a:pt x="14191" y="4808"/>
                  </a:cubicBezTo>
                  <a:cubicBezTo>
                    <a:pt x="14203" y="4570"/>
                    <a:pt x="14208" y="4328"/>
                    <a:pt x="14181" y="4075"/>
                  </a:cubicBezTo>
                  <a:cubicBezTo>
                    <a:pt x="13995" y="1923"/>
                    <a:pt x="12003" y="318"/>
                    <a:pt x="10063" y="320"/>
                  </a:cubicBezTo>
                  <a:cubicBezTo>
                    <a:pt x="9041" y="1"/>
                    <a:pt x="7942" y="215"/>
                    <a:pt x="6874" y="738"/>
                  </a:cubicBezTo>
                  <a:cubicBezTo>
                    <a:pt x="6710" y="925"/>
                    <a:pt x="4498" y="675"/>
                    <a:pt x="4322" y="854"/>
                  </a:cubicBezTo>
                  <a:cubicBezTo>
                    <a:pt x="3124" y="2972"/>
                    <a:pt x="2532" y="4021"/>
                    <a:pt x="1246" y="6097"/>
                  </a:cubicBezTo>
                  <a:cubicBezTo>
                    <a:pt x="519" y="7400"/>
                    <a:pt x="0" y="10083"/>
                    <a:pt x="55" y="11130"/>
                  </a:cubicBezTo>
                  <a:cubicBezTo>
                    <a:pt x="82" y="11633"/>
                    <a:pt x="593" y="12644"/>
                    <a:pt x="898" y="13015"/>
                  </a:cubicBezTo>
                  <a:cubicBezTo>
                    <a:pt x="1819" y="14139"/>
                    <a:pt x="2441" y="14357"/>
                    <a:pt x="3883" y="14142"/>
                  </a:cubicBezTo>
                  <a:cubicBezTo>
                    <a:pt x="4323" y="14076"/>
                    <a:pt x="3610" y="20862"/>
                    <a:pt x="3916" y="21751"/>
                  </a:cubicBezTo>
                  <a:cubicBezTo>
                    <a:pt x="4656" y="23909"/>
                    <a:pt x="8939" y="23093"/>
                    <a:pt x="10673" y="22772"/>
                  </a:cubicBezTo>
                  <a:cubicBezTo>
                    <a:pt x="10789" y="22751"/>
                    <a:pt x="10901" y="22709"/>
                    <a:pt x="11006" y="22650"/>
                  </a:cubicBezTo>
                  <a:cubicBezTo>
                    <a:pt x="11096" y="22650"/>
                    <a:pt x="11182" y="22661"/>
                    <a:pt x="11276" y="22654"/>
                  </a:cubicBezTo>
                  <a:cubicBezTo>
                    <a:pt x="11921" y="22631"/>
                    <a:pt x="12597" y="22053"/>
                    <a:pt x="12375" y="21337"/>
                  </a:cubicBezTo>
                  <a:cubicBezTo>
                    <a:pt x="11697" y="19140"/>
                    <a:pt x="11543" y="16536"/>
                    <a:pt x="11610" y="14112"/>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7" name="Google Shape;975;p39">
              <a:extLst>
                <a:ext uri="{FF2B5EF4-FFF2-40B4-BE49-F238E27FC236}">
                  <a16:creationId xmlns:a16="http://schemas.microsoft.com/office/drawing/2014/main" id="{6256FB1A-1E52-4DF8-9154-B431F1082E2D}"/>
                </a:ext>
              </a:extLst>
            </p:cNvPr>
            <p:cNvSpPr/>
            <p:nvPr>
              <p:custDataLst>
                <p:tags r:id="rId61"/>
              </p:custDataLst>
            </p:nvPr>
          </p:nvSpPr>
          <p:spPr>
            <a:xfrm>
              <a:off x="7654828" y="2166165"/>
              <a:ext cx="410933" cy="746967"/>
            </a:xfrm>
            <a:custGeom>
              <a:avLst/>
              <a:gdLst/>
              <a:ahLst/>
              <a:cxnLst/>
              <a:rect l="l" t="t" r="r" b="b"/>
              <a:pathLst>
                <a:path w="12328" h="22409" extrusionOk="0">
                  <a:moveTo>
                    <a:pt x="4939" y="1"/>
                  </a:moveTo>
                  <a:cubicBezTo>
                    <a:pt x="4622" y="1"/>
                    <a:pt x="4379" y="15"/>
                    <a:pt x="4324" y="70"/>
                  </a:cubicBezTo>
                  <a:cubicBezTo>
                    <a:pt x="3126" y="2188"/>
                    <a:pt x="2535" y="3236"/>
                    <a:pt x="1247" y="5312"/>
                  </a:cubicBezTo>
                  <a:cubicBezTo>
                    <a:pt x="521" y="6616"/>
                    <a:pt x="1" y="9299"/>
                    <a:pt x="56" y="10346"/>
                  </a:cubicBezTo>
                  <a:cubicBezTo>
                    <a:pt x="82" y="10849"/>
                    <a:pt x="594" y="11860"/>
                    <a:pt x="900" y="12231"/>
                  </a:cubicBezTo>
                  <a:cubicBezTo>
                    <a:pt x="1616" y="13106"/>
                    <a:pt x="2152" y="13432"/>
                    <a:pt x="3035" y="13432"/>
                  </a:cubicBezTo>
                  <a:cubicBezTo>
                    <a:pt x="3286" y="13432"/>
                    <a:pt x="3565" y="13406"/>
                    <a:pt x="3884" y="13358"/>
                  </a:cubicBezTo>
                  <a:cubicBezTo>
                    <a:pt x="3886" y="13358"/>
                    <a:pt x="3888" y="13358"/>
                    <a:pt x="3890" y="13358"/>
                  </a:cubicBezTo>
                  <a:cubicBezTo>
                    <a:pt x="4316" y="13358"/>
                    <a:pt x="3612" y="20082"/>
                    <a:pt x="3916" y="20967"/>
                  </a:cubicBezTo>
                  <a:cubicBezTo>
                    <a:pt x="4302" y="22092"/>
                    <a:pt x="5651" y="22409"/>
                    <a:pt x="7100" y="22409"/>
                  </a:cubicBezTo>
                  <a:cubicBezTo>
                    <a:pt x="8430" y="22409"/>
                    <a:pt x="9844" y="22142"/>
                    <a:pt x="10673" y="21988"/>
                  </a:cubicBezTo>
                  <a:cubicBezTo>
                    <a:pt x="10791" y="21966"/>
                    <a:pt x="10903" y="21925"/>
                    <a:pt x="11007" y="21866"/>
                  </a:cubicBezTo>
                  <a:cubicBezTo>
                    <a:pt x="11077" y="21866"/>
                    <a:pt x="11145" y="21872"/>
                    <a:pt x="11216" y="21872"/>
                  </a:cubicBezTo>
                  <a:cubicBezTo>
                    <a:pt x="11236" y="21872"/>
                    <a:pt x="11256" y="21871"/>
                    <a:pt x="11277" y="21870"/>
                  </a:cubicBezTo>
                  <a:cubicBezTo>
                    <a:pt x="11708" y="21855"/>
                    <a:pt x="12147" y="21587"/>
                    <a:pt x="12327" y="21200"/>
                  </a:cubicBezTo>
                  <a:lnTo>
                    <a:pt x="12327" y="21200"/>
                  </a:lnTo>
                  <a:cubicBezTo>
                    <a:pt x="12308" y="21203"/>
                    <a:pt x="12290" y="21209"/>
                    <a:pt x="12270" y="21209"/>
                  </a:cubicBezTo>
                  <a:cubicBezTo>
                    <a:pt x="12249" y="21210"/>
                    <a:pt x="12229" y="21211"/>
                    <a:pt x="12208" y="21211"/>
                  </a:cubicBezTo>
                  <a:cubicBezTo>
                    <a:pt x="12137" y="21211"/>
                    <a:pt x="12070" y="21205"/>
                    <a:pt x="12000" y="21205"/>
                  </a:cubicBezTo>
                  <a:cubicBezTo>
                    <a:pt x="11895" y="21264"/>
                    <a:pt x="11783" y="21306"/>
                    <a:pt x="11665" y="21327"/>
                  </a:cubicBezTo>
                  <a:cubicBezTo>
                    <a:pt x="10836" y="21481"/>
                    <a:pt x="9421" y="21748"/>
                    <a:pt x="8091" y="21748"/>
                  </a:cubicBezTo>
                  <a:cubicBezTo>
                    <a:pt x="6643" y="21748"/>
                    <a:pt x="5295" y="21431"/>
                    <a:pt x="4909" y="20306"/>
                  </a:cubicBezTo>
                  <a:cubicBezTo>
                    <a:pt x="4604" y="19421"/>
                    <a:pt x="5309" y="12696"/>
                    <a:pt x="4883" y="12696"/>
                  </a:cubicBezTo>
                  <a:cubicBezTo>
                    <a:pt x="4881" y="12696"/>
                    <a:pt x="4879" y="12696"/>
                    <a:pt x="4877" y="12696"/>
                  </a:cubicBezTo>
                  <a:cubicBezTo>
                    <a:pt x="4557" y="12744"/>
                    <a:pt x="4277" y="12770"/>
                    <a:pt x="4026" y="12770"/>
                  </a:cubicBezTo>
                  <a:cubicBezTo>
                    <a:pt x="3144" y="12770"/>
                    <a:pt x="2608" y="12444"/>
                    <a:pt x="1893" y="11569"/>
                  </a:cubicBezTo>
                  <a:cubicBezTo>
                    <a:pt x="1587" y="11198"/>
                    <a:pt x="1076" y="10188"/>
                    <a:pt x="1049" y="9683"/>
                  </a:cubicBezTo>
                  <a:cubicBezTo>
                    <a:pt x="992" y="8638"/>
                    <a:pt x="1512" y="5955"/>
                    <a:pt x="2240" y="4651"/>
                  </a:cubicBezTo>
                  <a:cubicBezTo>
                    <a:pt x="3400" y="2780"/>
                    <a:pt x="4000" y="1736"/>
                    <a:pt x="4982" y="1"/>
                  </a:cubicBezTo>
                  <a:cubicBezTo>
                    <a:pt x="4968" y="1"/>
                    <a:pt x="4953" y="1"/>
                    <a:pt x="4939"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8" name="Google Shape;976;p39">
              <a:extLst>
                <a:ext uri="{FF2B5EF4-FFF2-40B4-BE49-F238E27FC236}">
                  <a16:creationId xmlns:a16="http://schemas.microsoft.com/office/drawing/2014/main" id="{F92A1F16-B93B-42F8-B123-1ACAFD42297D}"/>
                </a:ext>
              </a:extLst>
            </p:cNvPr>
            <p:cNvSpPr/>
            <p:nvPr>
              <p:custDataLst>
                <p:tags r:id="rId62"/>
              </p:custDataLst>
            </p:nvPr>
          </p:nvSpPr>
          <p:spPr>
            <a:xfrm>
              <a:off x="7759694" y="2054565"/>
              <a:ext cx="539633" cy="566867"/>
            </a:xfrm>
            <a:custGeom>
              <a:avLst/>
              <a:gdLst/>
              <a:ahLst/>
              <a:cxnLst/>
              <a:rect l="l" t="t" r="r" b="b"/>
              <a:pathLst>
                <a:path w="16188" h="17006" extrusionOk="0">
                  <a:moveTo>
                    <a:pt x="15594" y="6876"/>
                  </a:moveTo>
                  <a:cubicBezTo>
                    <a:pt x="15300" y="4829"/>
                    <a:pt x="14112" y="2647"/>
                    <a:pt x="12052" y="1912"/>
                  </a:cubicBezTo>
                  <a:cubicBezTo>
                    <a:pt x="10724" y="1437"/>
                    <a:pt x="9413" y="1358"/>
                    <a:pt x="8013" y="1291"/>
                  </a:cubicBezTo>
                  <a:cubicBezTo>
                    <a:pt x="5824" y="1189"/>
                    <a:pt x="3254" y="0"/>
                    <a:pt x="2137" y="1035"/>
                  </a:cubicBezTo>
                  <a:cubicBezTo>
                    <a:pt x="971" y="2113"/>
                    <a:pt x="1" y="3789"/>
                    <a:pt x="1399" y="4670"/>
                  </a:cubicBezTo>
                  <a:cubicBezTo>
                    <a:pt x="2210" y="5182"/>
                    <a:pt x="3032" y="5346"/>
                    <a:pt x="3575" y="5277"/>
                  </a:cubicBezTo>
                  <a:cubicBezTo>
                    <a:pt x="5523" y="5025"/>
                    <a:pt x="7125" y="5297"/>
                    <a:pt x="7981" y="7095"/>
                  </a:cubicBezTo>
                  <a:cubicBezTo>
                    <a:pt x="8322" y="7808"/>
                    <a:pt x="8123" y="8635"/>
                    <a:pt x="7868" y="9398"/>
                  </a:cubicBezTo>
                  <a:cubicBezTo>
                    <a:pt x="7269" y="10026"/>
                    <a:pt x="6599" y="10667"/>
                    <a:pt x="6418" y="11541"/>
                  </a:cubicBezTo>
                  <a:cubicBezTo>
                    <a:pt x="6451" y="11531"/>
                    <a:pt x="6480" y="11516"/>
                    <a:pt x="6518" y="11513"/>
                  </a:cubicBezTo>
                  <a:cubicBezTo>
                    <a:pt x="7168" y="11466"/>
                    <a:pt x="7786" y="10993"/>
                    <a:pt x="8483" y="11042"/>
                  </a:cubicBezTo>
                  <a:cubicBezTo>
                    <a:pt x="9119" y="11086"/>
                    <a:pt x="9662" y="11592"/>
                    <a:pt x="9434" y="12284"/>
                  </a:cubicBezTo>
                  <a:cubicBezTo>
                    <a:pt x="9188" y="13026"/>
                    <a:pt x="8480" y="13355"/>
                    <a:pt x="7774" y="13691"/>
                  </a:cubicBezTo>
                  <a:cubicBezTo>
                    <a:pt x="7755" y="13741"/>
                    <a:pt x="7735" y="13794"/>
                    <a:pt x="7721" y="13840"/>
                  </a:cubicBezTo>
                  <a:cubicBezTo>
                    <a:pt x="7469" y="14570"/>
                    <a:pt x="7882" y="17006"/>
                    <a:pt x="8479" y="16675"/>
                  </a:cubicBezTo>
                  <a:cubicBezTo>
                    <a:pt x="13492" y="13898"/>
                    <a:pt x="16188" y="11004"/>
                    <a:pt x="15594" y="6876"/>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9" name="Google Shape;977;p39">
              <a:extLst>
                <a:ext uri="{FF2B5EF4-FFF2-40B4-BE49-F238E27FC236}">
                  <a16:creationId xmlns:a16="http://schemas.microsoft.com/office/drawing/2014/main" id="{53261FD3-ED19-441A-BD9A-0AAD7B472B78}"/>
                </a:ext>
              </a:extLst>
            </p:cNvPr>
            <p:cNvSpPr/>
            <p:nvPr>
              <p:custDataLst>
                <p:tags r:id="rId63"/>
              </p:custDataLst>
            </p:nvPr>
          </p:nvSpPr>
          <p:spPr>
            <a:xfrm>
              <a:off x="7310829" y="2750498"/>
              <a:ext cx="1095800" cy="1512767"/>
            </a:xfrm>
            <a:custGeom>
              <a:avLst/>
              <a:gdLst/>
              <a:ahLst/>
              <a:cxnLst/>
              <a:rect l="l" t="t" r="r" b="b"/>
              <a:pathLst>
                <a:path w="32874" h="45383" extrusionOk="0">
                  <a:moveTo>
                    <a:pt x="32718" y="40187"/>
                  </a:moveTo>
                  <a:cubicBezTo>
                    <a:pt x="30134" y="32221"/>
                    <a:pt x="30929" y="23959"/>
                    <a:pt x="31213" y="15745"/>
                  </a:cubicBezTo>
                  <a:cubicBezTo>
                    <a:pt x="31380" y="10980"/>
                    <a:pt x="29253" y="4208"/>
                    <a:pt x="24507" y="2215"/>
                  </a:cubicBezTo>
                  <a:cubicBezTo>
                    <a:pt x="24262" y="2114"/>
                    <a:pt x="24045" y="2102"/>
                    <a:pt x="23860" y="2155"/>
                  </a:cubicBezTo>
                  <a:cubicBezTo>
                    <a:pt x="22913" y="1926"/>
                    <a:pt x="20264" y="3505"/>
                    <a:pt x="19594" y="3673"/>
                  </a:cubicBezTo>
                  <a:cubicBezTo>
                    <a:pt x="18793" y="3874"/>
                    <a:pt x="17269" y="3929"/>
                    <a:pt x="16247" y="3636"/>
                  </a:cubicBezTo>
                  <a:cubicBezTo>
                    <a:pt x="15522" y="3428"/>
                    <a:pt x="14690" y="2349"/>
                    <a:pt x="14214" y="2066"/>
                  </a:cubicBezTo>
                  <a:cubicBezTo>
                    <a:pt x="12162" y="848"/>
                    <a:pt x="8452" y="2294"/>
                    <a:pt x="6567" y="536"/>
                  </a:cubicBezTo>
                  <a:cubicBezTo>
                    <a:pt x="5988" y="0"/>
                    <a:pt x="5173" y="212"/>
                    <a:pt x="4886" y="933"/>
                  </a:cubicBezTo>
                  <a:cubicBezTo>
                    <a:pt x="3965" y="3208"/>
                    <a:pt x="1058" y="6768"/>
                    <a:pt x="312" y="8108"/>
                  </a:cubicBezTo>
                  <a:cubicBezTo>
                    <a:pt x="1" y="8467"/>
                    <a:pt x="1174" y="8829"/>
                    <a:pt x="1592" y="9187"/>
                  </a:cubicBezTo>
                  <a:cubicBezTo>
                    <a:pt x="6235" y="13145"/>
                    <a:pt x="7946" y="18115"/>
                    <a:pt x="7976" y="24117"/>
                  </a:cubicBezTo>
                  <a:cubicBezTo>
                    <a:pt x="8006" y="30164"/>
                    <a:pt x="8462" y="36197"/>
                    <a:pt x="8324" y="42250"/>
                  </a:cubicBezTo>
                  <a:cubicBezTo>
                    <a:pt x="8313" y="42716"/>
                    <a:pt x="8607" y="43167"/>
                    <a:pt x="9068" y="43299"/>
                  </a:cubicBezTo>
                  <a:cubicBezTo>
                    <a:pt x="16344" y="45383"/>
                    <a:pt x="25484" y="45313"/>
                    <a:pt x="32160" y="41406"/>
                  </a:cubicBezTo>
                  <a:cubicBezTo>
                    <a:pt x="32553" y="41174"/>
                    <a:pt x="32873" y="40662"/>
                    <a:pt x="32718" y="40187"/>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30" name="Google Shape;978;p39">
              <a:extLst>
                <a:ext uri="{FF2B5EF4-FFF2-40B4-BE49-F238E27FC236}">
                  <a16:creationId xmlns:a16="http://schemas.microsoft.com/office/drawing/2014/main" id="{E2451BA4-9326-4B41-829D-BE82583E5D74}"/>
                </a:ext>
              </a:extLst>
            </p:cNvPr>
            <p:cNvSpPr/>
            <p:nvPr>
              <p:custDataLst>
                <p:tags r:id="rId64"/>
              </p:custDataLst>
            </p:nvPr>
          </p:nvSpPr>
          <p:spPr>
            <a:xfrm>
              <a:off x="7310828" y="2960533"/>
              <a:ext cx="447733" cy="1261767"/>
            </a:xfrm>
            <a:custGeom>
              <a:avLst/>
              <a:gdLst/>
              <a:ahLst/>
              <a:cxnLst/>
              <a:rect l="l" t="t" r="r" b="b"/>
              <a:pathLst>
                <a:path w="13432" h="37853" extrusionOk="0">
                  <a:moveTo>
                    <a:pt x="1520" y="0"/>
                  </a:moveTo>
                  <a:cubicBezTo>
                    <a:pt x="458" y="1563"/>
                    <a:pt x="736" y="1060"/>
                    <a:pt x="312" y="1826"/>
                  </a:cubicBezTo>
                  <a:cubicBezTo>
                    <a:pt x="1" y="2185"/>
                    <a:pt x="1174" y="2547"/>
                    <a:pt x="1592" y="2906"/>
                  </a:cubicBezTo>
                  <a:cubicBezTo>
                    <a:pt x="6235" y="6862"/>
                    <a:pt x="7946" y="11833"/>
                    <a:pt x="7976" y="17835"/>
                  </a:cubicBezTo>
                  <a:cubicBezTo>
                    <a:pt x="8004" y="23884"/>
                    <a:pt x="8460" y="29916"/>
                    <a:pt x="8323" y="35968"/>
                  </a:cubicBezTo>
                  <a:cubicBezTo>
                    <a:pt x="8311" y="36435"/>
                    <a:pt x="8605" y="36885"/>
                    <a:pt x="9066" y="37019"/>
                  </a:cubicBezTo>
                  <a:cubicBezTo>
                    <a:pt x="9560" y="37160"/>
                    <a:pt x="12326" y="37728"/>
                    <a:pt x="12837" y="37852"/>
                  </a:cubicBezTo>
                  <a:cubicBezTo>
                    <a:pt x="13431" y="34311"/>
                    <a:pt x="9496" y="26231"/>
                    <a:pt x="9404" y="22851"/>
                  </a:cubicBezTo>
                  <a:cubicBezTo>
                    <a:pt x="9311" y="19471"/>
                    <a:pt x="11730" y="18705"/>
                    <a:pt x="11730" y="17787"/>
                  </a:cubicBezTo>
                  <a:cubicBezTo>
                    <a:pt x="11730" y="17787"/>
                    <a:pt x="8758" y="14523"/>
                    <a:pt x="8277" y="12227"/>
                  </a:cubicBezTo>
                  <a:cubicBezTo>
                    <a:pt x="7393" y="7996"/>
                    <a:pt x="7205" y="5570"/>
                    <a:pt x="4195" y="2399"/>
                  </a:cubicBezTo>
                  <a:cubicBezTo>
                    <a:pt x="3989" y="2181"/>
                    <a:pt x="1825" y="219"/>
                    <a:pt x="1520"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grpSp>
      <p:sp>
        <p:nvSpPr>
          <p:cNvPr id="131" name="Google Shape;1162;p42">
            <a:extLst>
              <a:ext uri="{FF2B5EF4-FFF2-40B4-BE49-F238E27FC236}">
                <a16:creationId xmlns:a16="http://schemas.microsoft.com/office/drawing/2014/main" id="{D7051D47-9A0E-4A1C-9206-68B761D17F6F}"/>
              </a:ext>
            </a:extLst>
          </p:cNvPr>
          <p:cNvSpPr txBox="1"/>
          <p:nvPr>
            <p:custDataLst>
              <p:tags r:id="rId2"/>
            </p:custDataLst>
          </p:nvPr>
        </p:nvSpPr>
        <p:spPr>
          <a:xfrm>
            <a:off x="974715" y="308799"/>
            <a:ext cx="7443809" cy="8572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chemeClr val="lt1"/>
              </a:buClr>
              <a:buSzPts val="3600"/>
              <a:buFont typeface="Fjalla One"/>
              <a:buNone/>
              <a:defRPr sz="4800" b="0" i="0" u="none" strike="noStrike" kern="1200" cap="none">
                <a:solidFill>
                  <a:schemeClr val="lt1"/>
                </a:solidFill>
                <a:latin typeface="Fjalla One"/>
                <a:ea typeface="Fjalla One"/>
                <a:cs typeface="Fjalla One"/>
                <a:sym typeface="Fjalla One"/>
              </a:defRPr>
            </a:lvl1pPr>
            <a:lvl2pPr marL="609600" marR="0" lvl="1"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9pPr>
          </a:lstStyle>
          <a:p>
            <a:r>
              <a:rPr lang="en-US" sz="4800" b="1" dirty="0">
                <a:latin typeface="Josefin Sans" pitchFamily="2" charset="0"/>
                <a:cs typeface="Calibri" panose="020F0502020204030204" pitchFamily="34" charset="0"/>
              </a:rPr>
              <a:t>QUÁ TRÌNH</a:t>
            </a:r>
          </a:p>
        </p:txBody>
      </p:sp>
      <p:sp>
        <p:nvSpPr>
          <p:cNvPr id="136" name="Google Shape;883;p37">
            <a:extLst>
              <a:ext uri="{FF2B5EF4-FFF2-40B4-BE49-F238E27FC236}">
                <a16:creationId xmlns:a16="http://schemas.microsoft.com/office/drawing/2014/main" id="{2A5EE363-6910-4639-9F95-31E6846F8456}"/>
              </a:ext>
            </a:extLst>
          </p:cNvPr>
          <p:cNvSpPr/>
          <p:nvPr>
            <p:custDataLst>
              <p:tags r:id="rId3"/>
            </p:custDataLst>
          </p:nvPr>
        </p:nvSpPr>
        <p:spPr>
          <a:xfrm>
            <a:off x="1212254" y="1828126"/>
            <a:ext cx="246800" cy="246800"/>
          </a:xfrm>
          <a:prstGeom prst="ellipse">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sz="1600">
              <a:latin typeface="Josefin Sans" pitchFamily="2" charset="0"/>
            </a:endParaRPr>
          </a:p>
        </p:txBody>
      </p:sp>
      <p:sp>
        <p:nvSpPr>
          <p:cNvPr id="3" name="TextBox 2">
            <a:extLst>
              <a:ext uri="{FF2B5EF4-FFF2-40B4-BE49-F238E27FC236}">
                <a16:creationId xmlns:a16="http://schemas.microsoft.com/office/drawing/2014/main" id="{104B7E2C-9BF5-C2CB-CA1A-CDD8D043F525}"/>
              </a:ext>
            </a:extLst>
          </p:cNvPr>
          <p:cNvSpPr txBox="1"/>
          <p:nvPr/>
        </p:nvSpPr>
        <p:spPr>
          <a:xfrm>
            <a:off x="335906" y="1333803"/>
            <a:ext cx="6338454"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Tóm tắt danh sách phát</a:t>
            </a:r>
            <a:endParaRPr lang="vi-VN" b="0" i="0" dirty="0">
              <a:solidFill>
                <a:srgbClr val="292929"/>
              </a:solidFill>
              <a:effectLst/>
              <a:latin typeface="source-serif-pro"/>
            </a:endParaRPr>
          </a:p>
          <a:p>
            <a:br>
              <a:rPr lang="vi-VN" dirty="0">
                <a:effectLst/>
              </a:rPr>
            </a:br>
            <a:endParaRPr lang="vi-VN" dirty="0"/>
          </a:p>
        </p:txBody>
      </p:sp>
      <p:pic>
        <p:nvPicPr>
          <p:cNvPr id="5" name="Picture 4">
            <a:extLst>
              <a:ext uri="{FF2B5EF4-FFF2-40B4-BE49-F238E27FC236}">
                <a16:creationId xmlns:a16="http://schemas.microsoft.com/office/drawing/2014/main" id="{0CE69E82-9D7D-DFBE-54C6-CB33D8F48010}"/>
              </a:ext>
            </a:extLst>
          </p:cNvPr>
          <p:cNvPicPr>
            <a:picLocks noChangeAspect="1"/>
          </p:cNvPicPr>
          <p:nvPr/>
        </p:nvPicPr>
        <p:blipFill>
          <a:blip r:embed="rId67"/>
          <a:stretch>
            <a:fillRect/>
          </a:stretch>
        </p:blipFill>
        <p:spPr>
          <a:xfrm>
            <a:off x="1576848" y="1894826"/>
            <a:ext cx="7666384" cy="3817951"/>
          </a:xfrm>
          <a:prstGeom prst="rect">
            <a:avLst/>
          </a:prstGeom>
        </p:spPr>
      </p:pic>
    </p:spTree>
    <p:extLst>
      <p:ext uri="{BB962C8B-B14F-4D97-AF65-F5344CB8AC3E}">
        <p14:creationId xmlns:p14="http://schemas.microsoft.com/office/powerpoint/2010/main" val="402122378"/>
      </p:ext>
    </p:extLst>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oogle Shape;917;p39">
            <a:extLst>
              <a:ext uri="{FF2B5EF4-FFF2-40B4-BE49-F238E27FC236}">
                <a16:creationId xmlns:a16="http://schemas.microsoft.com/office/drawing/2014/main" id="{6EF7B587-BE1D-4BFE-B7D4-F04C72212369}"/>
              </a:ext>
            </a:extLst>
          </p:cNvPr>
          <p:cNvGrpSpPr/>
          <p:nvPr>
            <p:custDataLst>
              <p:tags r:id="rId1"/>
            </p:custDataLst>
          </p:nvPr>
        </p:nvGrpSpPr>
        <p:grpSpPr>
          <a:xfrm>
            <a:off x="6569642" y="910733"/>
            <a:ext cx="6099404" cy="5963522"/>
            <a:chOff x="3057694" y="524432"/>
            <a:chExt cx="7114667" cy="6956168"/>
          </a:xfrm>
        </p:grpSpPr>
        <p:sp>
          <p:nvSpPr>
            <p:cNvPr id="70" name="Google Shape;918;p39">
              <a:extLst>
                <a:ext uri="{FF2B5EF4-FFF2-40B4-BE49-F238E27FC236}">
                  <a16:creationId xmlns:a16="http://schemas.microsoft.com/office/drawing/2014/main" id="{A9C8AC41-3EFC-4670-8E07-5F2FCF04952C}"/>
                </a:ext>
              </a:extLst>
            </p:cNvPr>
            <p:cNvSpPr/>
            <p:nvPr>
              <p:custDataLst>
                <p:tags r:id="rId4"/>
              </p:custDataLst>
            </p:nvPr>
          </p:nvSpPr>
          <p:spPr>
            <a:xfrm>
              <a:off x="3057694" y="5771833"/>
              <a:ext cx="7114667" cy="1708767"/>
            </a:xfrm>
            <a:custGeom>
              <a:avLst/>
              <a:gdLst/>
              <a:ahLst/>
              <a:cxnLst/>
              <a:rect l="l" t="t" r="r" b="b"/>
              <a:pathLst>
                <a:path w="213440" h="51263" extrusionOk="0">
                  <a:moveTo>
                    <a:pt x="56252" y="1"/>
                  </a:moveTo>
                  <a:lnTo>
                    <a:pt x="0" y="51262"/>
                  </a:lnTo>
                  <a:lnTo>
                    <a:pt x="213439" y="51262"/>
                  </a:lnTo>
                  <a:lnTo>
                    <a:pt x="134420" y="40"/>
                  </a:lnTo>
                  <a:close/>
                </a:path>
              </a:pathLst>
            </a:custGeom>
            <a:gradFill>
              <a:gsLst>
                <a:gs pos="0">
                  <a:srgbClr val="FFFFFF">
                    <a:alpha val="11372"/>
                    <a:alpha val="36160"/>
                  </a:srgbClr>
                </a:gs>
                <a:gs pos="66000">
                  <a:srgbClr val="E354F7">
                    <a:alpha val="16078"/>
                    <a:alpha val="36160"/>
                  </a:srgbClr>
                </a:gs>
                <a:gs pos="100000">
                  <a:srgbClr val="10ECFF">
                    <a:alpha val="25490"/>
                    <a:alpha val="3616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1" name="Google Shape;919;p39">
              <a:extLst>
                <a:ext uri="{FF2B5EF4-FFF2-40B4-BE49-F238E27FC236}">
                  <a16:creationId xmlns:a16="http://schemas.microsoft.com/office/drawing/2014/main" id="{F6AD9AA7-C772-495C-B6E7-CEDE65345DE4}"/>
                </a:ext>
              </a:extLst>
            </p:cNvPr>
            <p:cNvSpPr/>
            <p:nvPr>
              <p:custDataLst>
                <p:tags r:id="rId5"/>
              </p:custDataLst>
            </p:nvPr>
          </p:nvSpPr>
          <p:spPr>
            <a:xfrm>
              <a:off x="4965161" y="524432"/>
              <a:ext cx="2578300" cy="5328267"/>
            </a:xfrm>
            <a:custGeom>
              <a:avLst/>
              <a:gdLst/>
              <a:ahLst/>
              <a:cxnLst/>
              <a:rect l="l" t="t" r="r" b="b"/>
              <a:pathLst>
                <a:path w="77349" h="159848" extrusionOk="0">
                  <a:moveTo>
                    <a:pt x="68508" y="159845"/>
                  </a:moveTo>
                  <a:lnTo>
                    <a:pt x="8762" y="159818"/>
                  </a:lnTo>
                  <a:cubicBezTo>
                    <a:pt x="3922" y="159814"/>
                    <a:pt x="0" y="155881"/>
                    <a:pt x="3" y="151031"/>
                  </a:cubicBezTo>
                  <a:lnTo>
                    <a:pt x="75" y="8779"/>
                  </a:lnTo>
                  <a:cubicBezTo>
                    <a:pt x="77" y="3929"/>
                    <a:pt x="4003" y="1"/>
                    <a:pt x="8841" y="2"/>
                  </a:cubicBezTo>
                  <a:lnTo>
                    <a:pt x="68587" y="33"/>
                  </a:lnTo>
                  <a:cubicBezTo>
                    <a:pt x="73427" y="35"/>
                    <a:pt x="77349" y="3968"/>
                    <a:pt x="77346" y="8819"/>
                  </a:cubicBezTo>
                  <a:lnTo>
                    <a:pt x="77274" y="151069"/>
                  </a:lnTo>
                  <a:cubicBezTo>
                    <a:pt x="77272" y="155920"/>
                    <a:pt x="73347" y="159848"/>
                    <a:pt x="68508" y="159845"/>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2" name="Google Shape;920;p39">
              <a:extLst>
                <a:ext uri="{FF2B5EF4-FFF2-40B4-BE49-F238E27FC236}">
                  <a16:creationId xmlns:a16="http://schemas.microsoft.com/office/drawing/2014/main" id="{B6714DEC-5800-416B-832B-65E35199F137}"/>
                </a:ext>
              </a:extLst>
            </p:cNvPr>
            <p:cNvSpPr/>
            <p:nvPr>
              <p:custDataLst>
                <p:tags r:id="rId6"/>
              </p:custDataLst>
            </p:nvPr>
          </p:nvSpPr>
          <p:spPr>
            <a:xfrm>
              <a:off x="5086095" y="1105265"/>
              <a:ext cx="2341100" cy="4162400"/>
            </a:xfrm>
            <a:custGeom>
              <a:avLst/>
              <a:gdLst/>
              <a:ahLst/>
              <a:cxnLst/>
              <a:rect l="l" t="t" r="r" b="b"/>
              <a:pathLst>
                <a:path w="70233" h="124872" extrusionOk="0">
                  <a:moveTo>
                    <a:pt x="70171" y="124871"/>
                  </a:moveTo>
                  <a:lnTo>
                    <a:pt x="1" y="124837"/>
                  </a:lnTo>
                  <a:lnTo>
                    <a:pt x="62" y="0"/>
                  </a:lnTo>
                  <a:lnTo>
                    <a:pt x="70232" y="37"/>
                  </a:lnTo>
                  <a:close/>
                </a:path>
              </a:pathLst>
            </a:custGeom>
            <a:gradFill>
              <a:gsLst>
                <a:gs pos="0">
                  <a:srgbClr val="FFFFFF">
                    <a:alpha val="23137"/>
                  </a:srgbClr>
                </a:gs>
                <a:gs pos="50000">
                  <a:srgbClr val="E354F7">
                    <a:alpha val="56862"/>
                  </a:srgbClr>
                </a:gs>
                <a:gs pos="100000">
                  <a:srgbClr val="10ECFF">
                    <a:alpha val="58823"/>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3" name="Google Shape;921;p39">
              <a:extLst>
                <a:ext uri="{FF2B5EF4-FFF2-40B4-BE49-F238E27FC236}">
                  <a16:creationId xmlns:a16="http://schemas.microsoft.com/office/drawing/2014/main" id="{ADB0E6FF-6D1F-4285-B62F-1105015D4EAA}"/>
                </a:ext>
              </a:extLst>
            </p:cNvPr>
            <p:cNvSpPr/>
            <p:nvPr>
              <p:custDataLst>
                <p:tags r:id="rId7"/>
              </p:custDataLst>
            </p:nvPr>
          </p:nvSpPr>
          <p:spPr>
            <a:xfrm>
              <a:off x="3845261" y="1396565"/>
              <a:ext cx="1687700" cy="2725500"/>
            </a:xfrm>
            <a:custGeom>
              <a:avLst/>
              <a:gdLst/>
              <a:ahLst/>
              <a:cxnLst/>
              <a:rect l="l" t="t" r="r" b="b"/>
              <a:pathLst>
                <a:path w="50631" h="81765" extrusionOk="0">
                  <a:moveTo>
                    <a:pt x="1" y="0"/>
                  </a:moveTo>
                  <a:lnTo>
                    <a:pt x="1" y="81765"/>
                  </a:lnTo>
                  <a:lnTo>
                    <a:pt x="50630" y="81765"/>
                  </a:lnTo>
                  <a:lnTo>
                    <a:pt x="50630" y="0"/>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4" name="Google Shape;922;p39">
              <a:extLst>
                <a:ext uri="{FF2B5EF4-FFF2-40B4-BE49-F238E27FC236}">
                  <a16:creationId xmlns:a16="http://schemas.microsoft.com/office/drawing/2014/main" id="{57DF2497-5855-4848-A11E-966E6EA7B073}"/>
                </a:ext>
              </a:extLst>
            </p:cNvPr>
            <p:cNvSpPr/>
            <p:nvPr>
              <p:custDataLst>
                <p:tags r:id="rId8"/>
              </p:custDataLst>
            </p:nvPr>
          </p:nvSpPr>
          <p:spPr>
            <a:xfrm>
              <a:off x="4205528" y="2979732"/>
              <a:ext cx="406833" cy="440667"/>
            </a:xfrm>
            <a:custGeom>
              <a:avLst/>
              <a:gdLst/>
              <a:ahLst/>
              <a:cxnLst/>
              <a:rect l="l" t="t" r="r" b="b"/>
              <a:pathLst>
                <a:path w="12205" h="13220" extrusionOk="0">
                  <a:moveTo>
                    <a:pt x="12204" y="0"/>
                  </a:moveTo>
                  <a:lnTo>
                    <a:pt x="12204" y="0"/>
                  </a:lnTo>
                  <a:cubicBezTo>
                    <a:pt x="5433" y="673"/>
                    <a:pt x="135" y="6316"/>
                    <a:pt x="0" y="13217"/>
                  </a:cubicBezTo>
                  <a:lnTo>
                    <a:pt x="3691" y="13220"/>
                  </a:lnTo>
                  <a:cubicBezTo>
                    <a:pt x="3820" y="8353"/>
                    <a:pt x="7476" y="4375"/>
                    <a:pt x="12203" y="3720"/>
                  </a:cubicBezTo>
                  <a:lnTo>
                    <a:pt x="12204" y="0"/>
                  </a:ln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5" name="Google Shape;923;p39">
              <a:extLst>
                <a:ext uri="{FF2B5EF4-FFF2-40B4-BE49-F238E27FC236}">
                  <a16:creationId xmlns:a16="http://schemas.microsoft.com/office/drawing/2014/main" id="{88616C67-810F-4A20-840A-B5466D6EEB3A}"/>
                </a:ext>
              </a:extLst>
            </p:cNvPr>
            <p:cNvSpPr/>
            <p:nvPr>
              <p:custDataLst>
                <p:tags r:id="rId9"/>
              </p:custDataLst>
            </p:nvPr>
          </p:nvSpPr>
          <p:spPr>
            <a:xfrm>
              <a:off x="4205429" y="2970632"/>
              <a:ext cx="901900" cy="901633"/>
            </a:xfrm>
            <a:custGeom>
              <a:avLst/>
              <a:gdLst/>
              <a:ahLst/>
              <a:cxnLst/>
              <a:rect l="l" t="t" r="r" b="b"/>
              <a:pathLst>
                <a:path w="27057" h="27049" extrusionOk="0">
                  <a:moveTo>
                    <a:pt x="14609" y="0"/>
                  </a:moveTo>
                  <a:lnTo>
                    <a:pt x="14609" y="3698"/>
                  </a:lnTo>
                  <a:cubicBezTo>
                    <a:pt x="19537" y="4261"/>
                    <a:pt x="23366" y="8433"/>
                    <a:pt x="23363" y="13502"/>
                  </a:cubicBezTo>
                  <a:cubicBezTo>
                    <a:pt x="23362" y="18951"/>
                    <a:pt x="18934" y="23367"/>
                    <a:pt x="13474" y="23367"/>
                  </a:cubicBezTo>
                  <a:cubicBezTo>
                    <a:pt x="13471" y="23367"/>
                    <a:pt x="13469" y="23367"/>
                    <a:pt x="13467" y="23367"/>
                  </a:cubicBezTo>
                  <a:cubicBezTo>
                    <a:pt x="8574" y="23364"/>
                    <a:pt x="4526" y="19815"/>
                    <a:pt x="3731" y="15161"/>
                  </a:cubicBezTo>
                  <a:lnTo>
                    <a:pt x="1" y="15160"/>
                  </a:lnTo>
                  <a:lnTo>
                    <a:pt x="1" y="15160"/>
                  </a:lnTo>
                  <a:cubicBezTo>
                    <a:pt x="824" y="21857"/>
                    <a:pt x="6529" y="27045"/>
                    <a:pt x="13465" y="27049"/>
                  </a:cubicBezTo>
                  <a:cubicBezTo>
                    <a:pt x="13468" y="27049"/>
                    <a:pt x="13470" y="27049"/>
                    <a:pt x="13473" y="27049"/>
                  </a:cubicBezTo>
                  <a:cubicBezTo>
                    <a:pt x="20969" y="27049"/>
                    <a:pt x="27050" y="20987"/>
                    <a:pt x="27053" y="13503"/>
                  </a:cubicBezTo>
                  <a:cubicBezTo>
                    <a:pt x="27057" y="6401"/>
                    <a:pt x="21580" y="579"/>
                    <a:pt x="14609" y="0"/>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6" name="Google Shape;924;p39">
              <a:extLst>
                <a:ext uri="{FF2B5EF4-FFF2-40B4-BE49-F238E27FC236}">
                  <a16:creationId xmlns:a16="http://schemas.microsoft.com/office/drawing/2014/main" id="{C6560E3A-8E5A-4A41-AE44-8473528695DD}"/>
                </a:ext>
              </a:extLst>
            </p:cNvPr>
            <p:cNvSpPr/>
            <p:nvPr>
              <p:custDataLst>
                <p:tags r:id="rId10"/>
              </p:custDataLst>
            </p:nvPr>
          </p:nvSpPr>
          <p:spPr>
            <a:xfrm>
              <a:off x="4096894" y="2863266"/>
              <a:ext cx="1119000" cy="1116400"/>
            </a:xfrm>
            <a:custGeom>
              <a:avLst/>
              <a:gdLst/>
              <a:ahLst/>
              <a:cxnLst/>
              <a:rect l="l" t="t" r="r" b="b"/>
              <a:pathLst>
                <a:path w="33570" h="33492" extrusionOk="0">
                  <a:moveTo>
                    <a:pt x="16792" y="330"/>
                  </a:moveTo>
                  <a:cubicBezTo>
                    <a:pt x="25863" y="334"/>
                    <a:pt x="33241" y="7703"/>
                    <a:pt x="33237" y="16755"/>
                  </a:cubicBezTo>
                  <a:cubicBezTo>
                    <a:pt x="33235" y="21140"/>
                    <a:pt x="31520" y="25265"/>
                    <a:pt x="28412" y="28361"/>
                  </a:cubicBezTo>
                  <a:cubicBezTo>
                    <a:pt x="25305" y="31459"/>
                    <a:pt x="21176" y="33164"/>
                    <a:pt x="16784" y="33164"/>
                  </a:cubicBezTo>
                  <a:lnTo>
                    <a:pt x="16775" y="33164"/>
                  </a:lnTo>
                  <a:cubicBezTo>
                    <a:pt x="12380" y="33161"/>
                    <a:pt x="8250" y="31452"/>
                    <a:pt x="5145" y="28349"/>
                  </a:cubicBezTo>
                  <a:cubicBezTo>
                    <a:pt x="2038" y="25246"/>
                    <a:pt x="329" y="21123"/>
                    <a:pt x="330" y="16738"/>
                  </a:cubicBezTo>
                  <a:cubicBezTo>
                    <a:pt x="337" y="7690"/>
                    <a:pt x="7717" y="330"/>
                    <a:pt x="16785" y="330"/>
                  </a:cubicBezTo>
                  <a:close/>
                  <a:moveTo>
                    <a:pt x="16785" y="1"/>
                  </a:moveTo>
                  <a:cubicBezTo>
                    <a:pt x="7538" y="1"/>
                    <a:pt x="9" y="7508"/>
                    <a:pt x="2" y="16738"/>
                  </a:cubicBezTo>
                  <a:cubicBezTo>
                    <a:pt x="1" y="21212"/>
                    <a:pt x="1744" y="25417"/>
                    <a:pt x="4912" y="28582"/>
                  </a:cubicBezTo>
                  <a:cubicBezTo>
                    <a:pt x="8080" y="31746"/>
                    <a:pt x="12294" y="33490"/>
                    <a:pt x="16776" y="33492"/>
                  </a:cubicBezTo>
                  <a:lnTo>
                    <a:pt x="16785" y="33492"/>
                  </a:lnTo>
                  <a:cubicBezTo>
                    <a:pt x="21264" y="33492"/>
                    <a:pt x="25477" y="31753"/>
                    <a:pt x="28646" y="28594"/>
                  </a:cubicBezTo>
                  <a:cubicBezTo>
                    <a:pt x="31817" y="25432"/>
                    <a:pt x="33565" y="21229"/>
                    <a:pt x="33566" y="16755"/>
                  </a:cubicBezTo>
                  <a:cubicBezTo>
                    <a:pt x="33570" y="7521"/>
                    <a:pt x="26044" y="5"/>
                    <a:pt x="16793" y="1"/>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7" name="Google Shape;925;p39">
              <a:extLst>
                <a:ext uri="{FF2B5EF4-FFF2-40B4-BE49-F238E27FC236}">
                  <a16:creationId xmlns:a16="http://schemas.microsoft.com/office/drawing/2014/main" id="{FF8A588A-B9AC-40BA-9897-3196106DC5AB}"/>
                </a:ext>
              </a:extLst>
            </p:cNvPr>
            <p:cNvSpPr/>
            <p:nvPr>
              <p:custDataLst>
                <p:tags r:id="rId11"/>
              </p:custDataLst>
            </p:nvPr>
          </p:nvSpPr>
          <p:spPr>
            <a:xfrm>
              <a:off x="4205528" y="1758732"/>
              <a:ext cx="406833" cy="440700"/>
            </a:xfrm>
            <a:custGeom>
              <a:avLst/>
              <a:gdLst/>
              <a:ahLst/>
              <a:cxnLst/>
              <a:rect l="l" t="t" r="r" b="b"/>
              <a:pathLst>
                <a:path w="12205" h="13221" extrusionOk="0">
                  <a:moveTo>
                    <a:pt x="12204" y="0"/>
                  </a:moveTo>
                  <a:cubicBezTo>
                    <a:pt x="5433" y="676"/>
                    <a:pt x="135" y="6316"/>
                    <a:pt x="0" y="13219"/>
                  </a:cubicBezTo>
                  <a:lnTo>
                    <a:pt x="3691" y="13221"/>
                  </a:lnTo>
                  <a:cubicBezTo>
                    <a:pt x="3820" y="8353"/>
                    <a:pt x="7476" y="4374"/>
                    <a:pt x="12203" y="3721"/>
                  </a:cubicBezTo>
                  <a:lnTo>
                    <a:pt x="12204" y="0"/>
                  </a:ln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8" name="Google Shape;926;p39">
              <a:extLst>
                <a:ext uri="{FF2B5EF4-FFF2-40B4-BE49-F238E27FC236}">
                  <a16:creationId xmlns:a16="http://schemas.microsoft.com/office/drawing/2014/main" id="{E02E5E22-61F5-4593-A955-8E8A183040B7}"/>
                </a:ext>
              </a:extLst>
            </p:cNvPr>
            <p:cNvSpPr/>
            <p:nvPr>
              <p:custDataLst>
                <p:tags r:id="rId12"/>
              </p:custDataLst>
            </p:nvPr>
          </p:nvSpPr>
          <p:spPr>
            <a:xfrm>
              <a:off x="4205429" y="1749665"/>
              <a:ext cx="901900" cy="901767"/>
            </a:xfrm>
            <a:custGeom>
              <a:avLst/>
              <a:gdLst/>
              <a:ahLst/>
              <a:cxnLst/>
              <a:rect l="l" t="t" r="r" b="b"/>
              <a:pathLst>
                <a:path w="27057" h="27053" extrusionOk="0">
                  <a:moveTo>
                    <a:pt x="14609" y="3698"/>
                  </a:moveTo>
                  <a:cubicBezTo>
                    <a:pt x="19537" y="4261"/>
                    <a:pt x="23366" y="8434"/>
                    <a:pt x="23363" y="13502"/>
                  </a:cubicBezTo>
                  <a:cubicBezTo>
                    <a:pt x="23362" y="18954"/>
                    <a:pt x="18930" y="23370"/>
                    <a:pt x="13467" y="23367"/>
                  </a:cubicBezTo>
                  <a:cubicBezTo>
                    <a:pt x="8574" y="23366"/>
                    <a:pt x="4526" y="19816"/>
                    <a:pt x="3731" y="15161"/>
                  </a:cubicBezTo>
                  <a:lnTo>
                    <a:pt x="1" y="15159"/>
                  </a:lnTo>
                  <a:cubicBezTo>
                    <a:pt x="824" y="21858"/>
                    <a:pt x="6529" y="27046"/>
                    <a:pt x="13465" y="27049"/>
                  </a:cubicBezTo>
                  <a:cubicBezTo>
                    <a:pt x="20965" y="27053"/>
                    <a:pt x="27050" y="20988"/>
                    <a:pt x="27053" y="13504"/>
                  </a:cubicBezTo>
                  <a:cubicBezTo>
                    <a:pt x="27057" y="6404"/>
                    <a:pt x="21580" y="579"/>
                    <a:pt x="14609"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9" name="Google Shape;927;p39">
              <a:extLst>
                <a:ext uri="{FF2B5EF4-FFF2-40B4-BE49-F238E27FC236}">
                  <a16:creationId xmlns:a16="http://schemas.microsoft.com/office/drawing/2014/main" id="{7A701A13-2AD0-4E23-AA00-5897CE14E66B}"/>
                </a:ext>
              </a:extLst>
            </p:cNvPr>
            <p:cNvSpPr/>
            <p:nvPr>
              <p:custDataLst>
                <p:tags r:id="rId13"/>
              </p:custDataLst>
            </p:nvPr>
          </p:nvSpPr>
          <p:spPr>
            <a:xfrm>
              <a:off x="4096829" y="1642265"/>
              <a:ext cx="1119067" cy="1116500"/>
            </a:xfrm>
            <a:custGeom>
              <a:avLst/>
              <a:gdLst/>
              <a:ahLst/>
              <a:cxnLst/>
              <a:rect l="l" t="t" r="r" b="b"/>
              <a:pathLst>
                <a:path w="33572" h="33495" extrusionOk="0">
                  <a:moveTo>
                    <a:pt x="16795" y="330"/>
                  </a:moveTo>
                  <a:cubicBezTo>
                    <a:pt x="25866" y="335"/>
                    <a:pt x="33245" y="7705"/>
                    <a:pt x="33240" y="16755"/>
                  </a:cubicBezTo>
                  <a:cubicBezTo>
                    <a:pt x="33236" y="25807"/>
                    <a:pt x="25856" y="33165"/>
                    <a:pt x="16786" y="33165"/>
                  </a:cubicBezTo>
                  <a:lnTo>
                    <a:pt x="16778" y="33165"/>
                  </a:lnTo>
                  <a:cubicBezTo>
                    <a:pt x="7706" y="33161"/>
                    <a:pt x="328" y="25792"/>
                    <a:pt x="332" y="16740"/>
                  </a:cubicBezTo>
                  <a:cubicBezTo>
                    <a:pt x="339" y="7689"/>
                    <a:pt x="7720" y="330"/>
                    <a:pt x="16787" y="330"/>
                  </a:cubicBezTo>
                  <a:close/>
                  <a:moveTo>
                    <a:pt x="16787" y="1"/>
                  </a:moveTo>
                  <a:cubicBezTo>
                    <a:pt x="7540" y="1"/>
                    <a:pt x="11" y="7509"/>
                    <a:pt x="4" y="16740"/>
                  </a:cubicBezTo>
                  <a:cubicBezTo>
                    <a:pt x="0" y="25973"/>
                    <a:pt x="7524" y="33489"/>
                    <a:pt x="16778" y="33494"/>
                  </a:cubicBezTo>
                  <a:lnTo>
                    <a:pt x="16786" y="33494"/>
                  </a:lnTo>
                  <a:cubicBezTo>
                    <a:pt x="26036" y="33494"/>
                    <a:pt x="33565" y="25988"/>
                    <a:pt x="33568" y="16755"/>
                  </a:cubicBezTo>
                  <a:cubicBezTo>
                    <a:pt x="33572" y="7522"/>
                    <a:pt x="26046" y="6"/>
                    <a:pt x="16795"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0" name="Google Shape;928;p39">
              <a:extLst>
                <a:ext uri="{FF2B5EF4-FFF2-40B4-BE49-F238E27FC236}">
                  <a16:creationId xmlns:a16="http://schemas.microsoft.com/office/drawing/2014/main" id="{4B3D466B-8828-4453-AFC6-81610249F95F}"/>
                </a:ext>
              </a:extLst>
            </p:cNvPr>
            <p:cNvSpPr/>
            <p:nvPr>
              <p:custDataLst>
                <p:tags r:id="rId14"/>
              </p:custDataLst>
            </p:nvPr>
          </p:nvSpPr>
          <p:spPr>
            <a:xfrm>
              <a:off x="5775263" y="1396565"/>
              <a:ext cx="2454767" cy="1391400"/>
            </a:xfrm>
            <a:custGeom>
              <a:avLst/>
              <a:gdLst/>
              <a:ahLst/>
              <a:cxnLst/>
              <a:rect l="l" t="t" r="r" b="b"/>
              <a:pathLst>
                <a:path w="73643" h="41742" extrusionOk="0">
                  <a:moveTo>
                    <a:pt x="1" y="0"/>
                  </a:moveTo>
                  <a:lnTo>
                    <a:pt x="1" y="41742"/>
                  </a:lnTo>
                  <a:lnTo>
                    <a:pt x="73643" y="41742"/>
                  </a:lnTo>
                  <a:lnTo>
                    <a:pt x="73643" y="0"/>
                  </a:lnTo>
                  <a:close/>
                </a:path>
              </a:pathLst>
            </a:custGeom>
            <a:solidFill>
              <a:srgbClr val="10ECFF">
                <a:alpha val="1464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1" name="Google Shape;929;p39">
              <a:extLst>
                <a:ext uri="{FF2B5EF4-FFF2-40B4-BE49-F238E27FC236}">
                  <a16:creationId xmlns:a16="http://schemas.microsoft.com/office/drawing/2014/main" id="{307FBD2B-AC49-4B53-B1AE-B93029F0AEF5}"/>
                </a:ext>
              </a:extLst>
            </p:cNvPr>
            <p:cNvSpPr/>
            <p:nvPr>
              <p:custDataLst>
                <p:tags r:id="rId15"/>
              </p:custDataLst>
            </p:nvPr>
          </p:nvSpPr>
          <p:spPr>
            <a:xfrm>
              <a:off x="5959661" y="2568132"/>
              <a:ext cx="2047367" cy="10967"/>
            </a:xfrm>
            <a:custGeom>
              <a:avLst/>
              <a:gdLst/>
              <a:ahLst/>
              <a:cxnLst/>
              <a:rect l="l" t="t" r="r" b="b"/>
              <a:pathLst>
                <a:path w="61421" h="329" extrusionOk="0">
                  <a:moveTo>
                    <a:pt x="0" y="1"/>
                  </a:moveTo>
                  <a:lnTo>
                    <a:pt x="0" y="329"/>
                  </a:lnTo>
                  <a:lnTo>
                    <a:pt x="61420" y="329"/>
                  </a:lnTo>
                  <a:lnTo>
                    <a:pt x="6142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2" name="Google Shape;930;p39">
              <a:extLst>
                <a:ext uri="{FF2B5EF4-FFF2-40B4-BE49-F238E27FC236}">
                  <a16:creationId xmlns:a16="http://schemas.microsoft.com/office/drawing/2014/main" id="{60343E6A-6950-445E-9E32-EBFEA168BF1D}"/>
                </a:ext>
              </a:extLst>
            </p:cNvPr>
            <p:cNvSpPr/>
            <p:nvPr>
              <p:custDataLst>
                <p:tags r:id="rId16"/>
              </p:custDataLst>
            </p:nvPr>
          </p:nvSpPr>
          <p:spPr>
            <a:xfrm>
              <a:off x="5992862" y="1610965"/>
              <a:ext cx="10933" cy="21933"/>
            </a:xfrm>
            <a:custGeom>
              <a:avLst/>
              <a:gdLst/>
              <a:ahLst/>
              <a:cxnLst/>
              <a:rect l="l" t="t" r="r" b="b"/>
              <a:pathLst>
                <a:path w="328"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3" name="Google Shape;931;p39">
              <a:extLst>
                <a:ext uri="{FF2B5EF4-FFF2-40B4-BE49-F238E27FC236}">
                  <a16:creationId xmlns:a16="http://schemas.microsoft.com/office/drawing/2014/main" id="{7C577A29-9ED9-40A0-B18C-6AE5E94CD0AF}"/>
                </a:ext>
              </a:extLst>
            </p:cNvPr>
            <p:cNvSpPr/>
            <p:nvPr>
              <p:custDataLst>
                <p:tags r:id="rId17"/>
              </p:custDataLst>
            </p:nvPr>
          </p:nvSpPr>
          <p:spPr>
            <a:xfrm>
              <a:off x="5992862"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4" name="Google Shape;932;p39">
              <a:extLst>
                <a:ext uri="{FF2B5EF4-FFF2-40B4-BE49-F238E27FC236}">
                  <a16:creationId xmlns:a16="http://schemas.microsoft.com/office/drawing/2014/main" id="{D0ED5F60-8D6C-4988-8E03-6BE0094955DF}"/>
                </a:ext>
              </a:extLst>
            </p:cNvPr>
            <p:cNvSpPr/>
            <p:nvPr>
              <p:custDataLst>
                <p:tags r:id="rId18"/>
              </p:custDataLst>
            </p:nvPr>
          </p:nvSpPr>
          <p:spPr>
            <a:xfrm>
              <a:off x="5992862" y="2507332"/>
              <a:ext cx="10933" cy="21967"/>
            </a:xfrm>
            <a:custGeom>
              <a:avLst/>
              <a:gdLst/>
              <a:ahLst/>
              <a:cxnLst/>
              <a:rect l="l" t="t" r="r" b="b"/>
              <a:pathLst>
                <a:path w="328"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5" name="Google Shape;933;p39">
              <a:extLst>
                <a:ext uri="{FF2B5EF4-FFF2-40B4-BE49-F238E27FC236}">
                  <a16:creationId xmlns:a16="http://schemas.microsoft.com/office/drawing/2014/main" id="{5ACAB626-E78C-493E-A3EA-E1F383E434BC}"/>
                </a:ext>
              </a:extLst>
            </p:cNvPr>
            <p:cNvSpPr/>
            <p:nvPr>
              <p:custDataLst>
                <p:tags r:id="rId19"/>
              </p:custDataLst>
            </p:nvPr>
          </p:nvSpPr>
          <p:spPr>
            <a:xfrm>
              <a:off x="6402262" y="1610965"/>
              <a:ext cx="10967" cy="21933"/>
            </a:xfrm>
            <a:custGeom>
              <a:avLst/>
              <a:gdLst/>
              <a:ahLst/>
              <a:cxnLst/>
              <a:rect l="l" t="t" r="r" b="b"/>
              <a:pathLst>
                <a:path w="329"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6" name="Google Shape;934;p39">
              <a:extLst>
                <a:ext uri="{FF2B5EF4-FFF2-40B4-BE49-F238E27FC236}">
                  <a16:creationId xmlns:a16="http://schemas.microsoft.com/office/drawing/2014/main" id="{D56DD134-FC6D-4F8A-BBAA-AAA635CAD4EA}"/>
                </a:ext>
              </a:extLst>
            </p:cNvPr>
            <p:cNvSpPr/>
            <p:nvPr>
              <p:custDataLst>
                <p:tags r:id="rId20"/>
              </p:custDataLst>
            </p:nvPr>
          </p:nvSpPr>
          <p:spPr>
            <a:xfrm>
              <a:off x="6402228"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7" name="Google Shape;935;p39">
              <a:extLst>
                <a:ext uri="{FF2B5EF4-FFF2-40B4-BE49-F238E27FC236}">
                  <a16:creationId xmlns:a16="http://schemas.microsoft.com/office/drawing/2014/main" id="{5CDF4361-F0EA-49BA-8600-C38A5B1EC151}"/>
                </a:ext>
              </a:extLst>
            </p:cNvPr>
            <p:cNvSpPr/>
            <p:nvPr>
              <p:custDataLst>
                <p:tags r:id="rId21"/>
              </p:custDataLst>
            </p:nvPr>
          </p:nvSpPr>
          <p:spPr>
            <a:xfrm>
              <a:off x="6402262" y="2507332"/>
              <a:ext cx="10967" cy="21967"/>
            </a:xfrm>
            <a:custGeom>
              <a:avLst/>
              <a:gdLst/>
              <a:ahLst/>
              <a:cxnLst/>
              <a:rect l="l" t="t" r="r" b="b"/>
              <a:pathLst>
                <a:path w="329"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8" name="Google Shape;936;p39">
              <a:extLst>
                <a:ext uri="{FF2B5EF4-FFF2-40B4-BE49-F238E27FC236}">
                  <a16:creationId xmlns:a16="http://schemas.microsoft.com/office/drawing/2014/main" id="{E6B9999D-6F79-43BB-B6C3-0D3F6671CEFE}"/>
                </a:ext>
              </a:extLst>
            </p:cNvPr>
            <p:cNvSpPr/>
            <p:nvPr>
              <p:custDataLst>
                <p:tags r:id="rId22"/>
              </p:custDataLst>
            </p:nvPr>
          </p:nvSpPr>
          <p:spPr>
            <a:xfrm>
              <a:off x="6811761" y="1610965"/>
              <a:ext cx="11000" cy="21933"/>
            </a:xfrm>
            <a:custGeom>
              <a:avLst/>
              <a:gdLst/>
              <a:ahLst/>
              <a:cxnLst/>
              <a:rect l="l" t="t" r="r" b="b"/>
              <a:pathLst>
                <a:path w="330" h="658" extrusionOk="0">
                  <a:moveTo>
                    <a:pt x="0" y="0"/>
                  </a:moveTo>
                  <a:lnTo>
                    <a:pt x="0"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9" name="Google Shape;937;p39">
              <a:extLst>
                <a:ext uri="{FF2B5EF4-FFF2-40B4-BE49-F238E27FC236}">
                  <a16:creationId xmlns:a16="http://schemas.microsoft.com/office/drawing/2014/main" id="{E334E669-6278-4323-A2C7-1837389555D0}"/>
                </a:ext>
              </a:extLst>
            </p:cNvPr>
            <p:cNvSpPr/>
            <p:nvPr>
              <p:custDataLst>
                <p:tags r:id="rId23"/>
              </p:custDataLst>
            </p:nvPr>
          </p:nvSpPr>
          <p:spPr>
            <a:xfrm>
              <a:off x="6811761" y="1678899"/>
              <a:ext cx="11000" cy="782433"/>
            </a:xfrm>
            <a:custGeom>
              <a:avLst/>
              <a:gdLst/>
              <a:ahLst/>
              <a:cxnLst/>
              <a:rect l="l" t="t" r="r" b="b"/>
              <a:pathLst>
                <a:path w="330" h="23473" extrusionOk="0">
                  <a:moveTo>
                    <a:pt x="0" y="0"/>
                  </a:moveTo>
                  <a:lnTo>
                    <a:pt x="0" y="1381"/>
                  </a:lnTo>
                  <a:lnTo>
                    <a:pt x="330" y="1381"/>
                  </a:lnTo>
                  <a:lnTo>
                    <a:pt x="330" y="0"/>
                  </a:lnTo>
                  <a:close/>
                  <a:moveTo>
                    <a:pt x="0" y="2762"/>
                  </a:moveTo>
                  <a:lnTo>
                    <a:pt x="0" y="4142"/>
                  </a:lnTo>
                  <a:lnTo>
                    <a:pt x="330" y="4142"/>
                  </a:lnTo>
                  <a:lnTo>
                    <a:pt x="330" y="2762"/>
                  </a:lnTo>
                  <a:close/>
                  <a:moveTo>
                    <a:pt x="0" y="5523"/>
                  </a:moveTo>
                  <a:lnTo>
                    <a:pt x="0" y="6904"/>
                  </a:lnTo>
                  <a:lnTo>
                    <a:pt x="330" y="6904"/>
                  </a:lnTo>
                  <a:lnTo>
                    <a:pt x="330" y="5523"/>
                  </a:lnTo>
                  <a:close/>
                  <a:moveTo>
                    <a:pt x="0" y="8285"/>
                  </a:moveTo>
                  <a:lnTo>
                    <a:pt x="0" y="9666"/>
                  </a:lnTo>
                  <a:lnTo>
                    <a:pt x="330" y="9666"/>
                  </a:lnTo>
                  <a:lnTo>
                    <a:pt x="330" y="8285"/>
                  </a:lnTo>
                  <a:close/>
                  <a:moveTo>
                    <a:pt x="0" y="11047"/>
                  </a:moveTo>
                  <a:lnTo>
                    <a:pt x="0" y="12428"/>
                  </a:lnTo>
                  <a:lnTo>
                    <a:pt x="330" y="12428"/>
                  </a:lnTo>
                  <a:lnTo>
                    <a:pt x="330" y="11047"/>
                  </a:lnTo>
                  <a:close/>
                  <a:moveTo>
                    <a:pt x="0" y="13809"/>
                  </a:moveTo>
                  <a:lnTo>
                    <a:pt x="0" y="15188"/>
                  </a:lnTo>
                  <a:lnTo>
                    <a:pt x="330" y="15188"/>
                  </a:lnTo>
                  <a:lnTo>
                    <a:pt x="330" y="13809"/>
                  </a:lnTo>
                  <a:close/>
                  <a:moveTo>
                    <a:pt x="0" y="16569"/>
                  </a:moveTo>
                  <a:lnTo>
                    <a:pt x="0" y="17950"/>
                  </a:lnTo>
                  <a:lnTo>
                    <a:pt x="330" y="17950"/>
                  </a:lnTo>
                  <a:lnTo>
                    <a:pt x="330" y="16569"/>
                  </a:lnTo>
                  <a:close/>
                  <a:moveTo>
                    <a:pt x="0" y="19331"/>
                  </a:moveTo>
                  <a:lnTo>
                    <a:pt x="0" y="20712"/>
                  </a:lnTo>
                  <a:lnTo>
                    <a:pt x="330" y="20712"/>
                  </a:lnTo>
                  <a:lnTo>
                    <a:pt x="330" y="19331"/>
                  </a:lnTo>
                  <a:close/>
                  <a:moveTo>
                    <a:pt x="0" y="22092"/>
                  </a:moveTo>
                  <a:lnTo>
                    <a:pt x="0"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0" name="Google Shape;938;p39">
              <a:extLst>
                <a:ext uri="{FF2B5EF4-FFF2-40B4-BE49-F238E27FC236}">
                  <a16:creationId xmlns:a16="http://schemas.microsoft.com/office/drawing/2014/main" id="{431F0A64-DE54-4C6F-ADCC-9BA655C98787}"/>
                </a:ext>
              </a:extLst>
            </p:cNvPr>
            <p:cNvSpPr/>
            <p:nvPr>
              <p:custDataLst>
                <p:tags r:id="rId24"/>
              </p:custDataLst>
            </p:nvPr>
          </p:nvSpPr>
          <p:spPr>
            <a:xfrm>
              <a:off x="6811761" y="2507332"/>
              <a:ext cx="11000" cy="21967"/>
            </a:xfrm>
            <a:custGeom>
              <a:avLst/>
              <a:gdLst/>
              <a:ahLst/>
              <a:cxnLst/>
              <a:rect l="l" t="t" r="r" b="b"/>
              <a:pathLst>
                <a:path w="330" h="659" extrusionOk="0">
                  <a:moveTo>
                    <a:pt x="0" y="1"/>
                  </a:moveTo>
                  <a:lnTo>
                    <a:pt x="0"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1" name="Google Shape;939;p39">
              <a:extLst>
                <a:ext uri="{FF2B5EF4-FFF2-40B4-BE49-F238E27FC236}">
                  <a16:creationId xmlns:a16="http://schemas.microsoft.com/office/drawing/2014/main" id="{331C9876-466D-4B1A-A2F1-7536B770C7E8}"/>
                </a:ext>
              </a:extLst>
            </p:cNvPr>
            <p:cNvSpPr/>
            <p:nvPr>
              <p:custDataLst>
                <p:tags r:id="rId25"/>
              </p:custDataLst>
            </p:nvPr>
          </p:nvSpPr>
          <p:spPr>
            <a:xfrm>
              <a:off x="7221194" y="1610965"/>
              <a:ext cx="11033" cy="21933"/>
            </a:xfrm>
            <a:custGeom>
              <a:avLst/>
              <a:gdLst/>
              <a:ahLst/>
              <a:cxnLst/>
              <a:rect l="l" t="t" r="r" b="b"/>
              <a:pathLst>
                <a:path w="331"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2" name="Google Shape;940;p39">
              <a:extLst>
                <a:ext uri="{FF2B5EF4-FFF2-40B4-BE49-F238E27FC236}">
                  <a16:creationId xmlns:a16="http://schemas.microsoft.com/office/drawing/2014/main" id="{D758A14A-E521-4F84-A213-09BEFB730BDE}"/>
                </a:ext>
              </a:extLst>
            </p:cNvPr>
            <p:cNvSpPr/>
            <p:nvPr>
              <p:custDataLst>
                <p:tags r:id="rId26"/>
              </p:custDataLst>
            </p:nvPr>
          </p:nvSpPr>
          <p:spPr>
            <a:xfrm>
              <a:off x="7221194" y="1678899"/>
              <a:ext cx="11033" cy="782433"/>
            </a:xfrm>
            <a:custGeom>
              <a:avLst/>
              <a:gdLst/>
              <a:ahLst/>
              <a:cxnLst/>
              <a:rect l="l" t="t" r="r" b="b"/>
              <a:pathLst>
                <a:path w="331"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3" name="Google Shape;941;p39">
              <a:extLst>
                <a:ext uri="{FF2B5EF4-FFF2-40B4-BE49-F238E27FC236}">
                  <a16:creationId xmlns:a16="http://schemas.microsoft.com/office/drawing/2014/main" id="{F60F3B3D-AAD6-44BA-AA5D-2072559AFF28}"/>
                </a:ext>
              </a:extLst>
            </p:cNvPr>
            <p:cNvSpPr/>
            <p:nvPr>
              <p:custDataLst>
                <p:tags r:id="rId27"/>
              </p:custDataLst>
            </p:nvPr>
          </p:nvSpPr>
          <p:spPr>
            <a:xfrm>
              <a:off x="7221194" y="2507332"/>
              <a:ext cx="11033" cy="21967"/>
            </a:xfrm>
            <a:custGeom>
              <a:avLst/>
              <a:gdLst/>
              <a:ahLst/>
              <a:cxnLst/>
              <a:rect l="l" t="t" r="r" b="b"/>
              <a:pathLst>
                <a:path w="331" h="659" extrusionOk="0">
                  <a:moveTo>
                    <a:pt x="1" y="1"/>
                  </a:moveTo>
                  <a:lnTo>
                    <a:pt x="1" y="658"/>
                  </a:lnTo>
                  <a:lnTo>
                    <a:pt x="330" y="658"/>
                  </a:lnTo>
                  <a:lnTo>
                    <a:pt x="330"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4" name="Google Shape;942;p39">
              <a:extLst>
                <a:ext uri="{FF2B5EF4-FFF2-40B4-BE49-F238E27FC236}">
                  <a16:creationId xmlns:a16="http://schemas.microsoft.com/office/drawing/2014/main" id="{4A83E34D-2F53-49C9-83D5-600761F61023}"/>
                </a:ext>
              </a:extLst>
            </p:cNvPr>
            <p:cNvSpPr/>
            <p:nvPr>
              <p:custDataLst>
                <p:tags r:id="rId28"/>
              </p:custDataLst>
            </p:nvPr>
          </p:nvSpPr>
          <p:spPr>
            <a:xfrm>
              <a:off x="7630661" y="1610965"/>
              <a:ext cx="11000" cy="21933"/>
            </a:xfrm>
            <a:custGeom>
              <a:avLst/>
              <a:gdLst/>
              <a:ahLst/>
              <a:cxnLst/>
              <a:rect l="l" t="t" r="r" b="b"/>
              <a:pathLst>
                <a:path w="330"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5" name="Google Shape;943;p39">
              <a:extLst>
                <a:ext uri="{FF2B5EF4-FFF2-40B4-BE49-F238E27FC236}">
                  <a16:creationId xmlns:a16="http://schemas.microsoft.com/office/drawing/2014/main" id="{26DE4234-1FAD-48F8-B180-C86D9B5CE9CC}"/>
                </a:ext>
              </a:extLst>
            </p:cNvPr>
            <p:cNvSpPr/>
            <p:nvPr>
              <p:custDataLst>
                <p:tags r:id="rId29"/>
              </p:custDataLst>
            </p:nvPr>
          </p:nvSpPr>
          <p:spPr>
            <a:xfrm>
              <a:off x="7630661"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6" name="Google Shape;944;p39">
              <a:extLst>
                <a:ext uri="{FF2B5EF4-FFF2-40B4-BE49-F238E27FC236}">
                  <a16:creationId xmlns:a16="http://schemas.microsoft.com/office/drawing/2014/main" id="{049C0505-F0C9-48B6-B0B7-C7D4A5088492}"/>
                </a:ext>
              </a:extLst>
            </p:cNvPr>
            <p:cNvSpPr/>
            <p:nvPr>
              <p:custDataLst>
                <p:tags r:id="rId30"/>
              </p:custDataLst>
            </p:nvPr>
          </p:nvSpPr>
          <p:spPr>
            <a:xfrm>
              <a:off x="7630661" y="2507332"/>
              <a:ext cx="11000" cy="21967"/>
            </a:xfrm>
            <a:custGeom>
              <a:avLst/>
              <a:gdLst/>
              <a:ahLst/>
              <a:cxnLst/>
              <a:rect l="l" t="t" r="r" b="b"/>
              <a:pathLst>
                <a:path w="330" h="659" extrusionOk="0">
                  <a:moveTo>
                    <a:pt x="1" y="1"/>
                  </a:moveTo>
                  <a:lnTo>
                    <a:pt x="1"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7" name="Google Shape;945;p39">
              <a:extLst>
                <a:ext uri="{FF2B5EF4-FFF2-40B4-BE49-F238E27FC236}">
                  <a16:creationId xmlns:a16="http://schemas.microsoft.com/office/drawing/2014/main" id="{0C2D030B-316A-494E-A44C-752FD2B72136}"/>
                </a:ext>
              </a:extLst>
            </p:cNvPr>
            <p:cNvSpPr/>
            <p:nvPr>
              <p:custDataLst>
                <p:tags r:id="rId31"/>
              </p:custDataLst>
            </p:nvPr>
          </p:nvSpPr>
          <p:spPr>
            <a:xfrm>
              <a:off x="8040162" y="1610965"/>
              <a:ext cx="10967" cy="21933"/>
            </a:xfrm>
            <a:custGeom>
              <a:avLst/>
              <a:gdLst/>
              <a:ahLst/>
              <a:cxnLst/>
              <a:rect l="l" t="t" r="r" b="b"/>
              <a:pathLst>
                <a:path w="329" h="658" extrusionOk="0">
                  <a:moveTo>
                    <a:pt x="1" y="0"/>
                  </a:moveTo>
                  <a:lnTo>
                    <a:pt x="1" y="658"/>
                  </a:lnTo>
                  <a:lnTo>
                    <a:pt x="329" y="658"/>
                  </a:lnTo>
                  <a:lnTo>
                    <a:pt x="329"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8" name="Google Shape;946;p39">
              <a:extLst>
                <a:ext uri="{FF2B5EF4-FFF2-40B4-BE49-F238E27FC236}">
                  <a16:creationId xmlns:a16="http://schemas.microsoft.com/office/drawing/2014/main" id="{796DFB07-FC5B-43B7-8372-9D7DA717CC32}"/>
                </a:ext>
              </a:extLst>
            </p:cNvPr>
            <p:cNvSpPr/>
            <p:nvPr>
              <p:custDataLst>
                <p:tags r:id="rId32"/>
              </p:custDataLst>
            </p:nvPr>
          </p:nvSpPr>
          <p:spPr>
            <a:xfrm>
              <a:off x="8040163"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9" name="Google Shape;947;p39">
              <a:extLst>
                <a:ext uri="{FF2B5EF4-FFF2-40B4-BE49-F238E27FC236}">
                  <a16:creationId xmlns:a16="http://schemas.microsoft.com/office/drawing/2014/main" id="{2440F696-9A57-4ECE-AA65-AC637FEA3D4E}"/>
                </a:ext>
              </a:extLst>
            </p:cNvPr>
            <p:cNvSpPr/>
            <p:nvPr>
              <p:custDataLst>
                <p:tags r:id="rId33"/>
              </p:custDataLst>
            </p:nvPr>
          </p:nvSpPr>
          <p:spPr>
            <a:xfrm>
              <a:off x="8040162" y="2507332"/>
              <a:ext cx="10967" cy="21967"/>
            </a:xfrm>
            <a:custGeom>
              <a:avLst/>
              <a:gdLst/>
              <a:ahLst/>
              <a:cxnLst/>
              <a:rect l="l" t="t" r="r" b="b"/>
              <a:pathLst>
                <a:path w="329" h="659" extrusionOk="0">
                  <a:moveTo>
                    <a:pt x="1" y="1"/>
                  </a:moveTo>
                  <a:lnTo>
                    <a:pt x="1" y="658"/>
                  </a:lnTo>
                  <a:lnTo>
                    <a:pt x="329" y="658"/>
                  </a:lnTo>
                  <a:lnTo>
                    <a:pt x="329"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0" name="Google Shape;948;p39">
              <a:extLst>
                <a:ext uri="{FF2B5EF4-FFF2-40B4-BE49-F238E27FC236}">
                  <a16:creationId xmlns:a16="http://schemas.microsoft.com/office/drawing/2014/main" id="{0461B3F1-2AC5-413D-9810-F66384D43DE0}"/>
                </a:ext>
              </a:extLst>
            </p:cNvPr>
            <p:cNvSpPr/>
            <p:nvPr>
              <p:custDataLst>
                <p:tags r:id="rId34"/>
              </p:custDataLst>
            </p:nvPr>
          </p:nvSpPr>
          <p:spPr>
            <a:xfrm>
              <a:off x="5994295" y="1778065"/>
              <a:ext cx="1976367" cy="605933"/>
            </a:xfrm>
            <a:custGeom>
              <a:avLst/>
              <a:gdLst/>
              <a:ahLst/>
              <a:cxnLst/>
              <a:rect l="l" t="t" r="r" b="b"/>
              <a:pathLst>
                <a:path w="59291" h="18178" extrusionOk="0">
                  <a:moveTo>
                    <a:pt x="53808" y="0"/>
                  </a:moveTo>
                  <a:cubicBezTo>
                    <a:pt x="52947" y="0"/>
                    <a:pt x="52248" y="699"/>
                    <a:pt x="52248" y="1560"/>
                  </a:cubicBezTo>
                  <a:cubicBezTo>
                    <a:pt x="52248" y="1956"/>
                    <a:pt x="52401" y="2313"/>
                    <a:pt x="52644" y="2589"/>
                  </a:cubicBezTo>
                  <a:lnTo>
                    <a:pt x="40726" y="15153"/>
                  </a:lnTo>
                  <a:cubicBezTo>
                    <a:pt x="40465" y="14659"/>
                    <a:pt x="39951" y="14318"/>
                    <a:pt x="39352" y="14318"/>
                  </a:cubicBezTo>
                  <a:cubicBezTo>
                    <a:pt x="38850" y="14320"/>
                    <a:pt x="38380" y="14563"/>
                    <a:pt x="38088" y="14972"/>
                  </a:cubicBezTo>
                  <a:lnTo>
                    <a:pt x="33667" y="10299"/>
                  </a:lnTo>
                  <a:cubicBezTo>
                    <a:pt x="33910" y="10023"/>
                    <a:pt x="34063" y="9666"/>
                    <a:pt x="34063" y="9270"/>
                  </a:cubicBezTo>
                  <a:cubicBezTo>
                    <a:pt x="34064" y="8383"/>
                    <a:pt x="33338" y="7708"/>
                    <a:pt x="32506" y="7708"/>
                  </a:cubicBezTo>
                  <a:cubicBezTo>
                    <a:pt x="32358" y="7708"/>
                    <a:pt x="32206" y="7730"/>
                    <a:pt x="32055" y="7775"/>
                  </a:cubicBezTo>
                  <a:cubicBezTo>
                    <a:pt x="31053" y="8077"/>
                    <a:pt x="30627" y="9260"/>
                    <a:pt x="31204" y="10131"/>
                  </a:cubicBezTo>
                  <a:lnTo>
                    <a:pt x="24816" y="15228"/>
                  </a:lnTo>
                  <a:cubicBezTo>
                    <a:pt x="24586" y="14722"/>
                    <a:pt x="24102" y="14378"/>
                    <a:pt x="23550" y="14326"/>
                  </a:cubicBezTo>
                  <a:cubicBezTo>
                    <a:pt x="23500" y="14321"/>
                    <a:pt x="23450" y="14319"/>
                    <a:pt x="23400" y="14319"/>
                  </a:cubicBezTo>
                  <a:cubicBezTo>
                    <a:pt x="22901" y="14319"/>
                    <a:pt x="22428" y="14560"/>
                    <a:pt x="22136" y="14973"/>
                  </a:cubicBezTo>
                  <a:lnTo>
                    <a:pt x="14617" y="5127"/>
                  </a:lnTo>
                  <a:cubicBezTo>
                    <a:pt x="15085" y="4836"/>
                    <a:pt x="15363" y="4317"/>
                    <a:pt x="15349" y="3766"/>
                  </a:cubicBezTo>
                  <a:cubicBezTo>
                    <a:pt x="15334" y="3214"/>
                    <a:pt x="15030" y="2713"/>
                    <a:pt x="14547" y="2445"/>
                  </a:cubicBezTo>
                  <a:cubicBezTo>
                    <a:pt x="14312" y="2314"/>
                    <a:pt x="14052" y="2249"/>
                    <a:pt x="13792" y="2249"/>
                  </a:cubicBezTo>
                  <a:cubicBezTo>
                    <a:pt x="13519" y="2249"/>
                    <a:pt x="13245" y="2322"/>
                    <a:pt x="13001" y="2466"/>
                  </a:cubicBezTo>
                  <a:cubicBezTo>
                    <a:pt x="12527" y="2745"/>
                    <a:pt x="12235" y="3256"/>
                    <a:pt x="12235" y="3808"/>
                  </a:cubicBezTo>
                  <a:cubicBezTo>
                    <a:pt x="12235" y="4182"/>
                    <a:pt x="12373" y="4522"/>
                    <a:pt x="12593" y="4791"/>
                  </a:cubicBezTo>
                  <a:lnTo>
                    <a:pt x="2697" y="13924"/>
                  </a:lnTo>
                  <a:cubicBezTo>
                    <a:pt x="2417" y="13675"/>
                    <a:pt x="2055" y="13538"/>
                    <a:pt x="1682" y="13537"/>
                  </a:cubicBezTo>
                  <a:cubicBezTo>
                    <a:pt x="1051" y="13537"/>
                    <a:pt x="482" y="13917"/>
                    <a:pt x="242" y="14500"/>
                  </a:cubicBezTo>
                  <a:cubicBezTo>
                    <a:pt x="0" y="15083"/>
                    <a:pt x="135" y="15753"/>
                    <a:pt x="580" y="16198"/>
                  </a:cubicBezTo>
                  <a:cubicBezTo>
                    <a:pt x="878" y="16496"/>
                    <a:pt x="1276" y="16654"/>
                    <a:pt x="1682" y="16654"/>
                  </a:cubicBezTo>
                  <a:cubicBezTo>
                    <a:pt x="1883" y="16654"/>
                    <a:pt x="2086" y="16616"/>
                    <a:pt x="2279" y="16535"/>
                  </a:cubicBezTo>
                  <a:cubicBezTo>
                    <a:pt x="2861" y="16295"/>
                    <a:pt x="3240" y="15727"/>
                    <a:pt x="3240" y="15096"/>
                  </a:cubicBezTo>
                  <a:cubicBezTo>
                    <a:pt x="3240" y="14726"/>
                    <a:pt x="3104" y="14390"/>
                    <a:pt x="2889" y="14122"/>
                  </a:cubicBezTo>
                  <a:lnTo>
                    <a:pt x="12785" y="4989"/>
                  </a:lnTo>
                  <a:cubicBezTo>
                    <a:pt x="13060" y="5221"/>
                    <a:pt x="13409" y="5367"/>
                    <a:pt x="13795" y="5367"/>
                  </a:cubicBezTo>
                  <a:cubicBezTo>
                    <a:pt x="13991" y="5367"/>
                    <a:pt x="14186" y="5328"/>
                    <a:pt x="14368" y="5255"/>
                  </a:cubicBezTo>
                  <a:lnTo>
                    <a:pt x="21988" y="15230"/>
                  </a:lnTo>
                  <a:cubicBezTo>
                    <a:pt x="21894" y="15434"/>
                    <a:pt x="21845" y="15655"/>
                    <a:pt x="21845" y="15878"/>
                  </a:cubicBezTo>
                  <a:cubicBezTo>
                    <a:pt x="21829" y="16760"/>
                    <a:pt x="22543" y="17467"/>
                    <a:pt x="23401" y="17467"/>
                  </a:cubicBezTo>
                  <a:cubicBezTo>
                    <a:pt x="23464" y="17467"/>
                    <a:pt x="23528" y="17463"/>
                    <a:pt x="23593" y="17455"/>
                  </a:cubicBezTo>
                  <a:cubicBezTo>
                    <a:pt x="24533" y="17340"/>
                    <a:pt x="25155" y="16419"/>
                    <a:pt x="24910" y="15505"/>
                  </a:cubicBezTo>
                  <a:lnTo>
                    <a:pt x="31378" y="10344"/>
                  </a:lnTo>
                  <a:cubicBezTo>
                    <a:pt x="31680" y="10664"/>
                    <a:pt x="32089" y="10828"/>
                    <a:pt x="32500" y="10828"/>
                  </a:cubicBezTo>
                  <a:cubicBezTo>
                    <a:pt x="32840" y="10828"/>
                    <a:pt x="33182" y="10715"/>
                    <a:pt x="33466" y="10486"/>
                  </a:cubicBezTo>
                  <a:lnTo>
                    <a:pt x="37945" y="15220"/>
                  </a:lnTo>
                  <a:cubicBezTo>
                    <a:pt x="37463" y="16213"/>
                    <a:pt x="38134" y="17379"/>
                    <a:pt x="39235" y="17460"/>
                  </a:cubicBezTo>
                  <a:cubicBezTo>
                    <a:pt x="39274" y="17463"/>
                    <a:pt x="39312" y="17465"/>
                    <a:pt x="39350" y="17465"/>
                  </a:cubicBezTo>
                  <a:cubicBezTo>
                    <a:pt x="39825" y="17465"/>
                    <a:pt x="40278" y="17249"/>
                    <a:pt x="40576" y="16872"/>
                  </a:cubicBezTo>
                  <a:cubicBezTo>
                    <a:pt x="40897" y="16466"/>
                    <a:pt x="40997" y="15927"/>
                    <a:pt x="40841" y="15433"/>
                  </a:cubicBezTo>
                  <a:lnTo>
                    <a:pt x="52844" y="2777"/>
                  </a:lnTo>
                  <a:cubicBezTo>
                    <a:pt x="53110" y="2987"/>
                    <a:pt x="53442" y="3119"/>
                    <a:pt x="53808" y="3119"/>
                  </a:cubicBezTo>
                  <a:cubicBezTo>
                    <a:pt x="53892" y="3118"/>
                    <a:pt x="53974" y="3109"/>
                    <a:pt x="54056" y="3093"/>
                  </a:cubicBezTo>
                  <a:lnTo>
                    <a:pt x="57145" y="15190"/>
                  </a:lnTo>
                  <a:cubicBezTo>
                    <a:pt x="56394" y="15467"/>
                    <a:pt x="55979" y="16271"/>
                    <a:pt x="56191" y="17044"/>
                  </a:cubicBezTo>
                  <a:cubicBezTo>
                    <a:pt x="56377" y="17723"/>
                    <a:pt x="56994" y="18177"/>
                    <a:pt x="57676" y="18177"/>
                  </a:cubicBezTo>
                  <a:cubicBezTo>
                    <a:pt x="57769" y="18177"/>
                    <a:pt x="57863" y="18169"/>
                    <a:pt x="57957" y="18152"/>
                  </a:cubicBezTo>
                  <a:cubicBezTo>
                    <a:pt x="58745" y="18006"/>
                    <a:pt x="59290" y="17284"/>
                    <a:pt x="59213" y="16487"/>
                  </a:cubicBezTo>
                  <a:cubicBezTo>
                    <a:pt x="59137" y="15697"/>
                    <a:pt x="58472" y="15094"/>
                    <a:pt x="57679" y="15094"/>
                  </a:cubicBezTo>
                  <a:cubicBezTo>
                    <a:pt x="57673" y="15094"/>
                    <a:pt x="57667" y="15094"/>
                    <a:pt x="57661" y="15094"/>
                  </a:cubicBezTo>
                  <a:lnTo>
                    <a:pt x="57662" y="15096"/>
                  </a:lnTo>
                  <a:cubicBezTo>
                    <a:pt x="57579" y="15097"/>
                    <a:pt x="57495" y="15106"/>
                    <a:pt x="57414" y="15122"/>
                  </a:cubicBezTo>
                  <a:lnTo>
                    <a:pt x="54324" y="3025"/>
                  </a:lnTo>
                  <a:cubicBezTo>
                    <a:pt x="54930" y="2812"/>
                    <a:pt x="55368" y="2240"/>
                    <a:pt x="55368" y="1560"/>
                  </a:cubicBezTo>
                  <a:cubicBezTo>
                    <a:pt x="55368" y="699"/>
                    <a:pt x="54669" y="0"/>
                    <a:pt x="53808" y="0"/>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1" name="Google Shape;949;p39">
              <a:extLst>
                <a:ext uri="{FF2B5EF4-FFF2-40B4-BE49-F238E27FC236}">
                  <a16:creationId xmlns:a16="http://schemas.microsoft.com/office/drawing/2014/main" id="{ED93F535-9958-4D07-A362-9E3CA34EACC0}"/>
                </a:ext>
              </a:extLst>
            </p:cNvPr>
            <p:cNvSpPr/>
            <p:nvPr>
              <p:custDataLst>
                <p:tags r:id="rId35"/>
              </p:custDataLst>
            </p:nvPr>
          </p:nvSpPr>
          <p:spPr>
            <a:xfrm>
              <a:off x="6124028" y="2968232"/>
              <a:ext cx="1944733" cy="906533"/>
            </a:xfrm>
            <a:custGeom>
              <a:avLst/>
              <a:gdLst/>
              <a:ahLst/>
              <a:cxnLst/>
              <a:rect l="l" t="t" r="r" b="b"/>
              <a:pathLst>
                <a:path w="58342" h="27196" extrusionOk="0">
                  <a:moveTo>
                    <a:pt x="0" y="1"/>
                  </a:moveTo>
                  <a:lnTo>
                    <a:pt x="0" y="27195"/>
                  </a:lnTo>
                  <a:lnTo>
                    <a:pt x="58342" y="27195"/>
                  </a:lnTo>
                  <a:lnTo>
                    <a:pt x="58342" y="1"/>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2" name="Google Shape;950;p39">
              <a:extLst>
                <a:ext uri="{FF2B5EF4-FFF2-40B4-BE49-F238E27FC236}">
                  <a16:creationId xmlns:a16="http://schemas.microsoft.com/office/drawing/2014/main" id="{D7C01FF8-7DA6-42A0-8F7E-8B0A5858AD60}"/>
                </a:ext>
              </a:extLst>
            </p:cNvPr>
            <p:cNvSpPr/>
            <p:nvPr>
              <p:custDataLst>
                <p:tags r:id="rId36"/>
              </p:custDataLst>
            </p:nvPr>
          </p:nvSpPr>
          <p:spPr>
            <a:xfrm>
              <a:off x="6261629" y="3108298"/>
              <a:ext cx="1669733" cy="101333"/>
            </a:xfrm>
            <a:custGeom>
              <a:avLst/>
              <a:gdLst/>
              <a:ahLst/>
              <a:cxnLst/>
              <a:rect l="l" t="t" r="r" b="b"/>
              <a:pathLst>
                <a:path w="50092" h="3040" extrusionOk="0">
                  <a:moveTo>
                    <a:pt x="3" y="0"/>
                  </a:moveTo>
                  <a:lnTo>
                    <a:pt x="1" y="3014"/>
                  </a:lnTo>
                  <a:lnTo>
                    <a:pt x="50088" y="3039"/>
                  </a:lnTo>
                  <a:lnTo>
                    <a:pt x="50092" y="21"/>
                  </a:lnTo>
                  <a:lnTo>
                    <a:pt x="3"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3" name="Google Shape;951;p39">
              <a:extLst>
                <a:ext uri="{FF2B5EF4-FFF2-40B4-BE49-F238E27FC236}">
                  <a16:creationId xmlns:a16="http://schemas.microsoft.com/office/drawing/2014/main" id="{74A64394-1F58-4C9B-8FFB-892C72156A2D}"/>
                </a:ext>
              </a:extLst>
            </p:cNvPr>
            <p:cNvSpPr/>
            <p:nvPr>
              <p:custDataLst>
                <p:tags r:id="rId37"/>
              </p:custDataLst>
            </p:nvPr>
          </p:nvSpPr>
          <p:spPr>
            <a:xfrm>
              <a:off x="6261562" y="3370732"/>
              <a:ext cx="1669600" cy="101400"/>
            </a:xfrm>
            <a:custGeom>
              <a:avLst/>
              <a:gdLst/>
              <a:ahLst/>
              <a:cxnLst/>
              <a:rect l="l" t="t" r="r" b="b"/>
              <a:pathLst>
                <a:path w="50088" h="3042" extrusionOk="0">
                  <a:moveTo>
                    <a:pt x="0" y="0"/>
                  </a:moveTo>
                  <a:lnTo>
                    <a:pt x="0" y="3017"/>
                  </a:lnTo>
                  <a:lnTo>
                    <a:pt x="50086" y="3042"/>
                  </a:lnTo>
                  <a:lnTo>
                    <a:pt x="50087" y="25"/>
                  </a:lnTo>
                  <a:lnTo>
                    <a:pt x="0"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4" name="Google Shape;952;p39">
              <a:extLst>
                <a:ext uri="{FF2B5EF4-FFF2-40B4-BE49-F238E27FC236}">
                  <a16:creationId xmlns:a16="http://schemas.microsoft.com/office/drawing/2014/main" id="{B1ECFE73-9D74-4327-840E-DE9EED655E89}"/>
                </a:ext>
              </a:extLst>
            </p:cNvPr>
            <p:cNvSpPr/>
            <p:nvPr>
              <p:custDataLst>
                <p:tags r:id="rId38"/>
              </p:custDataLst>
            </p:nvPr>
          </p:nvSpPr>
          <p:spPr>
            <a:xfrm>
              <a:off x="6261429" y="3633232"/>
              <a:ext cx="1669600" cy="101467"/>
            </a:xfrm>
            <a:custGeom>
              <a:avLst/>
              <a:gdLst/>
              <a:ahLst/>
              <a:cxnLst/>
              <a:rect l="l" t="t" r="r" b="b"/>
              <a:pathLst>
                <a:path w="50088" h="3044" extrusionOk="0">
                  <a:moveTo>
                    <a:pt x="0" y="1"/>
                  </a:moveTo>
                  <a:lnTo>
                    <a:pt x="0" y="3019"/>
                  </a:lnTo>
                  <a:lnTo>
                    <a:pt x="50086" y="3044"/>
                  </a:lnTo>
                  <a:lnTo>
                    <a:pt x="50087" y="27"/>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5" name="Google Shape;953;p39">
              <a:extLst>
                <a:ext uri="{FF2B5EF4-FFF2-40B4-BE49-F238E27FC236}">
                  <a16:creationId xmlns:a16="http://schemas.microsoft.com/office/drawing/2014/main" id="{B9D9B52A-2931-402F-AD5A-C3B59D36E6C2}"/>
                </a:ext>
              </a:extLst>
            </p:cNvPr>
            <p:cNvSpPr/>
            <p:nvPr>
              <p:custDataLst>
                <p:tags r:id="rId39"/>
              </p:custDataLst>
            </p:nvPr>
          </p:nvSpPr>
          <p:spPr>
            <a:xfrm>
              <a:off x="5293162" y="4696366"/>
              <a:ext cx="840133" cy="66167"/>
            </a:xfrm>
            <a:custGeom>
              <a:avLst/>
              <a:gdLst/>
              <a:ahLst/>
              <a:cxnLst/>
              <a:rect l="l" t="t" r="r" b="b"/>
              <a:pathLst>
                <a:path w="25204" h="1985"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6" name="Google Shape;954;p39">
              <a:extLst>
                <a:ext uri="{FF2B5EF4-FFF2-40B4-BE49-F238E27FC236}">
                  <a16:creationId xmlns:a16="http://schemas.microsoft.com/office/drawing/2014/main" id="{A15928D9-F13D-41D4-B1A2-002FD08BCD13}"/>
                </a:ext>
              </a:extLst>
            </p:cNvPr>
            <p:cNvSpPr/>
            <p:nvPr>
              <p:custDataLst>
                <p:tags r:id="rId40"/>
              </p:custDataLst>
            </p:nvPr>
          </p:nvSpPr>
          <p:spPr>
            <a:xfrm>
              <a:off x="5293095"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7" name="Google Shape;955;p39">
              <a:extLst>
                <a:ext uri="{FF2B5EF4-FFF2-40B4-BE49-F238E27FC236}">
                  <a16:creationId xmlns:a16="http://schemas.microsoft.com/office/drawing/2014/main" id="{FF176AB2-2178-4228-9ED1-48DB10121023}"/>
                </a:ext>
              </a:extLst>
            </p:cNvPr>
            <p:cNvSpPr/>
            <p:nvPr>
              <p:custDataLst>
                <p:tags r:id="rId41"/>
              </p:custDataLst>
            </p:nvPr>
          </p:nvSpPr>
          <p:spPr>
            <a:xfrm>
              <a:off x="5292996" y="5041298"/>
              <a:ext cx="840100" cy="66533"/>
            </a:xfrm>
            <a:custGeom>
              <a:avLst/>
              <a:gdLst/>
              <a:ahLst/>
              <a:cxnLst/>
              <a:rect l="l" t="t" r="r" b="b"/>
              <a:pathLst>
                <a:path w="25203" h="1996" extrusionOk="0">
                  <a:moveTo>
                    <a:pt x="2" y="0"/>
                  </a:moveTo>
                  <a:lnTo>
                    <a:pt x="1" y="1984"/>
                  </a:lnTo>
                  <a:lnTo>
                    <a:pt x="25202" y="1995"/>
                  </a:lnTo>
                  <a:lnTo>
                    <a:pt x="25203" y="12"/>
                  </a:lnTo>
                  <a:lnTo>
                    <a:pt x="2"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8" name="Google Shape;956;p39">
              <a:extLst>
                <a:ext uri="{FF2B5EF4-FFF2-40B4-BE49-F238E27FC236}">
                  <a16:creationId xmlns:a16="http://schemas.microsoft.com/office/drawing/2014/main" id="{59B0FCC0-E738-4871-88BC-7698D0DE08D4}"/>
                </a:ext>
              </a:extLst>
            </p:cNvPr>
            <p:cNvSpPr/>
            <p:nvPr>
              <p:custDataLst>
                <p:tags r:id="rId42"/>
              </p:custDataLst>
            </p:nvPr>
          </p:nvSpPr>
          <p:spPr>
            <a:xfrm>
              <a:off x="6256294" y="4696366"/>
              <a:ext cx="840100" cy="66167"/>
            </a:xfrm>
            <a:custGeom>
              <a:avLst/>
              <a:gdLst/>
              <a:ahLst/>
              <a:cxnLst/>
              <a:rect l="l" t="t" r="r" b="b"/>
              <a:pathLst>
                <a:path w="25203" h="1985" extrusionOk="0">
                  <a:moveTo>
                    <a:pt x="0" y="1"/>
                  </a:moveTo>
                  <a:lnTo>
                    <a:pt x="0" y="1984"/>
                  </a:lnTo>
                  <a:lnTo>
                    <a:pt x="25202" y="1984"/>
                  </a:lnTo>
                  <a:lnTo>
                    <a:pt x="25202"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9" name="Google Shape;957;p39">
              <a:extLst>
                <a:ext uri="{FF2B5EF4-FFF2-40B4-BE49-F238E27FC236}">
                  <a16:creationId xmlns:a16="http://schemas.microsoft.com/office/drawing/2014/main" id="{46BC20F5-314D-4324-AFDF-297D1D7CDA87}"/>
                </a:ext>
              </a:extLst>
            </p:cNvPr>
            <p:cNvSpPr/>
            <p:nvPr>
              <p:custDataLst>
                <p:tags r:id="rId43"/>
              </p:custDataLst>
            </p:nvPr>
          </p:nvSpPr>
          <p:spPr>
            <a:xfrm>
              <a:off x="6256194"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0" name="Google Shape;958;p39">
              <a:extLst>
                <a:ext uri="{FF2B5EF4-FFF2-40B4-BE49-F238E27FC236}">
                  <a16:creationId xmlns:a16="http://schemas.microsoft.com/office/drawing/2014/main" id="{BB2F982F-E6F4-450A-BCF6-C15385ECCFDF}"/>
                </a:ext>
              </a:extLst>
            </p:cNvPr>
            <p:cNvSpPr/>
            <p:nvPr>
              <p:custDataLst>
                <p:tags r:id="rId44"/>
              </p:custDataLst>
            </p:nvPr>
          </p:nvSpPr>
          <p:spPr>
            <a:xfrm>
              <a:off x="6256095" y="5041465"/>
              <a:ext cx="840133" cy="66133"/>
            </a:xfrm>
            <a:custGeom>
              <a:avLst/>
              <a:gdLst/>
              <a:ahLst/>
              <a:cxnLst/>
              <a:rect l="l" t="t" r="r" b="b"/>
              <a:pathLst>
                <a:path w="25204" h="1984"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1" name="Google Shape;959;p39">
              <a:extLst>
                <a:ext uri="{FF2B5EF4-FFF2-40B4-BE49-F238E27FC236}">
                  <a16:creationId xmlns:a16="http://schemas.microsoft.com/office/drawing/2014/main" id="{758A2D7D-66DD-4A4C-B353-E3D492996CEF}"/>
                </a:ext>
              </a:extLst>
            </p:cNvPr>
            <p:cNvSpPr/>
            <p:nvPr>
              <p:custDataLst>
                <p:tags r:id="rId45"/>
              </p:custDataLst>
            </p:nvPr>
          </p:nvSpPr>
          <p:spPr>
            <a:xfrm>
              <a:off x="5532961" y="4181665"/>
              <a:ext cx="360400" cy="360400"/>
            </a:xfrm>
            <a:custGeom>
              <a:avLst/>
              <a:gdLst/>
              <a:ahLst/>
              <a:cxnLst/>
              <a:rect l="l" t="t" r="r" b="b"/>
              <a:pathLst>
                <a:path w="10812" h="10812" extrusionOk="0">
                  <a:moveTo>
                    <a:pt x="5405" y="0"/>
                  </a:moveTo>
                  <a:cubicBezTo>
                    <a:pt x="2419" y="0"/>
                    <a:pt x="0" y="2419"/>
                    <a:pt x="0" y="5405"/>
                  </a:cubicBezTo>
                  <a:cubicBezTo>
                    <a:pt x="0" y="8392"/>
                    <a:pt x="2420" y="10812"/>
                    <a:pt x="5405" y="10812"/>
                  </a:cubicBezTo>
                  <a:cubicBezTo>
                    <a:pt x="8391" y="10812"/>
                    <a:pt x="10812" y="8391"/>
                    <a:pt x="10812" y="5405"/>
                  </a:cubicBezTo>
                  <a:cubicBezTo>
                    <a:pt x="10812" y="2420"/>
                    <a:pt x="8392" y="0"/>
                    <a:pt x="540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2" name="Google Shape;960;p39">
              <a:extLst>
                <a:ext uri="{FF2B5EF4-FFF2-40B4-BE49-F238E27FC236}">
                  <a16:creationId xmlns:a16="http://schemas.microsoft.com/office/drawing/2014/main" id="{2C683AC9-FBF8-4CE1-AC5D-7FCB90C36882}"/>
                </a:ext>
              </a:extLst>
            </p:cNvPr>
            <p:cNvSpPr/>
            <p:nvPr>
              <p:custDataLst>
                <p:tags r:id="rId46"/>
              </p:custDataLst>
            </p:nvPr>
          </p:nvSpPr>
          <p:spPr>
            <a:xfrm>
              <a:off x="6496061" y="4181632"/>
              <a:ext cx="360400" cy="360433"/>
            </a:xfrm>
            <a:custGeom>
              <a:avLst/>
              <a:gdLst/>
              <a:ahLst/>
              <a:cxnLst/>
              <a:rect l="l" t="t" r="r" b="b"/>
              <a:pathLst>
                <a:path w="10812" h="10813" extrusionOk="0">
                  <a:moveTo>
                    <a:pt x="5406" y="0"/>
                  </a:moveTo>
                  <a:cubicBezTo>
                    <a:pt x="2420" y="0"/>
                    <a:pt x="1" y="2421"/>
                    <a:pt x="1" y="5406"/>
                  </a:cubicBezTo>
                  <a:cubicBezTo>
                    <a:pt x="1" y="8392"/>
                    <a:pt x="2420" y="10813"/>
                    <a:pt x="5406" y="10813"/>
                  </a:cubicBezTo>
                  <a:cubicBezTo>
                    <a:pt x="8391" y="10813"/>
                    <a:pt x="10812" y="8392"/>
                    <a:pt x="10812" y="5406"/>
                  </a:cubicBezTo>
                  <a:cubicBezTo>
                    <a:pt x="10812" y="2421"/>
                    <a:pt x="8391" y="0"/>
                    <a:pt x="5406"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3" name="Google Shape;961;p39">
              <a:extLst>
                <a:ext uri="{FF2B5EF4-FFF2-40B4-BE49-F238E27FC236}">
                  <a16:creationId xmlns:a16="http://schemas.microsoft.com/office/drawing/2014/main" id="{BF0FB3D8-9EDD-4493-B2A6-499B398CCB0E}"/>
                </a:ext>
              </a:extLst>
            </p:cNvPr>
            <p:cNvSpPr/>
            <p:nvPr>
              <p:custDataLst>
                <p:tags r:id="rId47"/>
              </p:custDataLst>
            </p:nvPr>
          </p:nvSpPr>
          <p:spPr>
            <a:xfrm>
              <a:off x="7319495" y="6702232"/>
              <a:ext cx="2251167" cy="778367"/>
            </a:xfrm>
            <a:custGeom>
              <a:avLst/>
              <a:gdLst/>
              <a:ahLst/>
              <a:cxnLst/>
              <a:rect l="l" t="t" r="r" b="b"/>
              <a:pathLst>
                <a:path w="67535" h="23351" extrusionOk="0">
                  <a:moveTo>
                    <a:pt x="672" y="2986"/>
                  </a:moveTo>
                  <a:lnTo>
                    <a:pt x="1" y="23350"/>
                  </a:lnTo>
                  <a:lnTo>
                    <a:pt x="67535" y="23350"/>
                  </a:lnTo>
                  <a:lnTo>
                    <a:pt x="34621" y="1572"/>
                  </a:lnTo>
                  <a:lnTo>
                    <a:pt x="19028" y="1"/>
                  </a:lnTo>
                  <a:lnTo>
                    <a:pt x="26104" y="8880"/>
                  </a:lnTo>
                  <a:lnTo>
                    <a:pt x="12062" y="3489"/>
                  </a:lnTo>
                  <a:close/>
                </a:path>
              </a:pathLst>
            </a:custGeom>
            <a:gradFill>
              <a:gsLst>
                <a:gs pos="0">
                  <a:srgbClr val="FFFFFF">
                    <a:alpha val="11372"/>
                  </a:srgbClr>
                </a:gs>
                <a:gs pos="66000">
                  <a:srgbClr val="E354F7">
                    <a:alpha val="16078"/>
                  </a:srgbClr>
                </a:gs>
                <a:gs pos="100000">
                  <a:srgbClr val="10ECFF">
                    <a:alpha val="2549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4" name="Google Shape;962;p39">
              <a:extLst>
                <a:ext uri="{FF2B5EF4-FFF2-40B4-BE49-F238E27FC236}">
                  <a16:creationId xmlns:a16="http://schemas.microsoft.com/office/drawing/2014/main" id="{133610CC-85D7-4FBC-B8AE-C38A2174D49F}"/>
                </a:ext>
              </a:extLst>
            </p:cNvPr>
            <p:cNvSpPr/>
            <p:nvPr>
              <p:custDataLst>
                <p:tags r:id="rId48"/>
              </p:custDataLst>
            </p:nvPr>
          </p:nvSpPr>
          <p:spPr>
            <a:xfrm>
              <a:off x="7638195" y="6548365"/>
              <a:ext cx="198467" cy="317967"/>
            </a:xfrm>
            <a:custGeom>
              <a:avLst/>
              <a:gdLst/>
              <a:ahLst/>
              <a:cxnLst/>
              <a:rect l="l" t="t" r="r" b="b"/>
              <a:pathLst>
                <a:path w="5954" h="9539" extrusionOk="0">
                  <a:moveTo>
                    <a:pt x="5467" y="914"/>
                  </a:moveTo>
                  <a:cubicBezTo>
                    <a:pt x="5506" y="725"/>
                    <a:pt x="5430" y="482"/>
                    <a:pt x="5212" y="435"/>
                  </a:cubicBezTo>
                  <a:cubicBezTo>
                    <a:pt x="4896" y="365"/>
                    <a:pt x="4575" y="333"/>
                    <a:pt x="4260" y="314"/>
                  </a:cubicBezTo>
                  <a:cubicBezTo>
                    <a:pt x="4240" y="287"/>
                    <a:pt x="4228" y="260"/>
                    <a:pt x="4209" y="232"/>
                  </a:cubicBezTo>
                  <a:cubicBezTo>
                    <a:pt x="4046" y="1"/>
                    <a:pt x="3663" y="82"/>
                    <a:pt x="3528" y="295"/>
                  </a:cubicBezTo>
                  <a:cubicBezTo>
                    <a:pt x="2491" y="305"/>
                    <a:pt x="1456" y="432"/>
                    <a:pt x="415" y="318"/>
                  </a:cubicBezTo>
                  <a:cubicBezTo>
                    <a:pt x="202" y="292"/>
                    <a:pt x="1" y="533"/>
                    <a:pt x="63" y="739"/>
                  </a:cubicBezTo>
                  <a:cubicBezTo>
                    <a:pt x="740" y="3003"/>
                    <a:pt x="494" y="5087"/>
                    <a:pt x="182" y="7383"/>
                  </a:cubicBezTo>
                  <a:cubicBezTo>
                    <a:pt x="164" y="7507"/>
                    <a:pt x="262" y="7588"/>
                    <a:pt x="365" y="7602"/>
                  </a:cubicBezTo>
                  <a:cubicBezTo>
                    <a:pt x="383" y="7679"/>
                    <a:pt x="407" y="7754"/>
                    <a:pt x="434" y="7828"/>
                  </a:cubicBezTo>
                  <a:cubicBezTo>
                    <a:pt x="559" y="8146"/>
                    <a:pt x="751" y="8433"/>
                    <a:pt x="1000" y="8666"/>
                  </a:cubicBezTo>
                  <a:cubicBezTo>
                    <a:pt x="1256" y="9116"/>
                    <a:pt x="1644" y="9408"/>
                    <a:pt x="2173" y="9306"/>
                  </a:cubicBezTo>
                  <a:cubicBezTo>
                    <a:pt x="2614" y="9434"/>
                    <a:pt x="3088" y="9494"/>
                    <a:pt x="3549" y="9510"/>
                  </a:cubicBezTo>
                  <a:cubicBezTo>
                    <a:pt x="4465" y="9538"/>
                    <a:pt x="5791" y="9127"/>
                    <a:pt x="5842" y="8020"/>
                  </a:cubicBezTo>
                  <a:cubicBezTo>
                    <a:pt x="5953" y="5620"/>
                    <a:pt x="4946" y="3373"/>
                    <a:pt x="5467" y="914"/>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5" name="Google Shape;963;p39">
              <a:extLst>
                <a:ext uri="{FF2B5EF4-FFF2-40B4-BE49-F238E27FC236}">
                  <a16:creationId xmlns:a16="http://schemas.microsoft.com/office/drawing/2014/main" id="{AAE19433-66A2-43B7-A09F-ED5222EF51A8}"/>
                </a:ext>
              </a:extLst>
            </p:cNvPr>
            <p:cNvSpPr/>
            <p:nvPr>
              <p:custDataLst>
                <p:tags r:id="rId49"/>
              </p:custDataLst>
            </p:nvPr>
          </p:nvSpPr>
          <p:spPr>
            <a:xfrm>
              <a:off x="7332697" y="6691032"/>
              <a:ext cx="542067" cy="311400"/>
            </a:xfrm>
            <a:custGeom>
              <a:avLst/>
              <a:gdLst/>
              <a:ahLst/>
              <a:cxnLst/>
              <a:rect l="l" t="t" r="r" b="b"/>
              <a:pathLst>
                <a:path w="16262" h="9342" extrusionOk="0">
                  <a:moveTo>
                    <a:pt x="15855" y="8144"/>
                  </a:moveTo>
                  <a:cubicBezTo>
                    <a:pt x="16261" y="6895"/>
                    <a:pt x="15195" y="4651"/>
                    <a:pt x="15268" y="3289"/>
                  </a:cubicBezTo>
                  <a:cubicBezTo>
                    <a:pt x="15198" y="3266"/>
                    <a:pt x="15122" y="3255"/>
                    <a:pt x="15050" y="3289"/>
                  </a:cubicBezTo>
                  <a:cubicBezTo>
                    <a:pt x="13599" y="5271"/>
                    <a:pt x="9504" y="5388"/>
                    <a:pt x="9505" y="2336"/>
                  </a:cubicBezTo>
                  <a:cubicBezTo>
                    <a:pt x="9271" y="2085"/>
                    <a:pt x="9006" y="1889"/>
                    <a:pt x="8616" y="1723"/>
                  </a:cubicBezTo>
                  <a:cubicBezTo>
                    <a:pt x="7309" y="1168"/>
                    <a:pt x="5680" y="810"/>
                    <a:pt x="4305" y="432"/>
                  </a:cubicBezTo>
                  <a:cubicBezTo>
                    <a:pt x="2742" y="1"/>
                    <a:pt x="1" y="522"/>
                    <a:pt x="103" y="1966"/>
                  </a:cubicBezTo>
                  <a:cubicBezTo>
                    <a:pt x="83" y="2509"/>
                    <a:pt x="291" y="3130"/>
                    <a:pt x="723" y="3620"/>
                  </a:cubicBezTo>
                  <a:cubicBezTo>
                    <a:pt x="2439" y="5577"/>
                    <a:pt x="4464" y="6672"/>
                    <a:pt x="6947" y="7374"/>
                  </a:cubicBezTo>
                  <a:cubicBezTo>
                    <a:pt x="9126" y="7994"/>
                    <a:pt x="12697" y="9341"/>
                    <a:pt x="14375" y="8971"/>
                  </a:cubicBezTo>
                  <a:cubicBezTo>
                    <a:pt x="14411" y="8964"/>
                    <a:pt x="15822" y="8167"/>
                    <a:pt x="15855" y="8144"/>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6" name="Google Shape;964;p39">
              <a:extLst>
                <a:ext uri="{FF2B5EF4-FFF2-40B4-BE49-F238E27FC236}">
                  <a16:creationId xmlns:a16="http://schemas.microsoft.com/office/drawing/2014/main" id="{EB0E4E94-5F6C-4149-A916-6BD109041C63}"/>
                </a:ext>
              </a:extLst>
            </p:cNvPr>
            <p:cNvSpPr/>
            <p:nvPr>
              <p:custDataLst>
                <p:tags r:id="rId50"/>
              </p:custDataLst>
            </p:nvPr>
          </p:nvSpPr>
          <p:spPr>
            <a:xfrm>
              <a:off x="7333862" y="6702232"/>
              <a:ext cx="78733" cy="137300"/>
            </a:xfrm>
            <a:custGeom>
              <a:avLst/>
              <a:gdLst/>
              <a:ahLst/>
              <a:cxnLst/>
              <a:rect l="l" t="t" r="r" b="b"/>
              <a:pathLst>
                <a:path w="2362" h="4119" extrusionOk="0">
                  <a:moveTo>
                    <a:pt x="2362" y="1"/>
                  </a:moveTo>
                  <a:lnTo>
                    <a:pt x="2362" y="1"/>
                  </a:lnTo>
                  <a:cubicBezTo>
                    <a:pt x="1132" y="150"/>
                    <a:pt x="1" y="698"/>
                    <a:pt x="68" y="1635"/>
                  </a:cubicBezTo>
                  <a:cubicBezTo>
                    <a:pt x="48" y="2176"/>
                    <a:pt x="256" y="2798"/>
                    <a:pt x="688" y="3287"/>
                  </a:cubicBezTo>
                  <a:cubicBezTo>
                    <a:pt x="951" y="3586"/>
                    <a:pt x="1221" y="3859"/>
                    <a:pt x="1498" y="4119"/>
                  </a:cubicBezTo>
                  <a:cubicBezTo>
                    <a:pt x="1118" y="3447"/>
                    <a:pt x="938" y="2713"/>
                    <a:pt x="961" y="2047"/>
                  </a:cubicBezTo>
                  <a:cubicBezTo>
                    <a:pt x="897" y="1154"/>
                    <a:pt x="1476" y="474"/>
                    <a:pt x="2362" y="1"/>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7" name="Google Shape;965;p39">
              <a:extLst>
                <a:ext uri="{FF2B5EF4-FFF2-40B4-BE49-F238E27FC236}">
                  <a16:creationId xmlns:a16="http://schemas.microsoft.com/office/drawing/2014/main" id="{855495EC-AEBD-483E-A69E-800000C6F5F4}"/>
                </a:ext>
              </a:extLst>
            </p:cNvPr>
            <p:cNvSpPr/>
            <p:nvPr>
              <p:custDataLst>
                <p:tags r:id="rId51"/>
              </p:custDataLst>
            </p:nvPr>
          </p:nvSpPr>
          <p:spPr>
            <a:xfrm>
              <a:off x="8217029" y="6405999"/>
              <a:ext cx="255367" cy="323433"/>
            </a:xfrm>
            <a:custGeom>
              <a:avLst/>
              <a:gdLst/>
              <a:ahLst/>
              <a:cxnLst/>
              <a:rect l="l" t="t" r="r" b="b"/>
              <a:pathLst>
                <a:path w="7659" h="9703" extrusionOk="0">
                  <a:moveTo>
                    <a:pt x="5399" y="550"/>
                  </a:moveTo>
                  <a:cubicBezTo>
                    <a:pt x="5392" y="354"/>
                    <a:pt x="5261" y="137"/>
                    <a:pt x="5039" y="143"/>
                  </a:cubicBezTo>
                  <a:cubicBezTo>
                    <a:pt x="4713" y="153"/>
                    <a:pt x="4395" y="200"/>
                    <a:pt x="4084" y="252"/>
                  </a:cubicBezTo>
                  <a:cubicBezTo>
                    <a:pt x="4060" y="235"/>
                    <a:pt x="4041" y="203"/>
                    <a:pt x="4018" y="184"/>
                  </a:cubicBezTo>
                  <a:cubicBezTo>
                    <a:pt x="3801" y="1"/>
                    <a:pt x="3447" y="172"/>
                    <a:pt x="3368" y="410"/>
                  </a:cubicBezTo>
                  <a:cubicBezTo>
                    <a:pt x="2368" y="667"/>
                    <a:pt x="1390" y="1034"/>
                    <a:pt x="352" y="1173"/>
                  </a:cubicBezTo>
                  <a:cubicBezTo>
                    <a:pt x="137" y="1196"/>
                    <a:pt x="0" y="1477"/>
                    <a:pt x="111" y="1667"/>
                  </a:cubicBezTo>
                  <a:cubicBezTo>
                    <a:pt x="1303" y="3705"/>
                    <a:pt x="1556" y="5781"/>
                    <a:pt x="1797" y="8092"/>
                  </a:cubicBezTo>
                  <a:cubicBezTo>
                    <a:pt x="1810" y="8215"/>
                    <a:pt x="1922" y="8271"/>
                    <a:pt x="2027" y="8259"/>
                  </a:cubicBezTo>
                  <a:cubicBezTo>
                    <a:pt x="2063" y="8330"/>
                    <a:pt x="2105" y="8398"/>
                    <a:pt x="2151" y="8463"/>
                  </a:cubicBezTo>
                  <a:cubicBezTo>
                    <a:pt x="2344" y="8744"/>
                    <a:pt x="2599" y="8975"/>
                    <a:pt x="2898" y="9140"/>
                  </a:cubicBezTo>
                  <a:cubicBezTo>
                    <a:pt x="3249" y="9515"/>
                    <a:pt x="3698" y="9703"/>
                    <a:pt x="4188" y="9485"/>
                  </a:cubicBezTo>
                  <a:cubicBezTo>
                    <a:pt x="4647" y="9504"/>
                    <a:pt x="5122" y="9450"/>
                    <a:pt x="5571" y="9354"/>
                  </a:cubicBezTo>
                  <a:cubicBezTo>
                    <a:pt x="6469" y="9165"/>
                    <a:pt x="7660" y="8450"/>
                    <a:pt x="7446" y="7362"/>
                  </a:cubicBezTo>
                  <a:cubicBezTo>
                    <a:pt x="6986" y="5005"/>
                    <a:pt x="5478" y="3061"/>
                    <a:pt x="5399" y="550"/>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8" name="Google Shape;966;p39">
              <a:extLst>
                <a:ext uri="{FF2B5EF4-FFF2-40B4-BE49-F238E27FC236}">
                  <a16:creationId xmlns:a16="http://schemas.microsoft.com/office/drawing/2014/main" id="{EABFDF60-D8BD-46B9-A565-79CDADF19E42}"/>
                </a:ext>
              </a:extLst>
            </p:cNvPr>
            <p:cNvSpPr/>
            <p:nvPr>
              <p:custDataLst>
                <p:tags r:id="rId52"/>
              </p:custDataLst>
            </p:nvPr>
          </p:nvSpPr>
          <p:spPr>
            <a:xfrm>
              <a:off x="7939495" y="6625765"/>
              <a:ext cx="412433" cy="215167"/>
            </a:xfrm>
            <a:custGeom>
              <a:avLst/>
              <a:gdLst/>
              <a:ahLst/>
              <a:cxnLst/>
              <a:rect l="l" t="t" r="r" b="b"/>
              <a:pathLst>
                <a:path w="12373" h="6455" extrusionOk="0">
                  <a:moveTo>
                    <a:pt x="3371" y="0"/>
                  </a:moveTo>
                  <a:cubicBezTo>
                    <a:pt x="1825" y="0"/>
                    <a:pt x="1" y="261"/>
                    <a:pt x="248" y="2500"/>
                  </a:cubicBezTo>
                  <a:cubicBezTo>
                    <a:pt x="363" y="3034"/>
                    <a:pt x="2178" y="3991"/>
                    <a:pt x="2768" y="4264"/>
                  </a:cubicBezTo>
                  <a:cubicBezTo>
                    <a:pt x="5628" y="5586"/>
                    <a:pt x="9293" y="6455"/>
                    <a:pt x="11916" y="6455"/>
                  </a:cubicBezTo>
                  <a:cubicBezTo>
                    <a:pt x="12072" y="6455"/>
                    <a:pt x="12224" y="6452"/>
                    <a:pt x="12372" y="6445"/>
                  </a:cubicBezTo>
                  <a:cubicBezTo>
                    <a:pt x="9788" y="6357"/>
                    <a:pt x="6367" y="5513"/>
                    <a:pt x="3662" y="4264"/>
                  </a:cubicBezTo>
                  <a:cubicBezTo>
                    <a:pt x="3072" y="3992"/>
                    <a:pt x="1254" y="3036"/>
                    <a:pt x="1142" y="2500"/>
                  </a:cubicBezTo>
                  <a:cubicBezTo>
                    <a:pt x="916" y="454"/>
                    <a:pt x="2422" y="59"/>
                    <a:pt x="3863" y="7"/>
                  </a:cubicBezTo>
                  <a:cubicBezTo>
                    <a:pt x="3705" y="3"/>
                    <a:pt x="3540" y="0"/>
                    <a:pt x="3371" y="0"/>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9" name="Google Shape;967;p39">
              <a:extLst>
                <a:ext uri="{FF2B5EF4-FFF2-40B4-BE49-F238E27FC236}">
                  <a16:creationId xmlns:a16="http://schemas.microsoft.com/office/drawing/2014/main" id="{33C94ED2-DAAC-4146-902C-47045312BA3E}"/>
                </a:ext>
              </a:extLst>
            </p:cNvPr>
            <p:cNvSpPr/>
            <p:nvPr>
              <p:custDataLst>
                <p:tags r:id="rId53"/>
              </p:custDataLst>
            </p:nvPr>
          </p:nvSpPr>
          <p:spPr>
            <a:xfrm>
              <a:off x="7962161" y="6620234"/>
              <a:ext cx="532533" cy="233567"/>
            </a:xfrm>
            <a:custGeom>
              <a:avLst/>
              <a:gdLst/>
              <a:ahLst/>
              <a:cxnLst/>
              <a:rect l="l" t="t" r="r" b="b"/>
              <a:pathLst>
                <a:path w="15976" h="7007" extrusionOk="0">
                  <a:moveTo>
                    <a:pt x="15875" y="4257"/>
                  </a:moveTo>
                  <a:cubicBezTo>
                    <a:pt x="15975" y="2948"/>
                    <a:pt x="15578" y="1706"/>
                    <a:pt x="15328" y="361"/>
                  </a:cubicBezTo>
                  <a:cubicBezTo>
                    <a:pt x="15258" y="356"/>
                    <a:pt x="15178" y="364"/>
                    <a:pt x="15115" y="415"/>
                  </a:cubicBezTo>
                  <a:cubicBezTo>
                    <a:pt x="14172" y="2689"/>
                    <a:pt x="10093" y="3156"/>
                    <a:pt x="9370" y="190"/>
                  </a:cubicBezTo>
                  <a:cubicBezTo>
                    <a:pt x="9086" y="1"/>
                    <a:pt x="8912" y="493"/>
                    <a:pt x="8497" y="421"/>
                  </a:cubicBezTo>
                  <a:cubicBezTo>
                    <a:pt x="7092" y="197"/>
                    <a:pt x="5427" y="236"/>
                    <a:pt x="4001" y="195"/>
                  </a:cubicBezTo>
                  <a:cubicBezTo>
                    <a:pt x="2380" y="150"/>
                    <a:pt x="1" y="147"/>
                    <a:pt x="282" y="2684"/>
                  </a:cubicBezTo>
                  <a:cubicBezTo>
                    <a:pt x="393" y="3219"/>
                    <a:pt x="2209" y="4174"/>
                    <a:pt x="2799" y="4448"/>
                  </a:cubicBezTo>
                  <a:cubicBezTo>
                    <a:pt x="6294" y="6063"/>
                    <a:pt x="10992" y="7006"/>
                    <a:pt x="13522" y="6508"/>
                  </a:cubicBezTo>
                  <a:cubicBezTo>
                    <a:pt x="15059" y="6205"/>
                    <a:pt x="15890" y="5119"/>
                    <a:pt x="15797" y="4351"/>
                  </a:cubicBezTo>
                  <a:cubicBezTo>
                    <a:pt x="15794" y="4311"/>
                    <a:pt x="15847" y="4292"/>
                    <a:pt x="15875" y="4257"/>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0" name="Google Shape;968;p39">
              <a:extLst>
                <a:ext uri="{FF2B5EF4-FFF2-40B4-BE49-F238E27FC236}">
                  <a16:creationId xmlns:a16="http://schemas.microsoft.com/office/drawing/2014/main" id="{9154FD54-34EA-4B51-A4E3-1D6122B232E0}"/>
                </a:ext>
              </a:extLst>
            </p:cNvPr>
            <p:cNvSpPr/>
            <p:nvPr>
              <p:custDataLst>
                <p:tags r:id="rId54"/>
              </p:custDataLst>
            </p:nvPr>
          </p:nvSpPr>
          <p:spPr>
            <a:xfrm>
              <a:off x="7758061" y="4037398"/>
              <a:ext cx="712367" cy="2535067"/>
            </a:xfrm>
            <a:custGeom>
              <a:avLst/>
              <a:gdLst/>
              <a:ahLst/>
              <a:cxnLst/>
              <a:rect l="l" t="t" r="r" b="b"/>
              <a:pathLst>
                <a:path w="21371" h="76052" extrusionOk="0">
                  <a:moveTo>
                    <a:pt x="14583" y="75764"/>
                  </a:moveTo>
                  <a:cubicBezTo>
                    <a:pt x="16564" y="75975"/>
                    <a:pt x="18542" y="76051"/>
                    <a:pt x="20425" y="75372"/>
                  </a:cubicBezTo>
                  <a:cubicBezTo>
                    <a:pt x="20649" y="75288"/>
                    <a:pt x="20873" y="75203"/>
                    <a:pt x="21096" y="75117"/>
                  </a:cubicBezTo>
                  <a:cubicBezTo>
                    <a:pt x="21057" y="70134"/>
                    <a:pt x="19967" y="65237"/>
                    <a:pt x="19409" y="60279"/>
                  </a:cubicBezTo>
                  <a:cubicBezTo>
                    <a:pt x="18597" y="53058"/>
                    <a:pt x="16070" y="45480"/>
                    <a:pt x="16809" y="38236"/>
                  </a:cubicBezTo>
                  <a:cubicBezTo>
                    <a:pt x="17480" y="31626"/>
                    <a:pt x="20120" y="25379"/>
                    <a:pt x="20762" y="18723"/>
                  </a:cubicBezTo>
                  <a:cubicBezTo>
                    <a:pt x="21370" y="12383"/>
                    <a:pt x="19545" y="7182"/>
                    <a:pt x="18671" y="1043"/>
                  </a:cubicBezTo>
                  <a:cubicBezTo>
                    <a:pt x="18556" y="216"/>
                    <a:pt x="17625" y="0"/>
                    <a:pt x="16971" y="259"/>
                  </a:cubicBezTo>
                  <a:cubicBezTo>
                    <a:pt x="13717" y="1547"/>
                    <a:pt x="2712" y="1062"/>
                    <a:pt x="2830" y="6188"/>
                  </a:cubicBezTo>
                  <a:cubicBezTo>
                    <a:pt x="1800" y="20435"/>
                    <a:pt x="0" y="35098"/>
                    <a:pt x="4660" y="48883"/>
                  </a:cubicBezTo>
                  <a:cubicBezTo>
                    <a:pt x="6987" y="55766"/>
                    <a:pt x="8528" y="62889"/>
                    <a:pt x="11186" y="69653"/>
                  </a:cubicBezTo>
                  <a:cubicBezTo>
                    <a:pt x="12252" y="72356"/>
                    <a:pt x="13170" y="74306"/>
                    <a:pt x="14583" y="75764"/>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1" name="Google Shape;969;p39">
              <a:extLst>
                <a:ext uri="{FF2B5EF4-FFF2-40B4-BE49-F238E27FC236}">
                  <a16:creationId xmlns:a16="http://schemas.microsoft.com/office/drawing/2014/main" id="{C128310C-248E-406A-A0C4-6F0A0FA2022D}"/>
                </a:ext>
              </a:extLst>
            </p:cNvPr>
            <p:cNvSpPr/>
            <p:nvPr>
              <p:custDataLst>
                <p:tags r:id="rId55"/>
              </p:custDataLst>
            </p:nvPr>
          </p:nvSpPr>
          <p:spPr>
            <a:xfrm>
              <a:off x="7758094" y="4046098"/>
              <a:ext cx="601700" cy="2525200"/>
            </a:xfrm>
            <a:custGeom>
              <a:avLst/>
              <a:gdLst/>
              <a:ahLst/>
              <a:cxnLst/>
              <a:rect l="l" t="t" r="r" b="b"/>
              <a:pathLst>
                <a:path w="18051" h="75756" extrusionOk="0">
                  <a:moveTo>
                    <a:pt x="17524" y="0"/>
                  </a:moveTo>
                  <a:cubicBezTo>
                    <a:pt x="17335" y="0"/>
                    <a:pt x="17145" y="36"/>
                    <a:pt x="16973" y="105"/>
                  </a:cubicBezTo>
                  <a:cubicBezTo>
                    <a:pt x="13719" y="1390"/>
                    <a:pt x="2713" y="907"/>
                    <a:pt x="2830" y="6028"/>
                  </a:cubicBezTo>
                  <a:cubicBezTo>
                    <a:pt x="1802" y="20277"/>
                    <a:pt x="0" y="34943"/>
                    <a:pt x="4661" y="48727"/>
                  </a:cubicBezTo>
                  <a:cubicBezTo>
                    <a:pt x="6988" y="55611"/>
                    <a:pt x="8529" y="62732"/>
                    <a:pt x="11188" y="69498"/>
                  </a:cubicBezTo>
                  <a:cubicBezTo>
                    <a:pt x="12251" y="72200"/>
                    <a:pt x="13169" y="74149"/>
                    <a:pt x="14582" y="75608"/>
                  </a:cubicBezTo>
                  <a:cubicBezTo>
                    <a:pt x="15382" y="75694"/>
                    <a:pt x="16181" y="75756"/>
                    <a:pt x="16974" y="75756"/>
                  </a:cubicBezTo>
                  <a:cubicBezTo>
                    <a:pt x="17167" y="75756"/>
                    <a:pt x="17359" y="75752"/>
                    <a:pt x="17551" y="75744"/>
                  </a:cubicBezTo>
                  <a:cubicBezTo>
                    <a:pt x="16920" y="75726"/>
                    <a:pt x="16287" y="75676"/>
                    <a:pt x="15654" y="75608"/>
                  </a:cubicBezTo>
                  <a:cubicBezTo>
                    <a:pt x="14240" y="74149"/>
                    <a:pt x="13321" y="72200"/>
                    <a:pt x="12258" y="69498"/>
                  </a:cubicBezTo>
                  <a:cubicBezTo>
                    <a:pt x="9599" y="62732"/>
                    <a:pt x="8059" y="55611"/>
                    <a:pt x="5732" y="48727"/>
                  </a:cubicBezTo>
                  <a:cubicBezTo>
                    <a:pt x="1072" y="34943"/>
                    <a:pt x="2872" y="20277"/>
                    <a:pt x="3903" y="6028"/>
                  </a:cubicBezTo>
                  <a:cubicBezTo>
                    <a:pt x="3784" y="907"/>
                    <a:pt x="14790" y="1390"/>
                    <a:pt x="18043" y="105"/>
                  </a:cubicBezTo>
                  <a:cubicBezTo>
                    <a:pt x="18046" y="104"/>
                    <a:pt x="18048" y="102"/>
                    <a:pt x="18051" y="101"/>
                  </a:cubicBezTo>
                  <a:cubicBezTo>
                    <a:pt x="17887" y="33"/>
                    <a:pt x="17706" y="0"/>
                    <a:pt x="17524"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2" name="Google Shape;970;p39">
              <a:extLst>
                <a:ext uri="{FF2B5EF4-FFF2-40B4-BE49-F238E27FC236}">
                  <a16:creationId xmlns:a16="http://schemas.microsoft.com/office/drawing/2014/main" id="{79E257C1-AD94-4DEA-ACC5-01FFF51BB9FE}"/>
                </a:ext>
              </a:extLst>
            </p:cNvPr>
            <p:cNvSpPr/>
            <p:nvPr>
              <p:custDataLst>
                <p:tags r:id="rId56"/>
              </p:custDataLst>
            </p:nvPr>
          </p:nvSpPr>
          <p:spPr>
            <a:xfrm>
              <a:off x="7423595" y="4074732"/>
              <a:ext cx="791100" cy="2668100"/>
            </a:xfrm>
            <a:custGeom>
              <a:avLst/>
              <a:gdLst/>
              <a:ahLst/>
              <a:cxnLst/>
              <a:rect l="l" t="t" r="r" b="b"/>
              <a:pathLst>
                <a:path w="23733" h="80043" extrusionOk="0">
                  <a:moveTo>
                    <a:pt x="22490" y="993"/>
                  </a:moveTo>
                  <a:cubicBezTo>
                    <a:pt x="22396" y="512"/>
                    <a:pt x="21884" y="6"/>
                    <a:pt x="21364" y="49"/>
                  </a:cubicBezTo>
                  <a:cubicBezTo>
                    <a:pt x="18010" y="317"/>
                    <a:pt x="14607" y="89"/>
                    <a:pt x="11245" y="183"/>
                  </a:cubicBezTo>
                  <a:cubicBezTo>
                    <a:pt x="9727" y="228"/>
                    <a:pt x="6878" y="1"/>
                    <a:pt x="5579" y="1238"/>
                  </a:cubicBezTo>
                  <a:cubicBezTo>
                    <a:pt x="4607" y="5725"/>
                    <a:pt x="3780" y="10239"/>
                    <a:pt x="3048" y="14775"/>
                  </a:cubicBezTo>
                  <a:cubicBezTo>
                    <a:pt x="3026" y="14983"/>
                    <a:pt x="3001" y="15196"/>
                    <a:pt x="2978" y="15406"/>
                  </a:cubicBezTo>
                  <a:cubicBezTo>
                    <a:pt x="2643" y="18146"/>
                    <a:pt x="2217" y="20871"/>
                    <a:pt x="1755" y="23591"/>
                  </a:cubicBezTo>
                  <a:cubicBezTo>
                    <a:pt x="1449" y="25905"/>
                    <a:pt x="1163" y="28223"/>
                    <a:pt x="894" y="30547"/>
                  </a:cubicBezTo>
                  <a:cubicBezTo>
                    <a:pt x="567" y="36268"/>
                    <a:pt x="123" y="41975"/>
                    <a:pt x="79" y="47704"/>
                  </a:cubicBezTo>
                  <a:cubicBezTo>
                    <a:pt x="0" y="56353"/>
                    <a:pt x="1673" y="64726"/>
                    <a:pt x="4279" y="72941"/>
                  </a:cubicBezTo>
                  <a:cubicBezTo>
                    <a:pt x="4849" y="74739"/>
                    <a:pt x="5335" y="77596"/>
                    <a:pt x="6466" y="79463"/>
                  </a:cubicBezTo>
                  <a:cubicBezTo>
                    <a:pt x="9062" y="80042"/>
                    <a:pt x="11607" y="79719"/>
                    <a:pt x="14091" y="78934"/>
                  </a:cubicBezTo>
                  <a:cubicBezTo>
                    <a:pt x="14619" y="72545"/>
                    <a:pt x="14518" y="66157"/>
                    <a:pt x="14181" y="59747"/>
                  </a:cubicBezTo>
                  <a:cubicBezTo>
                    <a:pt x="13779" y="52083"/>
                    <a:pt x="12550" y="44714"/>
                    <a:pt x="14578" y="37181"/>
                  </a:cubicBezTo>
                  <a:cubicBezTo>
                    <a:pt x="16227" y="31059"/>
                    <a:pt x="19180" y="25344"/>
                    <a:pt x="21293" y="19378"/>
                  </a:cubicBezTo>
                  <a:cubicBezTo>
                    <a:pt x="23420" y="13377"/>
                    <a:pt x="23733" y="7215"/>
                    <a:pt x="22490" y="993"/>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3" name="Google Shape;971;p39">
              <a:extLst>
                <a:ext uri="{FF2B5EF4-FFF2-40B4-BE49-F238E27FC236}">
                  <a16:creationId xmlns:a16="http://schemas.microsoft.com/office/drawing/2014/main" id="{CDF3887D-5A2E-42FD-BC1E-CA28F553D1D8}"/>
                </a:ext>
              </a:extLst>
            </p:cNvPr>
            <p:cNvSpPr/>
            <p:nvPr>
              <p:custDataLst>
                <p:tags r:id="rId57"/>
              </p:custDataLst>
            </p:nvPr>
          </p:nvSpPr>
          <p:spPr>
            <a:xfrm>
              <a:off x="7401196" y="4084532"/>
              <a:ext cx="328500" cy="2640600"/>
            </a:xfrm>
            <a:custGeom>
              <a:avLst/>
              <a:gdLst/>
              <a:ahLst/>
              <a:cxnLst/>
              <a:rect l="l" t="t" r="r" b="b"/>
              <a:pathLst>
                <a:path w="9855" h="79218" extrusionOk="0">
                  <a:moveTo>
                    <a:pt x="7662" y="1"/>
                  </a:moveTo>
                  <a:lnTo>
                    <a:pt x="7662" y="1"/>
                  </a:lnTo>
                  <a:cubicBezTo>
                    <a:pt x="6845" y="141"/>
                    <a:pt x="6090" y="399"/>
                    <a:pt x="5578" y="888"/>
                  </a:cubicBezTo>
                  <a:cubicBezTo>
                    <a:pt x="4607" y="5373"/>
                    <a:pt x="3779" y="9886"/>
                    <a:pt x="3049" y="14423"/>
                  </a:cubicBezTo>
                  <a:cubicBezTo>
                    <a:pt x="3024" y="14631"/>
                    <a:pt x="2999" y="14845"/>
                    <a:pt x="2977" y="15054"/>
                  </a:cubicBezTo>
                  <a:cubicBezTo>
                    <a:pt x="2642" y="17794"/>
                    <a:pt x="2217" y="20518"/>
                    <a:pt x="1755" y="23240"/>
                  </a:cubicBezTo>
                  <a:cubicBezTo>
                    <a:pt x="1451" y="25553"/>
                    <a:pt x="1163" y="27872"/>
                    <a:pt x="894" y="30197"/>
                  </a:cubicBezTo>
                  <a:cubicBezTo>
                    <a:pt x="566" y="35915"/>
                    <a:pt x="122" y="41625"/>
                    <a:pt x="76" y="47351"/>
                  </a:cubicBezTo>
                  <a:cubicBezTo>
                    <a:pt x="1" y="56001"/>
                    <a:pt x="1670" y="64375"/>
                    <a:pt x="4278" y="72592"/>
                  </a:cubicBezTo>
                  <a:cubicBezTo>
                    <a:pt x="4849" y="74389"/>
                    <a:pt x="5016" y="76663"/>
                    <a:pt x="6149" y="78532"/>
                  </a:cubicBezTo>
                  <a:cubicBezTo>
                    <a:pt x="6344" y="78572"/>
                    <a:pt x="6849" y="79182"/>
                    <a:pt x="7040" y="79218"/>
                  </a:cubicBezTo>
                  <a:cubicBezTo>
                    <a:pt x="6746" y="78000"/>
                    <a:pt x="6507" y="76807"/>
                    <a:pt x="6246" y="75874"/>
                  </a:cubicBezTo>
                  <a:cubicBezTo>
                    <a:pt x="3726" y="66789"/>
                    <a:pt x="2141" y="57543"/>
                    <a:pt x="2307" y="48008"/>
                  </a:cubicBezTo>
                  <a:cubicBezTo>
                    <a:pt x="2339" y="46043"/>
                    <a:pt x="1885" y="39515"/>
                    <a:pt x="2665" y="26757"/>
                  </a:cubicBezTo>
                  <a:cubicBezTo>
                    <a:pt x="2957" y="24200"/>
                    <a:pt x="3503" y="20936"/>
                    <a:pt x="3868" y="17920"/>
                  </a:cubicBezTo>
                  <a:cubicBezTo>
                    <a:pt x="3893" y="17687"/>
                    <a:pt x="9854" y="772"/>
                    <a:pt x="7662" y="1"/>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4" name="Google Shape;972;p39">
              <a:extLst>
                <a:ext uri="{FF2B5EF4-FFF2-40B4-BE49-F238E27FC236}">
                  <a16:creationId xmlns:a16="http://schemas.microsoft.com/office/drawing/2014/main" id="{C0188C31-9DAE-4F3B-8C64-AD150940EC82}"/>
                </a:ext>
              </a:extLst>
            </p:cNvPr>
            <p:cNvSpPr/>
            <p:nvPr>
              <p:custDataLst>
                <p:tags r:id="rId58"/>
              </p:custDataLst>
            </p:nvPr>
          </p:nvSpPr>
          <p:spPr>
            <a:xfrm>
              <a:off x="6883495" y="1607965"/>
              <a:ext cx="785600" cy="1551733"/>
            </a:xfrm>
            <a:custGeom>
              <a:avLst/>
              <a:gdLst/>
              <a:ahLst/>
              <a:cxnLst/>
              <a:rect l="l" t="t" r="r" b="b"/>
              <a:pathLst>
                <a:path w="23568" h="46552" extrusionOk="0">
                  <a:moveTo>
                    <a:pt x="20465" y="38458"/>
                  </a:moveTo>
                  <a:cubicBezTo>
                    <a:pt x="18509" y="36704"/>
                    <a:pt x="16638" y="35221"/>
                    <a:pt x="14953" y="33147"/>
                  </a:cubicBezTo>
                  <a:cubicBezTo>
                    <a:pt x="14861" y="33034"/>
                    <a:pt x="14777" y="32911"/>
                    <a:pt x="14688" y="32796"/>
                  </a:cubicBezTo>
                  <a:cubicBezTo>
                    <a:pt x="13163" y="30464"/>
                    <a:pt x="11719" y="28075"/>
                    <a:pt x="10568" y="25453"/>
                  </a:cubicBezTo>
                  <a:cubicBezTo>
                    <a:pt x="8494" y="20740"/>
                    <a:pt x="4395" y="8724"/>
                    <a:pt x="4731" y="5693"/>
                  </a:cubicBezTo>
                  <a:cubicBezTo>
                    <a:pt x="4689" y="4655"/>
                    <a:pt x="4950" y="3790"/>
                    <a:pt x="5046" y="2669"/>
                  </a:cubicBezTo>
                  <a:cubicBezTo>
                    <a:pt x="5131" y="1708"/>
                    <a:pt x="5069" y="0"/>
                    <a:pt x="4425" y="580"/>
                  </a:cubicBezTo>
                  <a:cubicBezTo>
                    <a:pt x="4074" y="896"/>
                    <a:pt x="3678" y="3436"/>
                    <a:pt x="3056" y="4159"/>
                  </a:cubicBezTo>
                  <a:cubicBezTo>
                    <a:pt x="2625" y="4659"/>
                    <a:pt x="2582" y="4627"/>
                    <a:pt x="1926" y="4753"/>
                  </a:cubicBezTo>
                  <a:cubicBezTo>
                    <a:pt x="1439" y="4847"/>
                    <a:pt x="949" y="5052"/>
                    <a:pt x="623" y="5250"/>
                  </a:cubicBezTo>
                  <a:cubicBezTo>
                    <a:pt x="571" y="5357"/>
                    <a:pt x="216" y="6185"/>
                    <a:pt x="212" y="6313"/>
                  </a:cubicBezTo>
                  <a:cubicBezTo>
                    <a:pt x="153" y="8170"/>
                    <a:pt x="0" y="8694"/>
                    <a:pt x="1416" y="10014"/>
                  </a:cubicBezTo>
                  <a:cubicBezTo>
                    <a:pt x="2310" y="10848"/>
                    <a:pt x="2166" y="10218"/>
                    <a:pt x="2510" y="12646"/>
                  </a:cubicBezTo>
                  <a:cubicBezTo>
                    <a:pt x="3223" y="17693"/>
                    <a:pt x="4189" y="28180"/>
                    <a:pt x="6927" y="32552"/>
                  </a:cubicBezTo>
                  <a:cubicBezTo>
                    <a:pt x="8389" y="34884"/>
                    <a:pt x="11941" y="40487"/>
                    <a:pt x="14275" y="42431"/>
                  </a:cubicBezTo>
                  <a:cubicBezTo>
                    <a:pt x="14868" y="43125"/>
                    <a:pt x="15197" y="43271"/>
                    <a:pt x="15854" y="43819"/>
                  </a:cubicBezTo>
                  <a:cubicBezTo>
                    <a:pt x="16668" y="44865"/>
                    <a:pt x="17485" y="45063"/>
                    <a:pt x="18416" y="46036"/>
                  </a:cubicBezTo>
                  <a:cubicBezTo>
                    <a:pt x="18913" y="46552"/>
                    <a:pt x="19899" y="46528"/>
                    <a:pt x="20259" y="45848"/>
                  </a:cubicBezTo>
                  <a:cubicBezTo>
                    <a:pt x="21957" y="42635"/>
                    <a:pt x="23568" y="41242"/>
                    <a:pt x="20465" y="38458"/>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5" name="Google Shape;973;p39">
              <a:extLst>
                <a:ext uri="{FF2B5EF4-FFF2-40B4-BE49-F238E27FC236}">
                  <a16:creationId xmlns:a16="http://schemas.microsoft.com/office/drawing/2014/main" id="{7C4FD16E-2B56-47BA-9C43-80FC2E572219}"/>
                </a:ext>
              </a:extLst>
            </p:cNvPr>
            <p:cNvSpPr/>
            <p:nvPr>
              <p:custDataLst>
                <p:tags r:id="rId59"/>
              </p:custDataLst>
            </p:nvPr>
          </p:nvSpPr>
          <p:spPr>
            <a:xfrm>
              <a:off x="6883429" y="1623432"/>
              <a:ext cx="659467" cy="1530933"/>
            </a:xfrm>
            <a:custGeom>
              <a:avLst/>
              <a:gdLst/>
              <a:ahLst/>
              <a:cxnLst/>
              <a:rect l="l" t="t" r="r" b="b"/>
              <a:pathLst>
                <a:path w="19784" h="45928" extrusionOk="0">
                  <a:moveTo>
                    <a:pt x="4663" y="1"/>
                  </a:moveTo>
                  <a:cubicBezTo>
                    <a:pt x="4595" y="1"/>
                    <a:pt x="4517" y="37"/>
                    <a:pt x="4427" y="118"/>
                  </a:cubicBezTo>
                  <a:cubicBezTo>
                    <a:pt x="4076" y="434"/>
                    <a:pt x="3680" y="2974"/>
                    <a:pt x="3057" y="3696"/>
                  </a:cubicBezTo>
                  <a:cubicBezTo>
                    <a:pt x="2627" y="4198"/>
                    <a:pt x="2584" y="4165"/>
                    <a:pt x="1927" y="4292"/>
                  </a:cubicBezTo>
                  <a:cubicBezTo>
                    <a:pt x="1441" y="4386"/>
                    <a:pt x="949" y="4590"/>
                    <a:pt x="624" y="4788"/>
                  </a:cubicBezTo>
                  <a:cubicBezTo>
                    <a:pt x="572" y="4895"/>
                    <a:pt x="218" y="5722"/>
                    <a:pt x="214" y="5852"/>
                  </a:cubicBezTo>
                  <a:cubicBezTo>
                    <a:pt x="155" y="7708"/>
                    <a:pt x="1" y="8232"/>
                    <a:pt x="1418" y="9553"/>
                  </a:cubicBezTo>
                  <a:cubicBezTo>
                    <a:pt x="2312" y="10385"/>
                    <a:pt x="2168" y="9757"/>
                    <a:pt x="2511" y="12184"/>
                  </a:cubicBezTo>
                  <a:cubicBezTo>
                    <a:pt x="3225" y="17231"/>
                    <a:pt x="4189" y="27717"/>
                    <a:pt x="6929" y="32090"/>
                  </a:cubicBezTo>
                  <a:cubicBezTo>
                    <a:pt x="8390" y="34422"/>
                    <a:pt x="11942" y="40024"/>
                    <a:pt x="14277" y="41970"/>
                  </a:cubicBezTo>
                  <a:cubicBezTo>
                    <a:pt x="14869" y="42665"/>
                    <a:pt x="15199" y="42811"/>
                    <a:pt x="15856" y="43357"/>
                  </a:cubicBezTo>
                  <a:cubicBezTo>
                    <a:pt x="16669" y="44404"/>
                    <a:pt x="17486" y="44602"/>
                    <a:pt x="18418" y="45574"/>
                  </a:cubicBezTo>
                  <a:cubicBezTo>
                    <a:pt x="18643" y="45807"/>
                    <a:pt x="18965" y="45928"/>
                    <a:pt x="19286" y="45928"/>
                  </a:cubicBezTo>
                  <a:cubicBezTo>
                    <a:pt x="19457" y="45928"/>
                    <a:pt x="19629" y="45893"/>
                    <a:pt x="19784" y="45823"/>
                  </a:cubicBezTo>
                  <a:cubicBezTo>
                    <a:pt x="19645" y="45761"/>
                    <a:pt x="19516" y="45683"/>
                    <a:pt x="19411" y="45574"/>
                  </a:cubicBezTo>
                  <a:cubicBezTo>
                    <a:pt x="18480" y="44602"/>
                    <a:pt x="17663" y="44404"/>
                    <a:pt x="16848" y="43357"/>
                  </a:cubicBezTo>
                  <a:cubicBezTo>
                    <a:pt x="16193" y="42811"/>
                    <a:pt x="15862" y="42666"/>
                    <a:pt x="15270" y="41970"/>
                  </a:cubicBezTo>
                  <a:cubicBezTo>
                    <a:pt x="12934" y="40024"/>
                    <a:pt x="9383" y="34422"/>
                    <a:pt x="7922" y="32090"/>
                  </a:cubicBezTo>
                  <a:cubicBezTo>
                    <a:pt x="5182" y="27719"/>
                    <a:pt x="4219" y="17231"/>
                    <a:pt x="3504" y="12184"/>
                  </a:cubicBezTo>
                  <a:cubicBezTo>
                    <a:pt x="3163" y="9757"/>
                    <a:pt x="3304" y="10385"/>
                    <a:pt x="2413" y="9553"/>
                  </a:cubicBezTo>
                  <a:cubicBezTo>
                    <a:pt x="994" y="8232"/>
                    <a:pt x="1148" y="7708"/>
                    <a:pt x="1207" y="5852"/>
                  </a:cubicBezTo>
                  <a:cubicBezTo>
                    <a:pt x="1212" y="5722"/>
                    <a:pt x="1565" y="4895"/>
                    <a:pt x="1617" y="4788"/>
                  </a:cubicBezTo>
                  <a:cubicBezTo>
                    <a:pt x="1944" y="4590"/>
                    <a:pt x="2434" y="4386"/>
                    <a:pt x="2918" y="4292"/>
                  </a:cubicBezTo>
                  <a:cubicBezTo>
                    <a:pt x="3577" y="4164"/>
                    <a:pt x="3620" y="4198"/>
                    <a:pt x="4051" y="3696"/>
                  </a:cubicBezTo>
                  <a:cubicBezTo>
                    <a:pt x="4472" y="3209"/>
                    <a:pt x="4789" y="1889"/>
                    <a:pt x="5060" y="988"/>
                  </a:cubicBezTo>
                  <a:cubicBezTo>
                    <a:pt x="5017" y="449"/>
                    <a:pt x="4903" y="1"/>
                    <a:pt x="4663"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6" name="Google Shape;974;p39">
              <a:extLst>
                <a:ext uri="{FF2B5EF4-FFF2-40B4-BE49-F238E27FC236}">
                  <a16:creationId xmlns:a16="http://schemas.microsoft.com/office/drawing/2014/main" id="{6148413F-DD10-4F21-A02E-1D95EBDB0FA6}"/>
                </a:ext>
              </a:extLst>
            </p:cNvPr>
            <p:cNvSpPr/>
            <p:nvPr>
              <p:custDataLst>
                <p:tags r:id="rId60"/>
              </p:custDataLst>
            </p:nvPr>
          </p:nvSpPr>
          <p:spPr>
            <a:xfrm>
              <a:off x="7655327" y="2140032"/>
              <a:ext cx="486200" cy="796967"/>
            </a:xfrm>
            <a:custGeom>
              <a:avLst/>
              <a:gdLst/>
              <a:ahLst/>
              <a:cxnLst/>
              <a:rect l="l" t="t" r="r" b="b"/>
              <a:pathLst>
                <a:path w="14586" h="23909" extrusionOk="0">
                  <a:moveTo>
                    <a:pt x="11610" y="14112"/>
                  </a:moveTo>
                  <a:cubicBezTo>
                    <a:pt x="12940" y="11058"/>
                    <a:pt x="14586" y="7472"/>
                    <a:pt x="14191" y="4808"/>
                  </a:cubicBezTo>
                  <a:cubicBezTo>
                    <a:pt x="14203" y="4570"/>
                    <a:pt x="14208" y="4328"/>
                    <a:pt x="14181" y="4075"/>
                  </a:cubicBezTo>
                  <a:cubicBezTo>
                    <a:pt x="13995" y="1923"/>
                    <a:pt x="12003" y="318"/>
                    <a:pt x="10063" y="320"/>
                  </a:cubicBezTo>
                  <a:cubicBezTo>
                    <a:pt x="9041" y="1"/>
                    <a:pt x="7942" y="215"/>
                    <a:pt x="6874" y="738"/>
                  </a:cubicBezTo>
                  <a:cubicBezTo>
                    <a:pt x="6710" y="925"/>
                    <a:pt x="4498" y="675"/>
                    <a:pt x="4322" y="854"/>
                  </a:cubicBezTo>
                  <a:cubicBezTo>
                    <a:pt x="3124" y="2972"/>
                    <a:pt x="2532" y="4021"/>
                    <a:pt x="1246" y="6097"/>
                  </a:cubicBezTo>
                  <a:cubicBezTo>
                    <a:pt x="519" y="7400"/>
                    <a:pt x="0" y="10083"/>
                    <a:pt x="55" y="11130"/>
                  </a:cubicBezTo>
                  <a:cubicBezTo>
                    <a:pt x="82" y="11633"/>
                    <a:pt x="593" y="12644"/>
                    <a:pt x="898" y="13015"/>
                  </a:cubicBezTo>
                  <a:cubicBezTo>
                    <a:pt x="1819" y="14139"/>
                    <a:pt x="2441" y="14357"/>
                    <a:pt x="3883" y="14142"/>
                  </a:cubicBezTo>
                  <a:cubicBezTo>
                    <a:pt x="4323" y="14076"/>
                    <a:pt x="3610" y="20862"/>
                    <a:pt x="3916" y="21751"/>
                  </a:cubicBezTo>
                  <a:cubicBezTo>
                    <a:pt x="4656" y="23909"/>
                    <a:pt x="8939" y="23093"/>
                    <a:pt x="10673" y="22772"/>
                  </a:cubicBezTo>
                  <a:cubicBezTo>
                    <a:pt x="10789" y="22751"/>
                    <a:pt x="10901" y="22709"/>
                    <a:pt x="11006" y="22650"/>
                  </a:cubicBezTo>
                  <a:cubicBezTo>
                    <a:pt x="11096" y="22650"/>
                    <a:pt x="11182" y="22661"/>
                    <a:pt x="11276" y="22654"/>
                  </a:cubicBezTo>
                  <a:cubicBezTo>
                    <a:pt x="11921" y="22631"/>
                    <a:pt x="12597" y="22053"/>
                    <a:pt x="12375" y="21337"/>
                  </a:cubicBezTo>
                  <a:cubicBezTo>
                    <a:pt x="11697" y="19140"/>
                    <a:pt x="11543" y="16536"/>
                    <a:pt x="11610" y="14112"/>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7" name="Google Shape;975;p39">
              <a:extLst>
                <a:ext uri="{FF2B5EF4-FFF2-40B4-BE49-F238E27FC236}">
                  <a16:creationId xmlns:a16="http://schemas.microsoft.com/office/drawing/2014/main" id="{6256FB1A-1E52-4DF8-9154-B431F1082E2D}"/>
                </a:ext>
              </a:extLst>
            </p:cNvPr>
            <p:cNvSpPr/>
            <p:nvPr>
              <p:custDataLst>
                <p:tags r:id="rId61"/>
              </p:custDataLst>
            </p:nvPr>
          </p:nvSpPr>
          <p:spPr>
            <a:xfrm>
              <a:off x="7654828" y="2166165"/>
              <a:ext cx="410933" cy="746967"/>
            </a:xfrm>
            <a:custGeom>
              <a:avLst/>
              <a:gdLst/>
              <a:ahLst/>
              <a:cxnLst/>
              <a:rect l="l" t="t" r="r" b="b"/>
              <a:pathLst>
                <a:path w="12328" h="22409" extrusionOk="0">
                  <a:moveTo>
                    <a:pt x="4939" y="1"/>
                  </a:moveTo>
                  <a:cubicBezTo>
                    <a:pt x="4622" y="1"/>
                    <a:pt x="4379" y="15"/>
                    <a:pt x="4324" y="70"/>
                  </a:cubicBezTo>
                  <a:cubicBezTo>
                    <a:pt x="3126" y="2188"/>
                    <a:pt x="2535" y="3236"/>
                    <a:pt x="1247" y="5312"/>
                  </a:cubicBezTo>
                  <a:cubicBezTo>
                    <a:pt x="521" y="6616"/>
                    <a:pt x="1" y="9299"/>
                    <a:pt x="56" y="10346"/>
                  </a:cubicBezTo>
                  <a:cubicBezTo>
                    <a:pt x="82" y="10849"/>
                    <a:pt x="594" y="11860"/>
                    <a:pt x="900" y="12231"/>
                  </a:cubicBezTo>
                  <a:cubicBezTo>
                    <a:pt x="1616" y="13106"/>
                    <a:pt x="2152" y="13432"/>
                    <a:pt x="3035" y="13432"/>
                  </a:cubicBezTo>
                  <a:cubicBezTo>
                    <a:pt x="3286" y="13432"/>
                    <a:pt x="3565" y="13406"/>
                    <a:pt x="3884" y="13358"/>
                  </a:cubicBezTo>
                  <a:cubicBezTo>
                    <a:pt x="3886" y="13358"/>
                    <a:pt x="3888" y="13358"/>
                    <a:pt x="3890" y="13358"/>
                  </a:cubicBezTo>
                  <a:cubicBezTo>
                    <a:pt x="4316" y="13358"/>
                    <a:pt x="3612" y="20082"/>
                    <a:pt x="3916" y="20967"/>
                  </a:cubicBezTo>
                  <a:cubicBezTo>
                    <a:pt x="4302" y="22092"/>
                    <a:pt x="5651" y="22409"/>
                    <a:pt x="7100" y="22409"/>
                  </a:cubicBezTo>
                  <a:cubicBezTo>
                    <a:pt x="8430" y="22409"/>
                    <a:pt x="9844" y="22142"/>
                    <a:pt x="10673" y="21988"/>
                  </a:cubicBezTo>
                  <a:cubicBezTo>
                    <a:pt x="10791" y="21966"/>
                    <a:pt x="10903" y="21925"/>
                    <a:pt x="11007" y="21866"/>
                  </a:cubicBezTo>
                  <a:cubicBezTo>
                    <a:pt x="11077" y="21866"/>
                    <a:pt x="11145" y="21872"/>
                    <a:pt x="11216" y="21872"/>
                  </a:cubicBezTo>
                  <a:cubicBezTo>
                    <a:pt x="11236" y="21872"/>
                    <a:pt x="11256" y="21871"/>
                    <a:pt x="11277" y="21870"/>
                  </a:cubicBezTo>
                  <a:cubicBezTo>
                    <a:pt x="11708" y="21855"/>
                    <a:pt x="12147" y="21587"/>
                    <a:pt x="12327" y="21200"/>
                  </a:cubicBezTo>
                  <a:lnTo>
                    <a:pt x="12327" y="21200"/>
                  </a:lnTo>
                  <a:cubicBezTo>
                    <a:pt x="12308" y="21203"/>
                    <a:pt x="12290" y="21209"/>
                    <a:pt x="12270" y="21209"/>
                  </a:cubicBezTo>
                  <a:cubicBezTo>
                    <a:pt x="12249" y="21210"/>
                    <a:pt x="12229" y="21211"/>
                    <a:pt x="12208" y="21211"/>
                  </a:cubicBezTo>
                  <a:cubicBezTo>
                    <a:pt x="12137" y="21211"/>
                    <a:pt x="12070" y="21205"/>
                    <a:pt x="12000" y="21205"/>
                  </a:cubicBezTo>
                  <a:cubicBezTo>
                    <a:pt x="11895" y="21264"/>
                    <a:pt x="11783" y="21306"/>
                    <a:pt x="11665" y="21327"/>
                  </a:cubicBezTo>
                  <a:cubicBezTo>
                    <a:pt x="10836" y="21481"/>
                    <a:pt x="9421" y="21748"/>
                    <a:pt x="8091" y="21748"/>
                  </a:cubicBezTo>
                  <a:cubicBezTo>
                    <a:pt x="6643" y="21748"/>
                    <a:pt x="5295" y="21431"/>
                    <a:pt x="4909" y="20306"/>
                  </a:cubicBezTo>
                  <a:cubicBezTo>
                    <a:pt x="4604" y="19421"/>
                    <a:pt x="5309" y="12696"/>
                    <a:pt x="4883" y="12696"/>
                  </a:cubicBezTo>
                  <a:cubicBezTo>
                    <a:pt x="4881" y="12696"/>
                    <a:pt x="4879" y="12696"/>
                    <a:pt x="4877" y="12696"/>
                  </a:cubicBezTo>
                  <a:cubicBezTo>
                    <a:pt x="4557" y="12744"/>
                    <a:pt x="4277" y="12770"/>
                    <a:pt x="4026" y="12770"/>
                  </a:cubicBezTo>
                  <a:cubicBezTo>
                    <a:pt x="3144" y="12770"/>
                    <a:pt x="2608" y="12444"/>
                    <a:pt x="1893" y="11569"/>
                  </a:cubicBezTo>
                  <a:cubicBezTo>
                    <a:pt x="1587" y="11198"/>
                    <a:pt x="1076" y="10188"/>
                    <a:pt x="1049" y="9683"/>
                  </a:cubicBezTo>
                  <a:cubicBezTo>
                    <a:pt x="992" y="8638"/>
                    <a:pt x="1512" y="5955"/>
                    <a:pt x="2240" y="4651"/>
                  </a:cubicBezTo>
                  <a:cubicBezTo>
                    <a:pt x="3400" y="2780"/>
                    <a:pt x="4000" y="1736"/>
                    <a:pt x="4982" y="1"/>
                  </a:cubicBezTo>
                  <a:cubicBezTo>
                    <a:pt x="4968" y="1"/>
                    <a:pt x="4953" y="1"/>
                    <a:pt x="4939"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8" name="Google Shape;976;p39">
              <a:extLst>
                <a:ext uri="{FF2B5EF4-FFF2-40B4-BE49-F238E27FC236}">
                  <a16:creationId xmlns:a16="http://schemas.microsoft.com/office/drawing/2014/main" id="{F92A1F16-B93B-42F8-B123-1ACAFD42297D}"/>
                </a:ext>
              </a:extLst>
            </p:cNvPr>
            <p:cNvSpPr/>
            <p:nvPr>
              <p:custDataLst>
                <p:tags r:id="rId62"/>
              </p:custDataLst>
            </p:nvPr>
          </p:nvSpPr>
          <p:spPr>
            <a:xfrm>
              <a:off x="7759694" y="2054565"/>
              <a:ext cx="539633" cy="566867"/>
            </a:xfrm>
            <a:custGeom>
              <a:avLst/>
              <a:gdLst/>
              <a:ahLst/>
              <a:cxnLst/>
              <a:rect l="l" t="t" r="r" b="b"/>
              <a:pathLst>
                <a:path w="16188" h="17006" extrusionOk="0">
                  <a:moveTo>
                    <a:pt x="15594" y="6876"/>
                  </a:moveTo>
                  <a:cubicBezTo>
                    <a:pt x="15300" y="4829"/>
                    <a:pt x="14112" y="2647"/>
                    <a:pt x="12052" y="1912"/>
                  </a:cubicBezTo>
                  <a:cubicBezTo>
                    <a:pt x="10724" y="1437"/>
                    <a:pt x="9413" y="1358"/>
                    <a:pt x="8013" y="1291"/>
                  </a:cubicBezTo>
                  <a:cubicBezTo>
                    <a:pt x="5824" y="1189"/>
                    <a:pt x="3254" y="0"/>
                    <a:pt x="2137" y="1035"/>
                  </a:cubicBezTo>
                  <a:cubicBezTo>
                    <a:pt x="971" y="2113"/>
                    <a:pt x="1" y="3789"/>
                    <a:pt x="1399" y="4670"/>
                  </a:cubicBezTo>
                  <a:cubicBezTo>
                    <a:pt x="2210" y="5182"/>
                    <a:pt x="3032" y="5346"/>
                    <a:pt x="3575" y="5277"/>
                  </a:cubicBezTo>
                  <a:cubicBezTo>
                    <a:pt x="5523" y="5025"/>
                    <a:pt x="7125" y="5297"/>
                    <a:pt x="7981" y="7095"/>
                  </a:cubicBezTo>
                  <a:cubicBezTo>
                    <a:pt x="8322" y="7808"/>
                    <a:pt x="8123" y="8635"/>
                    <a:pt x="7868" y="9398"/>
                  </a:cubicBezTo>
                  <a:cubicBezTo>
                    <a:pt x="7269" y="10026"/>
                    <a:pt x="6599" y="10667"/>
                    <a:pt x="6418" y="11541"/>
                  </a:cubicBezTo>
                  <a:cubicBezTo>
                    <a:pt x="6451" y="11531"/>
                    <a:pt x="6480" y="11516"/>
                    <a:pt x="6518" y="11513"/>
                  </a:cubicBezTo>
                  <a:cubicBezTo>
                    <a:pt x="7168" y="11466"/>
                    <a:pt x="7786" y="10993"/>
                    <a:pt x="8483" y="11042"/>
                  </a:cubicBezTo>
                  <a:cubicBezTo>
                    <a:pt x="9119" y="11086"/>
                    <a:pt x="9662" y="11592"/>
                    <a:pt x="9434" y="12284"/>
                  </a:cubicBezTo>
                  <a:cubicBezTo>
                    <a:pt x="9188" y="13026"/>
                    <a:pt x="8480" y="13355"/>
                    <a:pt x="7774" y="13691"/>
                  </a:cubicBezTo>
                  <a:cubicBezTo>
                    <a:pt x="7755" y="13741"/>
                    <a:pt x="7735" y="13794"/>
                    <a:pt x="7721" y="13840"/>
                  </a:cubicBezTo>
                  <a:cubicBezTo>
                    <a:pt x="7469" y="14570"/>
                    <a:pt x="7882" y="17006"/>
                    <a:pt x="8479" y="16675"/>
                  </a:cubicBezTo>
                  <a:cubicBezTo>
                    <a:pt x="13492" y="13898"/>
                    <a:pt x="16188" y="11004"/>
                    <a:pt x="15594" y="6876"/>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9" name="Google Shape;977;p39">
              <a:extLst>
                <a:ext uri="{FF2B5EF4-FFF2-40B4-BE49-F238E27FC236}">
                  <a16:creationId xmlns:a16="http://schemas.microsoft.com/office/drawing/2014/main" id="{53261FD3-ED19-441A-BD9A-0AAD7B472B78}"/>
                </a:ext>
              </a:extLst>
            </p:cNvPr>
            <p:cNvSpPr/>
            <p:nvPr>
              <p:custDataLst>
                <p:tags r:id="rId63"/>
              </p:custDataLst>
            </p:nvPr>
          </p:nvSpPr>
          <p:spPr>
            <a:xfrm>
              <a:off x="7310829" y="2750498"/>
              <a:ext cx="1095800" cy="1512767"/>
            </a:xfrm>
            <a:custGeom>
              <a:avLst/>
              <a:gdLst/>
              <a:ahLst/>
              <a:cxnLst/>
              <a:rect l="l" t="t" r="r" b="b"/>
              <a:pathLst>
                <a:path w="32874" h="45383" extrusionOk="0">
                  <a:moveTo>
                    <a:pt x="32718" y="40187"/>
                  </a:moveTo>
                  <a:cubicBezTo>
                    <a:pt x="30134" y="32221"/>
                    <a:pt x="30929" y="23959"/>
                    <a:pt x="31213" y="15745"/>
                  </a:cubicBezTo>
                  <a:cubicBezTo>
                    <a:pt x="31380" y="10980"/>
                    <a:pt x="29253" y="4208"/>
                    <a:pt x="24507" y="2215"/>
                  </a:cubicBezTo>
                  <a:cubicBezTo>
                    <a:pt x="24262" y="2114"/>
                    <a:pt x="24045" y="2102"/>
                    <a:pt x="23860" y="2155"/>
                  </a:cubicBezTo>
                  <a:cubicBezTo>
                    <a:pt x="22913" y="1926"/>
                    <a:pt x="20264" y="3505"/>
                    <a:pt x="19594" y="3673"/>
                  </a:cubicBezTo>
                  <a:cubicBezTo>
                    <a:pt x="18793" y="3874"/>
                    <a:pt x="17269" y="3929"/>
                    <a:pt x="16247" y="3636"/>
                  </a:cubicBezTo>
                  <a:cubicBezTo>
                    <a:pt x="15522" y="3428"/>
                    <a:pt x="14690" y="2349"/>
                    <a:pt x="14214" y="2066"/>
                  </a:cubicBezTo>
                  <a:cubicBezTo>
                    <a:pt x="12162" y="848"/>
                    <a:pt x="8452" y="2294"/>
                    <a:pt x="6567" y="536"/>
                  </a:cubicBezTo>
                  <a:cubicBezTo>
                    <a:pt x="5988" y="0"/>
                    <a:pt x="5173" y="212"/>
                    <a:pt x="4886" y="933"/>
                  </a:cubicBezTo>
                  <a:cubicBezTo>
                    <a:pt x="3965" y="3208"/>
                    <a:pt x="1058" y="6768"/>
                    <a:pt x="312" y="8108"/>
                  </a:cubicBezTo>
                  <a:cubicBezTo>
                    <a:pt x="1" y="8467"/>
                    <a:pt x="1174" y="8829"/>
                    <a:pt x="1592" y="9187"/>
                  </a:cubicBezTo>
                  <a:cubicBezTo>
                    <a:pt x="6235" y="13145"/>
                    <a:pt x="7946" y="18115"/>
                    <a:pt x="7976" y="24117"/>
                  </a:cubicBezTo>
                  <a:cubicBezTo>
                    <a:pt x="8006" y="30164"/>
                    <a:pt x="8462" y="36197"/>
                    <a:pt x="8324" y="42250"/>
                  </a:cubicBezTo>
                  <a:cubicBezTo>
                    <a:pt x="8313" y="42716"/>
                    <a:pt x="8607" y="43167"/>
                    <a:pt x="9068" y="43299"/>
                  </a:cubicBezTo>
                  <a:cubicBezTo>
                    <a:pt x="16344" y="45383"/>
                    <a:pt x="25484" y="45313"/>
                    <a:pt x="32160" y="41406"/>
                  </a:cubicBezTo>
                  <a:cubicBezTo>
                    <a:pt x="32553" y="41174"/>
                    <a:pt x="32873" y="40662"/>
                    <a:pt x="32718" y="40187"/>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30" name="Google Shape;978;p39">
              <a:extLst>
                <a:ext uri="{FF2B5EF4-FFF2-40B4-BE49-F238E27FC236}">
                  <a16:creationId xmlns:a16="http://schemas.microsoft.com/office/drawing/2014/main" id="{E2451BA4-9326-4B41-829D-BE82583E5D74}"/>
                </a:ext>
              </a:extLst>
            </p:cNvPr>
            <p:cNvSpPr/>
            <p:nvPr>
              <p:custDataLst>
                <p:tags r:id="rId64"/>
              </p:custDataLst>
            </p:nvPr>
          </p:nvSpPr>
          <p:spPr>
            <a:xfrm>
              <a:off x="7310828" y="2960533"/>
              <a:ext cx="447733" cy="1261767"/>
            </a:xfrm>
            <a:custGeom>
              <a:avLst/>
              <a:gdLst/>
              <a:ahLst/>
              <a:cxnLst/>
              <a:rect l="l" t="t" r="r" b="b"/>
              <a:pathLst>
                <a:path w="13432" h="37853" extrusionOk="0">
                  <a:moveTo>
                    <a:pt x="1520" y="0"/>
                  </a:moveTo>
                  <a:cubicBezTo>
                    <a:pt x="458" y="1563"/>
                    <a:pt x="736" y="1060"/>
                    <a:pt x="312" y="1826"/>
                  </a:cubicBezTo>
                  <a:cubicBezTo>
                    <a:pt x="1" y="2185"/>
                    <a:pt x="1174" y="2547"/>
                    <a:pt x="1592" y="2906"/>
                  </a:cubicBezTo>
                  <a:cubicBezTo>
                    <a:pt x="6235" y="6862"/>
                    <a:pt x="7946" y="11833"/>
                    <a:pt x="7976" y="17835"/>
                  </a:cubicBezTo>
                  <a:cubicBezTo>
                    <a:pt x="8004" y="23884"/>
                    <a:pt x="8460" y="29916"/>
                    <a:pt x="8323" y="35968"/>
                  </a:cubicBezTo>
                  <a:cubicBezTo>
                    <a:pt x="8311" y="36435"/>
                    <a:pt x="8605" y="36885"/>
                    <a:pt x="9066" y="37019"/>
                  </a:cubicBezTo>
                  <a:cubicBezTo>
                    <a:pt x="9560" y="37160"/>
                    <a:pt x="12326" y="37728"/>
                    <a:pt x="12837" y="37852"/>
                  </a:cubicBezTo>
                  <a:cubicBezTo>
                    <a:pt x="13431" y="34311"/>
                    <a:pt x="9496" y="26231"/>
                    <a:pt x="9404" y="22851"/>
                  </a:cubicBezTo>
                  <a:cubicBezTo>
                    <a:pt x="9311" y="19471"/>
                    <a:pt x="11730" y="18705"/>
                    <a:pt x="11730" y="17787"/>
                  </a:cubicBezTo>
                  <a:cubicBezTo>
                    <a:pt x="11730" y="17787"/>
                    <a:pt x="8758" y="14523"/>
                    <a:pt x="8277" y="12227"/>
                  </a:cubicBezTo>
                  <a:cubicBezTo>
                    <a:pt x="7393" y="7996"/>
                    <a:pt x="7205" y="5570"/>
                    <a:pt x="4195" y="2399"/>
                  </a:cubicBezTo>
                  <a:cubicBezTo>
                    <a:pt x="3989" y="2181"/>
                    <a:pt x="1825" y="219"/>
                    <a:pt x="1520"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grpSp>
      <p:sp>
        <p:nvSpPr>
          <p:cNvPr id="131" name="Google Shape;1162;p42">
            <a:extLst>
              <a:ext uri="{FF2B5EF4-FFF2-40B4-BE49-F238E27FC236}">
                <a16:creationId xmlns:a16="http://schemas.microsoft.com/office/drawing/2014/main" id="{D7051D47-9A0E-4A1C-9206-68B761D17F6F}"/>
              </a:ext>
            </a:extLst>
          </p:cNvPr>
          <p:cNvSpPr txBox="1"/>
          <p:nvPr>
            <p:custDataLst>
              <p:tags r:id="rId2"/>
            </p:custDataLst>
          </p:nvPr>
        </p:nvSpPr>
        <p:spPr>
          <a:xfrm>
            <a:off x="974715" y="308799"/>
            <a:ext cx="7443809" cy="8572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chemeClr val="lt1"/>
              </a:buClr>
              <a:buSzPts val="3600"/>
              <a:buFont typeface="Fjalla One"/>
              <a:buNone/>
              <a:defRPr sz="4800" b="0" i="0" u="none" strike="noStrike" kern="1200" cap="none">
                <a:solidFill>
                  <a:schemeClr val="lt1"/>
                </a:solidFill>
                <a:latin typeface="Fjalla One"/>
                <a:ea typeface="Fjalla One"/>
                <a:cs typeface="Fjalla One"/>
                <a:sym typeface="Fjalla One"/>
              </a:defRPr>
            </a:lvl1pPr>
            <a:lvl2pPr marL="609600" marR="0" lvl="1"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9pPr>
          </a:lstStyle>
          <a:p>
            <a:r>
              <a:rPr lang="en-US" sz="4800" b="1" dirty="0">
                <a:latin typeface="Josefin Sans" pitchFamily="2" charset="0"/>
                <a:cs typeface="Calibri" panose="020F0502020204030204" pitchFamily="34" charset="0"/>
              </a:rPr>
              <a:t>QUÁ TRÌNH</a:t>
            </a:r>
          </a:p>
        </p:txBody>
      </p:sp>
      <p:sp>
        <p:nvSpPr>
          <p:cNvPr id="136" name="Google Shape;883;p37">
            <a:extLst>
              <a:ext uri="{FF2B5EF4-FFF2-40B4-BE49-F238E27FC236}">
                <a16:creationId xmlns:a16="http://schemas.microsoft.com/office/drawing/2014/main" id="{2A5EE363-6910-4639-9F95-31E6846F8456}"/>
              </a:ext>
            </a:extLst>
          </p:cNvPr>
          <p:cNvSpPr/>
          <p:nvPr>
            <p:custDataLst>
              <p:tags r:id="rId3"/>
            </p:custDataLst>
          </p:nvPr>
        </p:nvSpPr>
        <p:spPr>
          <a:xfrm>
            <a:off x="1212254" y="1828126"/>
            <a:ext cx="246800" cy="246800"/>
          </a:xfrm>
          <a:prstGeom prst="ellipse">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sz="1600">
              <a:latin typeface="Josefin Sans" pitchFamily="2" charset="0"/>
            </a:endParaRPr>
          </a:p>
        </p:txBody>
      </p:sp>
      <p:sp>
        <p:nvSpPr>
          <p:cNvPr id="3" name="TextBox 2">
            <a:extLst>
              <a:ext uri="{FF2B5EF4-FFF2-40B4-BE49-F238E27FC236}">
                <a16:creationId xmlns:a16="http://schemas.microsoft.com/office/drawing/2014/main" id="{104B7E2C-9BF5-C2CB-CA1A-CDD8D043F525}"/>
              </a:ext>
            </a:extLst>
          </p:cNvPr>
          <p:cNvSpPr txBox="1"/>
          <p:nvPr/>
        </p:nvSpPr>
        <p:spPr>
          <a:xfrm>
            <a:off x="335906" y="1333803"/>
            <a:ext cx="6338454"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Tóm tắt danh sách phát</a:t>
            </a:r>
            <a:endParaRPr lang="vi-VN" b="0" i="0" dirty="0">
              <a:solidFill>
                <a:srgbClr val="292929"/>
              </a:solidFill>
              <a:effectLst/>
              <a:latin typeface="source-serif-pro"/>
            </a:endParaRPr>
          </a:p>
          <a:p>
            <a:br>
              <a:rPr lang="vi-VN" dirty="0">
                <a:effectLst/>
              </a:rPr>
            </a:br>
            <a:endParaRPr lang="vi-VN" dirty="0"/>
          </a:p>
        </p:txBody>
      </p:sp>
      <p:pic>
        <p:nvPicPr>
          <p:cNvPr id="2" name="Picture 1">
            <a:extLst>
              <a:ext uri="{FF2B5EF4-FFF2-40B4-BE49-F238E27FC236}">
                <a16:creationId xmlns:a16="http://schemas.microsoft.com/office/drawing/2014/main" id="{15C63F1D-AC39-9591-EF96-8BBFD103CA75}"/>
              </a:ext>
            </a:extLst>
          </p:cNvPr>
          <p:cNvPicPr>
            <a:picLocks noChangeAspect="1"/>
          </p:cNvPicPr>
          <p:nvPr/>
        </p:nvPicPr>
        <p:blipFill>
          <a:blip r:embed="rId67"/>
          <a:stretch>
            <a:fillRect/>
          </a:stretch>
        </p:blipFill>
        <p:spPr>
          <a:xfrm>
            <a:off x="1576848" y="1894826"/>
            <a:ext cx="7666384" cy="3817951"/>
          </a:xfrm>
          <a:prstGeom prst="rect">
            <a:avLst/>
          </a:prstGeom>
        </p:spPr>
      </p:pic>
      <p:sp>
        <p:nvSpPr>
          <p:cNvPr id="4" name="Rectangle 1">
            <a:extLst>
              <a:ext uri="{FF2B5EF4-FFF2-40B4-BE49-F238E27FC236}">
                <a16:creationId xmlns:a16="http://schemas.microsoft.com/office/drawing/2014/main" id="{2EA921DF-E840-CACB-2C81-8BA5610AAA82}"/>
              </a:ext>
            </a:extLst>
          </p:cNvPr>
          <p:cNvSpPr>
            <a:spLocks noChangeArrowheads="1"/>
          </p:cNvSpPr>
          <p:nvPr/>
        </p:nvSpPr>
        <p:spPr bwMode="auto">
          <a:xfrm>
            <a:off x="578360" y="6088874"/>
            <a:ext cx="910281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100" b="0" i="0" u="none" strike="noStrike" cap="none" normalizeH="0" baseline="0" dirty="0">
                <a:ln>
                  <a:noFill/>
                </a:ln>
                <a:solidFill>
                  <a:srgbClr val="757575"/>
                </a:solidFill>
                <a:effectLst/>
                <a:highlight>
                  <a:srgbClr val="FFFF00"/>
                </a:highlight>
                <a:latin typeface="sohne"/>
              </a:rPr>
              <a:t>Nói cách khác, vectơ này mô tả toàn bộ danh sách phát như thể nó là một bài hát.</a:t>
            </a:r>
            <a:endParaRPr kumimoji="0" lang="vi-VN" altLang="vi-VN" sz="1800" b="0" i="0" u="none" strike="noStrike" cap="none" normalizeH="0" baseline="0" dirty="0">
              <a:ln>
                <a:noFill/>
              </a:ln>
              <a:solidFill>
                <a:schemeClr val="tx1"/>
              </a:solidFill>
              <a:effectLst/>
              <a:highlight>
                <a:srgbClr val="FFFF00"/>
              </a:highlight>
              <a:latin typeface="Arial" panose="020B0604020202020204" pitchFamily="34" charset="0"/>
            </a:endParaRPr>
          </a:p>
        </p:txBody>
      </p:sp>
    </p:spTree>
    <p:extLst>
      <p:ext uri="{BB962C8B-B14F-4D97-AF65-F5344CB8AC3E}">
        <p14:creationId xmlns:p14="http://schemas.microsoft.com/office/powerpoint/2010/main" val="3976130792"/>
      </p:ext>
    </p:extLst>
  </p:cSld>
  <p:clrMapOvr>
    <a:masterClrMapping/>
  </p:clrMapOvr>
  <p:transition spd="slow">
    <p:push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oogle Shape;917;p39">
            <a:extLst>
              <a:ext uri="{FF2B5EF4-FFF2-40B4-BE49-F238E27FC236}">
                <a16:creationId xmlns:a16="http://schemas.microsoft.com/office/drawing/2014/main" id="{6EF7B587-BE1D-4BFE-B7D4-F04C72212369}"/>
              </a:ext>
            </a:extLst>
          </p:cNvPr>
          <p:cNvGrpSpPr/>
          <p:nvPr>
            <p:custDataLst>
              <p:tags r:id="rId1"/>
            </p:custDataLst>
          </p:nvPr>
        </p:nvGrpSpPr>
        <p:grpSpPr>
          <a:xfrm>
            <a:off x="6569642" y="910733"/>
            <a:ext cx="6099404" cy="5963522"/>
            <a:chOff x="3057694" y="524432"/>
            <a:chExt cx="7114667" cy="6956168"/>
          </a:xfrm>
        </p:grpSpPr>
        <p:sp>
          <p:nvSpPr>
            <p:cNvPr id="70" name="Google Shape;918;p39">
              <a:extLst>
                <a:ext uri="{FF2B5EF4-FFF2-40B4-BE49-F238E27FC236}">
                  <a16:creationId xmlns:a16="http://schemas.microsoft.com/office/drawing/2014/main" id="{A9C8AC41-3EFC-4670-8E07-5F2FCF04952C}"/>
                </a:ext>
              </a:extLst>
            </p:cNvPr>
            <p:cNvSpPr/>
            <p:nvPr>
              <p:custDataLst>
                <p:tags r:id="rId4"/>
              </p:custDataLst>
            </p:nvPr>
          </p:nvSpPr>
          <p:spPr>
            <a:xfrm>
              <a:off x="3057694" y="5771833"/>
              <a:ext cx="7114667" cy="1708767"/>
            </a:xfrm>
            <a:custGeom>
              <a:avLst/>
              <a:gdLst/>
              <a:ahLst/>
              <a:cxnLst/>
              <a:rect l="l" t="t" r="r" b="b"/>
              <a:pathLst>
                <a:path w="213440" h="51263" extrusionOk="0">
                  <a:moveTo>
                    <a:pt x="56252" y="1"/>
                  </a:moveTo>
                  <a:lnTo>
                    <a:pt x="0" y="51262"/>
                  </a:lnTo>
                  <a:lnTo>
                    <a:pt x="213439" y="51262"/>
                  </a:lnTo>
                  <a:lnTo>
                    <a:pt x="134420" y="40"/>
                  </a:lnTo>
                  <a:close/>
                </a:path>
              </a:pathLst>
            </a:custGeom>
            <a:gradFill>
              <a:gsLst>
                <a:gs pos="0">
                  <a:srgbClr val="FFFFFF">
                    <a:alpha val="11372"/>
                    <a:alpha val="36160"/>
                  </a:srgbClr>
                </a:gs>
                <a:gs pos="66000">
                  <a:srgbClr val="E354F7">
                    <a:alpha val="16078"/>
                    <a:alpha val="36160"/>
                  </a:srgbClr>
                </a:gs>
                <a:gs pos="100000">
                  <a:srgbClr val="10ECFF">
                    <a:alpha val="25490"/>
                    <a:alpha val="3616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1" name="Google Shape;919;p39">
              <a:extLst>
                <a:ext uri="{FF2B5EF4-FFF2-40B4-BE49-F238E27FC236}">
                  <a16:creationId xmlns:a16="http://schemas.microsoft.com/office/drawing/2014/main" id="{F6AD9AA7-C772-495C-B6E7-CEDE65345DE4}"/>
                </a:ext>
              </a:extLst>
            </p:cNvPr>
            <p:cNvSpPr/>
            <p:nvPr>
              <p:custDataLst>
                <p:tags r:id="rId5"/>
              </p:custDataLst>
            </p:nvPr>
          </p:nvSpPr>
          <p:spPr>
            <a:xfrm>
              <a:off x="4965161" y="524432"/>
              <a:ext cx="2578300" cy="5328267"/>
            </a:xfrm>
            <a:custGeom>
              <a:avLst/>
              <a:gdLst/>
              <a:ahLst/>
              <a:cxnLst/>
              <a:rect l="l" t="t" r="r" b="b"/>
              <a:pathLst>
                <a:path w="77349" h="159848" extrusionOk="0">
                  <a:moveTo>
                    <a:pt x="68508" y="159845"/>
                  </a:moveTo>
                  <a:lnTo>
                    <a:pt x="8762" y="159818"/>
                  </a:lnTo>
                  <a:cubicBezTo>
                    <a:pt x="3922" y="159814"/>
                    <a:pt x="0" y="155881"/>
                    <a:pt x="3" y="151031"/>
                  </a:cubicBezTo>
                  <a:lnTo>
                    <a:pt x="75" y="8779"/>
                  </a:lnTo>
                  <a:cubicBezTo>
                    <a:pt x="77" y="3929"/>
                    <a:pt x="4003" y="1"/>
                    <a:pt x="8841" y="2"/>
                  </a:cubicBezTo>
                  <a:lnTo>
                    <a:pt x="68587" y="33"/>
                  </a:lnTo>
                  <a:cubicBezTo>
                    <a:pt x="73427" y="35"/>
                    <a:pt x="77349" y="3968"/>
                    <a:pt x="77346" y="8819"/>
                  </a:cubicBezTo>
                  <a:lnTo>
                    <a:pt x="77274" y="151069"/>
                  </a:lnTo>
                  <a:cubicBezTo>
                    <a:pt x="77272" y="155920"/>
                    <a:pt x="73347" y="159848"/>
                    <a:pt x="68508" y="159845"/>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2" name="Google Shape;920;p39">
              <a:extLst>
                <a:ext uri="{FF2B5EF4-FFF2-40B4-BE49-F238E27FC236}">
                  <a16:creationId xmlns:a16="http://schemas.microsoft.com/office/drawing/2014/main" id="{B6714DEC-5800-416B-832B-65E35199F137}"/>
                </a:ext>
              </a:extLst>
            </p:cNvPr>
            <p:cNvSpPr/>
            <p:nvPr>
              <p:custDataLst>
                <p:tags r:id="rId6"/>
              </p:custDataLst>
            </p:nvPr>
          </p:nvSpPr>
          <p:spPr>
            <a:xfrm>
              <a:off x="5086095" y="1105265"/>
              <a:ext cx="2341100" cy="4162400"/>
            </a:xfrm>
            <a:custGeom>
              <a:avLst/>
              <a:gdLst/>
              <a:ahLst/>
              <a:cxnLst/>
              <a:rect l="l" t="t" r="r" b="b"/>
              <a:pathLst>
                <a:path w="70233" h="124872" extrusionOk="0">
                  <a:moveTo>
                    <a:pt x="70171" y="124871"/>
                  </a:moveTo>
                  <a:lnTo>
                    <a:pt x="1" y="124837"/>
                  </a:lnTo>
                  <a:lnTo>
                    <a:pt x="62" y="0"/>
                  </a:lnTo>
                  <a:lnTo>
                    <a:pt x="70232" y="37"/>
                  </a:lnTo>
                  <a:close/>
                </a:path>
              </a:pathLst>
            </a:custGeom>
            <a:gradFill>
              <a:gsLst>
                <a:gs pos="0">
                  <a:srgbClr val="FFFFFF">
                    <a:alpha val="23137"/>
                  </a:srgbClr>
                </a:gs>
                <a:gs pos="50000">
                  <a:srgbClr val="E354F7">
                    <a:alpha val="56862"/>
                  </a:srgbClr>
                </a:gs>
                <a:gs pos="100000">
                  <a:srgbClr val="10ECFF">
                    <a:alpha val="58823"/>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3" name="Google Shape;921;p39">
              <a:extLst>
                <a:ext uri="{FF2B5EF4-FFF2-40B4-BE49-F238E27FC236}">
                  <a16:creationId xmlns:a16="http://schemas.microsoft.com/office/drawing/2014/main" id="{ADB0E6FF-6D1F-4285-B62F-1105015D4EAA}"/>
                </a:ext>
              </a:extLst>
            </p:cNvPr>
            <p:cNvSpPr/>
            <p:nvPr>
              <p:custDataLst>
                <p:tags r:id="rId7"/>
              </p:custDataLst>
            </p:nvPr>
          </p:nvSpPr>
          <p:spPr>
            <a:xfrm>
              <a:off x="3845261" y="1396565"/>
              <a:ext cx="1687700" cy="2725500"/>
            </a:xfrm>
            <a:custGeom>
              <a:avLst/>
              <a:gdLst/>
              <a:ahLst/>
              <a:cxnLst/>
              <a:rect l="l" t="t" r="r" b="b"/>
              <a:pathLst>
                <a:path w="50631" h="81765" extrusionOk="0">
                  <a:moveTo>
                    <a:pt x="1" y="0"/>
                  </a:moveTo>
                  <a:lnTo>
                    <a:pt x="1" y="81765"/>
                  </a:lnTo>
                  <a:lnTo>
                    <a:pt x="50630" y="81765"/>
                  </a:lnTo>
                  <a:lnTo>
                    <a:pt x="50630" y="0"/>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4" name="Google Shape;922;p39">
              <a:extLst>
                <a:ext uri="{FF2B5EF4-FFF2-40B4-BE49-F238E27FC236}">
                  <a16:creationId xmlns:a16="http://schemas.microsoft.com/office/drawing/2014/main" id="{57DF2497-5855-4848-A11E-966E6EA7B073}"/>
                </a:ext>
              </a:extLst>
            </p:cNvPr>
            <p:cNvSpPr/>
            <p:nvPr>
              <p:custDataLst>
                <p:tags r:id="rId8"/>
              </p:custDataLst>
            </p:nvPr>
          </p:nvSpPr>
          <p:spPr>
            <a:xfrm>
              <a:off x="4205528" y="2979732"/>
              <a:ext cx="406833" cy="440667"/>
            </a:xfrm>
            <a:custGeom>
              <a:avLst/>
              <a:gdLst/>
              <a:ahLst/>
              <a:cxnLst/>
              <a:rect l="l" t="t" r="r" b="b"/>
              <a:pathLst>
                <a:path w="12205" h="13220" extrusionOk="0">
                  <a:moveTo>
                    <a:pt x="12204" y="0"/>
                  </a:moveTo>
                  <a:lnTo>
                    <a:pt x="12204" y="0"/>
                  </a:lnTo>
                  <a:cubicBezTo>
                    <a:pt x="5433" y="673"/>
                    <a:pt x="135" y="6316"/>
                    <a:pt x="0" y="13217"/>
                  </a:cubicBezTo>
                  <a:lnTo>
                    <a:pt x="3691" y="13220"/>
                  </a:lnTo>
                  <a:cubicBezTo>
                    <a:pt x="3820" y="8353"/>
                    <a:pt x="7476" y="4375"/>
                    <a:pt x="12203" y="3720"/>
                  </a:cubicBezTo>
                  <a:lnTo>
                    <a:pt x="12204" y="0"/>
                  </a:ln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5" name="Google Shape;923;p39">
              <a:extLst>
                <a:ext uri="{FF2B5EF4-FFF2-40B4-BE49-F238E27FC236}">
                  <a16:creationId xmlns:a16="http://schemas.microsoft.com/office/drawing/2014/main" id="{88616C67-810F-4A20-840A-B5466D6EEB3A}"/>
                </a:ext>
              </a:extLst>
            </p:cNvPr>
            <p:cNvSpPr/>
            <p:nvPr>
              <p:custDataLst>
                <p:tags r:id="rId9"/>
              </p:custDataLst>
            </p:nvPr>
          </p:nvSpPr>
          <p:spPr>
            <a:xfrm>
              <a:off x="4205429" y="2970632"/>
              <a:ext cx="901900" cy="901633"/>
            </a:xfrm>
            <a:custGeom>
              <a:avLst/>
              <a:gdLst/>
              <a:ahLst/>
              <a:cxnLst/>
              <a:rect l="l" t="t" r="r" b="b"/>
              <a:pathLst>
                <a:path w="27057" h="27049" extrusionOk="0">
                  <a:moveTo>
                    <a:pt x="14609" y="0"/>
                  </a:moveTo>
                  <a:lnTo>
                    <a:pt x="14609" y="3698"/>
                  </a:lnTo>
                  <a:cubicBezTo>
                    <a:pt x="19537" y="4261"/>
                    <a:pt x="23366" y="8433"/>
                    <a:pt x="23363" y="13502"/>
                  </a:cubicBezTo>
                  <a:cubicBezTo>
                    <a:pt x="23362" y="18951"/>
                    <a:pt x="18934" y="23367"/>
                    <a:pt x="13474" y="23367"/>
                  </a:cubicBezTo>
                  <a:cubicBezTo>
                    <a:pt x="13471" y="23367"/>
                    <a:pt x="13469" y="23367"/>
                    <a:pt x="13467" y="23367"/>
                  </a:cubicBezTo>
                  <a:cubicBezTo>
                    <a:pt x="8574" y="23364"/>
                    <a:pt x="4526" y="19815"/>
                    <a:pt x="3731" y="15161"/>
                  </a:cubicBezTo>
                  <a:lnTo>
                    <a:pt x="1" y="15160"/>
                  </a:lnTo>
                  <a:lnTo>
                    <a:pt x="1" y="15160"/>
                  </a:lnTo>
                  <a:cubicBezTo>
                    <a:pt x="824" y="21857"/>
                    <a:pt x="6529" y="27045"/>
                    <a:pt x="13465" y="27049"/>
                  </a:cubicBezTo>
                  <a:cubicBezTo>
                    <a:pt x="13468" y="27049"/>
                    <a:pt x="13470" y="27049"/>
                    <a:pt x="13473" y="27049"/>
                  </a:cubicBezTo>
                  <a:cubicBezTo>
                    <a:pt x="20969" y="27049"/>
                    <a:pt x="27050" y="20987"/>
                    <a:pt x="27053" y="13503"/>
                  </a:cubicBezTo>
                  <a:cubicBezTo>
                    <a:pt x="27057" y="6401"/>
                    <a:pt x="21580" y="579"/>
                    <a:pt x="14609" y="0"/>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6" name="Google Shape;924;p39">
              <a:extLst>
                <a:ext uri="{FF2B5EF4-FFF2-40B4-BE49-F238E27FC236}">
                  <a16:creationId xmlns:a16="http://schemas.microsoft.com/office/drawing/2014/main" id="{C6560E3A-8E5A-4A41-AE44-8473528695DD}"/>
                </a:ext>
              </a:extLst>
            </p:cNvPr>
            <p:cNvSpPr/>
            <p:nvPr>
              <p:custDataLst>
                <p:tags r:id="rId10"/>
              </p:custDataLst>
            </p:nvPr>
          </p:nvSpPr>
          <p:spPr>
            <a:xfrm>
              <a:off x="4096894" y="2863266"/>
              <a:ext cx="1119000" cy="1116400"/>
            </a:xfrm>
            <a:custGeom>
              <a:avLst/>
              <a:gdLst/>
              <a:ahLst/>
              <a:cxnLst/>
              <a:rect l="l" t="t" r="r" b="b"/>
              <a:pathLst>
                <a:path w="33570" h="33492" extrusionOk="0">
                  <a:moveTo>
                    <a:pt x="16792" y="330"/>
                  </a:moveTo>
                  <a:cubicBezTo>
                    <a:pt x="25863" y="334"/>
                    <a:pt x="33241" y="7703"/>
                    <a:pt x="33237" y="16755"/>
                  </a:cubicBezTo>
                  <a:cubicBezTo>
                    <a:pt x="33235" y="21140"/>
                    <a:pt x="31520" y="25265"/>
                    <a:pt x="28412" y="28361"/>
                  </a:cubicBezTo>
                  <a:cubicBezTo>
                    <a:pt x="25305" y="31459"/>
                    <a:pt x="21176" y="33164"/>
                    <a:pt x="16784" y="33164"/>
                  </a:cubicBezTo>
                  <a:lnTo>
                    <a:pt x="16775" y="33164"/>
                  </a:lnTo>
                  <a:cubicBezTo>
                    <a:pt x="12380" y="33161"/>
                    <a:pt x="8250" y="31452"/>
                    <a:pt x="5145" y="28349"/>
                  </a:cubicBezTo>
                  <a:cubicBezTo>
                    <a:pt x="2038" y="25246"/>
                    <a:pt x="329" y="21123"/>
                    <a:pt x="330" y="16738"/>
                  </a:cubicBezTo>
                  <a:cubicBezTo>
                    <a:pt x="337" y="7690"/>
                    <a:pt x="7717" y="330"/>
                    <a:pt x="16785" y="330"/>
                  </a:cubicBezTo>
                  <a:close/>
                  <a:moveTo>
                    <a:pt x="16785" y="1"/>
                  </a:moveTo>
                  <a:cubicBezTo>
                    <a:pt x="7538" y="1"/>
                    <a:pt x="9" y="7508"/>
                    <a:pt x="2" y="16738"/>
                  </a:cubicBezTo>
                  <a:cubicBezTo>
                    <a:pt x="1" y="21212"/>
                    <a:pt x="1744" y="25417"/>
                    <a:pt x="4912" y="28582"/>
                  </a:cubicBezTo>
                  <a:cubicBezTo>
                    <a:pt x="8080" y="31746"/>
                    <a:pt x="12294" y="33490"/>
                    <a:pt x="16776" y="33492"/>
                  </a:cubicBezTo>
                  <a:lnTo>
                    <a:pt x="16785" y="33492"/>
                  </a:lnTo>
                  <a:cubicBezTo>
                    <a:pt x="21264" y="33492"/>
                    <a:pt x="25477" y="31753"/>
                    <a:pt x="28646" y="28594"/>
                  </a:cubicBezTo>
                  <a:cubicBezTo>
                    <a:pt x="31817" y="25432"/>
                    <a:pt x="33565" y="21229"/>
                    <a:pt x="33566" y="16755"/>
                  </a:cubicBezTo>
                  <a:cubicBezTo>
                    <a:pt x="33570" y="7521"/>
                    <a:pt x="26044" y="5"/>
                    <a:pt x="16793" y="1"/>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7" name="Google Shape;925;p39">
              <a:extLst>
                <a:ext uri="{FF2B5EF4-FFF2-40B4-BE49-F238E27FC236}">
                  <a16:creationId xmlns:a16="http://schemas.microsoft.com/office/drawing/2014/main" id="{FF8A588A-B9AC-40BA-9897-3196106DC5AB}"/>
                </a:ext>
              </a:extLst>
            </p:cNvPr>
            <p:cNvSpPr/>
            <p:nvPr>
              <p:custDataLst>
                <p:tags r:id="rId11"/>
              </p:custDataLst>
            </p:nvPr>
          </p:nvSpPr>
          <p:spPr>
            <a:xfrm>
              <a:off x="4205528" y="1758732"/>
              <a:ext cx="406833" cy="440700"/>
            </a:xfrm>
            <a:custGeom>
              <a:avLst/>
              <a:gdLst/>
              <a:ahLst/>
              <a:cxnLst/>
              <a:rect l="l" t="t" r="r" b="b"/>
              <a:pathLst>
                <a:path w="12205" h="13221" extrusionOk="0">
                  <a:moveTo>
                    <a:pt x="12204" y="0"/>
                  </a:moveTo>
                  <a:cubicBezTo>
                    <a:pt x="5433" y="676"/>
                    <a:pt x="135" y="6316"/>
                    <a:pt x="0" y="13219"/>
                  </a:cubicBezTo>
                  <a:lnTo>
                    <a:pt x="3691" y="13221"/>
                  </a:lnTo>
                  <a:cubicBezTo>
                    <a:pt x="3820" y="8353"/>
                    <a:pt x="7476" y="4374"/>
                    <a:pt x="12203" y="3721"/>
                  </a:cubicBezTo>
                  <a:lnTo>
                    <a:pt x="12204" y="0"/>
                  </a:ln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8" name="Google Shape;926;p39">
              <a:extLst>
                <a:ext uri="{FF2B5EF4-FFF2-40B4-BE49-F238E27FC236}">
                  <a16:creationId xmlns:a16="http://schemas.microsoft.com/office/drawing/2014/main" id="{E02E5E22-61F5-4593-A955-8E8A183040B7}"/>
                </a:ext>
              </a:extLst>
            </p:cNvPr>
            <p:cNvSpPr/>
            <p:nvPr>
              <p:custDataLst>
                <p:tags r:id="rId12"/>
              </p:custDataLst>
            </p:nvPr>
          </p:nvSpPr>
          <p:spPr>
            <a:xfrm>
              <a:off x="4205429" y="1749665"/>
              <a:ext cx="901900" cy="901767"/>
            </a:xfrm>
            <a:custGeom>
              <a:avLst/>
              <a:gdLst/>
              <a:ahLst/>
              <a:cxnLst/>
              <a:rect l="l" t="t" r="r" b="b"/>
              <a:pathLst>
                <a:path w="27057" h="27053" extrusionOk="0">
                  <a:moveTo>
                    <a:pt x="14609" y="3698"/>
                  </a:moveTo>
                  <a:cubicBezTo>
                    <a:pt x="19537" y="4261"/>
                    <a:pt x="23366" y="8434"/>
                    <a:pt x="23363" y="13502"/>
                  </a:cubicBezTo>
                  <a:cubicBezTo>
                    <a:pt x="23362" y="18954"/>
                    <a:pt x="18930" y="23370"/>
                    <a:pt x="13467" y="23367"/>
                  </a:cubicBezTo>
                  <a:cubicBezTo>
                    <a:pt x="8574" y="23366"/>
                    <a:pt x="4526" y="19816"/>
                    <a:pt x="3731" y="15161"/>
                  </a:cubicBezTo>
                  <a:lnTo>
                    <a:pt x="1" y="15159"/>
                  </a:lnTo>
                  <a:cubicBezTo>
                    <a:pt x="824" y="21858"/>
                    <a:pt x="6529" y="27046"/>
                    <a:pt x="13465" y="27049"/>
                  </a:cubicBezTo>
                  <a:cubicBezTo>
                    <a:pt x="20965" y="27053"/>
                    <a:pt x="27050" y="20988"/>
                    <a:pt x="27053" y="13504"/>
                  </a:cubicBezTo>
                  <a:cubicBezTo>
                    <a:pt x="27057" y="6404"/>
                    <a:pt x="21580" y="579"/>
                    <a:pt x="14609"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9" name="Google Shape;927;p39">
              <a:extLst>
                <a:ext uri="{FF2B5EF4-FFF2-40B4-BE49-F238E27FC236}">
                  <a16:creationId xmlns:a16="http://schemas.microsoft.com/office/drawing/2014/main" id="{7A701A13-2AD0-4E23-AA00-5897CE14E66B}"/>
                </a:ext>
              </a:extLst>
            </p:cNvPr>
            <p:cNvSpPr/>
            <p:nvPr>
              <p:custDataLst>
                <p:tags r:id="rId13"/>
              </p:custDataLst>
            </p:nvPr>
          </p:nvSpPr>
          <p:spPr>
            <a:xfrm>
              <a:off x="4096829" y="1642265"/>
              <a:ext cx="1119067" cy="1116500"/>
            </a:xfrm>
            <a:custGeom>
              <a:avLst/>
              <a:gdLst/>
              <a:ahLst/>
              <a:cxnLst/>
              <a:rect l="l" t="t" r="r" b="b"/>
              <a:pathLst>
                <a:path w="33572" h="33495" extrusionOk="0">
                  <a:moveTo>
                    <a:pt x="16795" y="330"/>
                  </a:moveTo>
                  <a:cubicBezTo>
                    <a:pt x="25866" y="335"/>
                    <a:pt x="33245" y="7705"/>
                    <a:pt x="33240" y="16755"/>
                  </a:cubicBezTo>
                  <a:cubicBezTo>
                    <a:pt x="33236" y="25807"/>
                    <a:pt x="25856" y="33165"/>
                    <a:pt x="16786" y="33165"/>
                  </a:cubicBezTo>
                  <a:lnTo>
                    <a:pt x="16778" y="33165"/>
                  </a:lnTo>
                  <a:cubicBezTo>
                    <a:pt x="7706" y="33161"/>
                    <a:pt x="328" y="25792"/>
                    <a:pt x="332" y="16740"/>
                  </a:cubicBezTo>
                  <a:cubicBezTo>
                    <a:pt x="339" y="7689"/>
                    <a:pt x="7720" y="330"/>
                    <a:pt x="16787" y="330"/>
                  </a:cubicBezTo>
                  <a:close/>
                  <a:moveTo>
                    <a:pt x="16787" y="1"/>
                  </a:moveTo>
                  <a:cubicBezTo>
                    <a:pt x="7540" y="1"/>
                    <a:pt x="11" y="7509"/>
                    <a:pt x="4" y="16740"/>
                  </a:cubicBezTo>
                  <a:cubicBezTo>
                    <a:pt x="0" y="25973"/>
                    <a:pt x="7524" y="33489"/>
                    <a:pt x="16778" y="33494"/>
                  </a:cubicBezTo>
                  <a:lnTo>
                    <a:pt x="16786" y="33494"/>
                  </a:lnTo>
                  <a:cubicBezTo>
                    <a:pt x="26036" y="33494"/>
                    <a:pt x="33565" y="25988"/>
                    <a:pt x="33568" y="16755"/>
                  </a:cubicBezTo>
                  <a:cubicBezTo>
                    <a:pt x="33572" y="7522"/>
                    <a:pt x="26046" y="6"/>
                    <a:pt x="16795"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0" name="Google Shape;928;p39">
              <a:extLst>
                <a:ext uri="{FF2B5EF4-FFF2-40B4-BE49-F238E27FC236}">
                  <a16:creationId xmlns:a16="http://schemas.microsoft.com/office/drawing/2014/main" id="{4B3D466B-8828-4453-AFC6-81610249F95F}"/>
                </a:ext>
              </a:extLst>
            </p:cNvPr>
            <p:cNvSpPr/>
            <p:nvPr>
              <p:custDataLst>
                <p:tags r:id="rId14"/>
              </p:custDataLst>
            </p:nvPr>
          </p:nvSpPr>
          <p:spPr>
            <a:xfrm>
              <a:off x="5775263" y="1396565"/>
              <a:ext cx="2454767" cy="1391400"/>
            </a:xfrm>
            <a:custGeom>
              <a:avLst/>
              <a:gdLst/>
              <a:ahLst/>
              <a:cxnLst/>
              <a:rect l="l" t="t" r="r" b="b"/>
              <a:pathLst>
                <a:path w="73643" h="41742" extrusionOk="0">
                  <a:moveTo>
                    <a:pt x="1" y="0"/>
                  </a:moveTo>
                  <a:lnTo>
                    <a:pt x="1" y="41742"/>
                  </a:lnTo>
                  <a:lnTo>
                    <a:pt x="73643" y="41742"/>
                  </a:lnTo>
                  <a:lnTo>
                    <a:pt x="73643" y="0"/>
                  </a:lnTo>
                  <a:close/>
                </a:path>
              </a:pathLst>
            </a:custGeom>
            <a:solidFill>
              <a:srgbClr val="10ECFF">
                <a:alpha val="1464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1" name="Google Shape;929;p39">
              <a:extLst>
                <a:ext uri="{FF2B5EF4-FFF2-40B4-BE49-F238E27FC236}">
                  <a16:creationId xmlns:a16="http://schemas.microsoft.com/office/drawing/2014/main" id="{307FBD2B-AC49-4B53-B1AE-B93029F0AEF5}"/>
                </a:ext>
              </a:extLst>
            </p:cNvPr>
            <p:cNvSpPr/>
            <p:nvPr>
              <p:custDataLst>
                <p:tags r:id="rId15"/>
              </p:custDataLst>
            </p:nvPr>
          </p:nvSpPr>
          <p:spPr>
            <a:xfrm>
              <a:off x="5959661" y="2568132"/>
              <a:ext cx="2047367" cy="10967"/>
            </a:xfrm>
            <a:custGeom>
              <a:avLst/>
              <a:gdLst/>
              <a:ahLst/>
              <a:cxnLst/>
              <a:rect l="l" t="t" r="r" b="b"/>
              <a:pathLst>
                <a:path w="61421" h="329" extrusionOk="0">
                  <a:moveTo>
                    <a:pt x="0" y="1"/>
                  </a:moveTo>
                  <a:lnTo>
                    <a:pt x="0" y="329"/>
                  </a:lnTo>
                  <a:lnTo>
                    <a:pt x="61420" y="329"/>
                  </a:lnTo>
                  <a:lnTo>
                    <a:pt x="6142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2" name="Google Shape;930;p39">
              <a:extLst>
                <a:ext uri="{FF2B5EF4-FFF2-40B4-BE49-F238E27FC236}">
                  <a16:creationId xmlns:a16="http://schemas.microsoft.com/office/drawing/2014/main" id="{60343E6A-6950-445E-9E32-EBFEA168BF1D}"/>
                </a:ext>
              </a:extLst>
            </p:cNvPr>
            <p:cNvSpPr/>
            <p:nvPr>
              <p:custDataLst>
                <p:tags r:id="rId16"/>
              </p:custDataLst>
            </p:nvPr>
          </p:nvSpPr>
          <p:spPr>
            <a:xfrm>
              <a:off x="5992862" y="1610965"/>
              <a:ext cx="10933" cy="21933"/>
            </a:xfrm>
            <a:custGeom>
              <a:avLst/>
              <a:gdLst/>
              <a:ahLst/>
              <a:cxnLst/>
              <a:rect l="l" t="t" r="r" b="b"/>
              <a:pathLst>
                <a:path w="328"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3" name="Google Shape;931;p39">
              <a:extLst>
                <a:ext uri="{FF2B5EF4-FFF2-40B4-BE49-F238E27FC236}">
                  <a16:creationId xmlns:a16="http://schemas.microsoft.com/office/drawing/2014/main" id="{7C577A29-9ED9-40A0-B18C-6AE5E94CD0AF}"/>
                </a:ext>
              </a:extLst>
            </p:cNvPr>
            <p:cNvSpPr/>
            <p:nvPr>
              <p:custDataLst>
                <p:tags r:id="rId17"/>
              </p:custDataLst>
            </p:nvPr>
          </p:nvSpPr>
          <p:spPr>
            <a:xfrm>
              <a:off x="5992862"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4" name="Google Shape;932;p39">
              <a:extLst>
                <a:ext uri="{FF2B5EF4-FFF2-40B4-BE49-F238E27FC236}">
                  <a16:creationId xmlns:a16="http://schemas.microsoft.com/office/drawing/2014/main" id="{D0ED5F60-8D6C-4988-8E03-6BE0094955DF}"/>
                </a:ext>
              </a:extLst>
            </p:cNvPr>
            <p:cNvSpPr/>
            <p:nvPr>
              <p:custDataLst>
                <p:tags r:id="rId18"/>
              </p:custDataLst>
            </p:nvPr>
          </p:nvSpPr>
          <p:spPr>
            <a:xfrm>
              <a:off x="5992862" y="2507332"/>
              <a:ext cx="10933" cy="21967"/>
            </a:xfrm>
            <a:custGeom>
              <a:avLst/>
              <a:gdLst/>
              <a:ahLst/>
              <a:cxnLst/>
              <a:rect l="l" t="t" r="r" b="b"/>
              <a:pathLst>
                <a:path w="328"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5" name="Google Shape;933;p39">
              <a:extLst>
                <a:ext uri="{FF2B5EF4-FFF2-40B4-BE49-F238E27FC236}">
                  <a16:creationId xmlns:a16="http://schemas.microsoft.com/office/drawing/2014/main" id="{5ACAB626-E78C-493E-A3EA-E1F383E434BC}"/>
                </a:ext>
              </a:extLst>
            </p:cNvPr>
            <p:cNvSpPr/>
            <p:nvPr>
              <p:custDataLst>
                <p:tags r:id="rId19"/>
              </p:custDataLst>
            </p:nvPr>
          </p:nvSpPr>
          <p:spPr>
            <a:xfrm>
              <a:off x="6402262" y="1610965"/>
              <a:ext cx="10967" cy="21933"/>
            </a:xfrm>
            <a:custGeom>
              <a:avLst/>
              <a:gdLst/>
              <a:ahLst/>
              <a:cxnLst/>
              <a:rect l="l" t="t" r="r" b="b"/>
              <a:pathLst>
                <a:path w="329"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6" name="Google Shape;934;p39">
              <a:extLst>
                <a:ext uri="{FF2B5EF4-FFF2-40B4-BE49-F238E27FC236}">
                  <a16:creationId xmlns:a16="http://schemas.microsoft.com/office/drawing/2014/main" id="{D56DD134-FC6D-4F8A-BBAA-AAA635CAD4EA}"/>
                </a:ext>
              </a:extLst>
            </p:cNvPr>
            <p:cNvSpPr/>
            <p:nvPr>
              <p:custDataLst>
                <p:tags r:id="rId20"/>
              </p:custDataLst>
            </p:nvPr>
          </p:nvSpPr>
          <p:spPr>
            <a:xfrm>
              <a:off x="6402228"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7" name="Google Shape;935;p39">
              <a:extLst>
                <a:ext uri="{FF2B5EF4-FFF2-40B4-BE49-F238E27FC236}">
                  <a16:creationId xmlns:a16="http://schemas.microsoft.com/office/drawing/2014/main" id="{5CDF4361-F0EA-49BA-8600-C38A5B1EC151}"/>
                </a:ext>
              </a:extLst>
            </p:cNvPr>
            <p:cNvSpPr/>
            <p:nvPr>
              <p:custDataLst>
                <p:tags r:id="rId21"/>
              </p:custDataLst>
            </p:nvPr>
          </p:nvSpPr>
          <p:spPr>
            <a:xfrm>
              <a:off x="6402262" y="2507332"/>
              <a:ext cx="10967" cy="21967"/>
            </a:xfrm>
            <a:custGeom>
              <a:avLst/>
              <a:gdLst/>
              <a:ahLst/>
              <a:cxnLst/>
              <a:rect l="l" t="t" r="r" b="b"/>
              <a:pathLst>
                <a:path w="329"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8" name="Google Shape;936;p39">
              <a:extLst>
                <a:ext uri="{FF2B5EF4-FFF2-40B4-BE49-F238E27FC236}">
                  <a16:creationId xmlns:a16="http://schemas.microsoft.com/office/drawing/2014/main" id="{E6B9999D-6F79-43BB-B6C3-0D3F6671CEFE}"/>
                </a:ext>
              </a:extLst>
            </p:cNvPr>
            <p:cNvSpPr/>
            <p:nvPr>
              <p:custDataLst>
                <p:tags r:id="rId22"/>
              </p:custDataLst>
            </p:nvPr>
          </p:nvSpPr>
          <p:spPr>
            <a:xfrm>
              <a:off x="6811761" y="1610965"/>
              <a:ext cx="11000" cy="21933"/>
            </a:xfrm>
            <a:custGeom>
              <a:avLst/>
              <a:gdLst/>
              <a:ahLst/>
              <a:cxnLst/>
              <a:rect l="l" t="t" r="r" b="b"/>
              <a:pathLst>
                <a:path w="330" h="658" extrusionOk="0">
                  <a:moveTo>
                    <a:pt x="0" y="0"/>
                  </a:moveTo>
                  <a:lnTo>
                    <a:pt x="0"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9" name="Google Shape;937;p39">
              <a:extLst>
                <a:ext uri="{FF2B5EF4-FFF2-40B4-BE49-F238E27FC236}">
                  <a16:creationId xmlns:a16="http://schemas.microsoft.com/office/drawing/2014/main" id="{E334E669-6278-4323-A2C7-1837389555D0}"/>
                </a:ext>
              </a:extLst>
            </p:cNvPr>
            <p:cNvSpPr/>
            <p:nvPr>
              <p:custDataLst>
                <p:tags r:id="rId23"/>
              </p:custDataLst>
            </p:nvPr>
          </p:nvSpPr>
          <p:spPr>
            <a:xfrm>
              <a:off x="6811761" y="1678899"/>
              <a:ext cx="11000" cy="782433"/>
            </a:xfrm>
            <a:custGeom>
              <a:avLst/>
              <a:gdLst/>
              <a:ahLst/>
              <a:cxnLst/>
              <a:rect l="l" t="t" r="r" b="b"/>
              <a:pathLst>
                <a:path w="330" h="23473" extrusionOk="0">
                  <a:moveTo>
                    <a:pt x="0" y="0"/>
                  </a:moveTo>
                  <a:lnTo>
                    <a:pt x="0" y="1381"/>
                  </a:lnTo>
                  <a:lnTo>
                    <a:pt x="330" y="1381"/>
                  </a:lnTo>
                  <a:lnTo>
                    <a:pt x="330" y="0"/>
                  </a:lnTo>
                  <a:close/>
                  <a:moveTo>
                    <a:pt x="0" y="2762"/>
                  </a:moveTo>
                  <a:lnTo>
                    <a:pt x="0" y="4142"/>
                  </a:lnTo>
                  <a:lnTo>
                    <a:pt x="330" y="4142"/>
                  </a:lnTo>
                  <a:lnTo>
                    <a:pt x="330" y="2762"/>
                  </a:lnTo>
                  <a:close/>
                  <a:moveTo>
                    <a:pt x="0" y="5523"/>
                  </a:moveTo>
                  <a:lnTo>
                    <a:pt x="0" y="6904"/>
                  </a:lnTo>
                  <a:lnTo>
                    <a:pt x="330" y="6904"/>
                  </a:lnTo>
                  <a:lnTo>
                    <a:pt x="330" y="5523"/>
                  </a:lnTo>
                  <a:close/>
                  <a:moveTo>
                    <a:pt x="0" y="8285"/>
                  </a:moveTo>
                  <a:lnTo>
                    <a:pt x="0" y="9666"/>
                  </a:lnTo>
                  <a:lnTo>
                    <a:pt x="330" y="9666"/>
                  </a:lnTo>
                  <a:lnTo>
                    <a:pt x="330" y="8285"/>
                  </a:lnTo>
                  <a:close/>
                  <a:moveTo>
                    <a:pt x="0" y="11047"/>
                  </a:moveTo>
                  <a:lnTo>
                    <a:pt x="0" y="12428"/>
                  </a:lnTo>
                  <a:lnTo>
                    <a:pt x="330" y="12428"/>
                  </a:lnTo>
                  <a:lnTo>
                    <a:pt x="330" y="11047"/>
                  </a:lnTo>
                  <a:close/>
                  <a:moveTo>
                    <a:pt x="0" y="13809"/>
                  </a:moveTo>
                  <a:lnTo>
                    <a:pt x="0" y="15188"/>
                  </a:lnTo>
                  <a:lnTo>
                    <a:pt x="330" y="15188"/>
                  </a:lnTo>
                  <a:lnTo>
                    <a:pt x="330" y="13809"/>
                  </a:lnTo>
                  <a:close/>
                  <a:moveTo>
                    <a:pt x="0" y="16569"/>
                  </a:moveTo>
                  <a:lnTo>
                    <a:pt x="0" y="17950"/>
                  </a:lnTo>
                  <a:lnTo>
                    <a:pt x="330" y="17950"/>
                  </a:lnTo>
                  <a:lnTo>
                    <a:pt x="330" y="16569"/>
                  </a:lnTo>
                  <a:close/>
                  <a:moveTo>
                    <a:pt x="0" y="19331"/>
                  </a:moveTo>
                  <a:lnTo>
                    <a:pt x="0" y="20712"/>
                  </a:lnTo>
                  <a:lnTo>
                    <a:pt x="330" y="20712"/>
                  </a:lnTo>
                  <a:lnTo>
                    <a:pt x="330" y="19331"/>
                  </a:lnTo>
                  <a:close/>
                  <a:moveTo>
                    <a:pt x="0" y="22092"/>
                  </a:moveTo>
                  <a:lnTo>
                    <a:pt x="0"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0" name="Google Shape;938;p39">
              <a:extLst>
                <a:ext uri="{FF2B5EF4-FFF2-40B4-BE49-F238E27FC236}">
                  <a16:creationId xmlns:a16="http://schemas.microsoft.com/office/drawing/2014/main" id="{431F0A64-DE54-4C6F-ADCC-9BA655C98787}"/>
                </a:ext>
              </a:extLst>
            </p:cNvPr>
            <p:cNvSpPr/>
            <p:nvPr>
              <p:custDataLst>
                <p:tags r:id="rId24"/>
              </p:custDataLst>
            </p:nvPr>
          </p:nvSpPr>
          <p:spPr>
            <a:xfrm>
              <a:off x="6811761" y="2507332"/>
              <a:ext cx="11000" cy="21967"/>
            </a:xfrm>
            <a:custGeom>
              <a:avLst/>
              <a:gdLst/>
              <a:ahLst/>
              <a:cxnLst/>
              <a:rect l="l" t="t" r="r" b="b"/>
              <a:pathLst>
                <a:path w="330" h="659" extrusionOk="0">
                  <a:moveTo>
                    <a:pt x="0" y="1"/>
                  </a:moveTo>
                  <a:lnTo>
                    <a:pt x="0"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1" name="Google Shape;939;p39">
              <a:extLst>
                <a:ext uri="{FF2B5EF4-FFF2-40B4-BE49-F238E27FC236}">
                  <a16:creationId xmlns:a16="http://schemas.microsoft.com/office/drawing/2014/main" id="{331C9876-466D-4B1A-A2F1-7536B770C7E8}"/>
                </a:ext>
              </a:extLst>
            </p:cNvPr>
            <p:cNvSpPr/>
            <p:nvPr>
              <p:custDataLst>
                <p:tags r:id="rId25"/>
              </p:custDataLst>
            </p:nvPr>
          </p:nvSpPr>
          <p:spPr>
            <a:xfrm>
              <a:off x="7221194" y="1610965"/>
              <a:ext cx="11033" cy="21933"/>
            </a:xfrm>
            <a:custGeom>
              <a:avLst/>
              <a:gdLst/>
              <a:ahLst/>
              <a:cxnLst/>
              <a:rect l="l" t="t" r="r" b="b"/>
              <a:pathLst>
                <a:path w="331"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2" name="Google Shape;940;p39">
              <a:extLst>
                <a:ext uri="{FF2B5EF4-FFF2-40B4-BE49-F238E27FC236}">
                  <a16:creationId xmlns:a16="http://schemas.microsoft.com/office/drawing/2014/main" id="{D758A14A-E521-4F84-A213-09BEFB730BDE}"/>
                </a:ext>
              </a:extLst>
            </p:cNvPr>
            <p:cNvSpPr/>
            <p:nvPr>
              <p:custDataLst>
                <p:tags r:id="rId26"/>
              </p:custDataLst>
            </p:nvPr>
          </p:nvSpPr>
          <p:spPr>
            <a:xfrm>
              <a:off x="7221194" y="1678899"/>
              <a:ext cx="11033" cy="782433"/>
            </a:xfrm>
            <a:custGeom>
              <a:avLst/>
              <a:gdLst/>
              <a:ahLst/>
              <a:cxnLst/>
              <a:rect l="l" t="t" r="r" b="b"/>
              <a:pathLst>
                <a:path w="331"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3" name="Google Shape;941;p39">
              <a:extLst>
                <a:ext uri="{FF2B5EF4-FFF2-40B4-BE49-F238E27FC236}">
                  <a16:creationId xmlns:a16="http://schemas.microsoft.com/office/drawing/2014/main" id="{F60F3B3D-AAD6-44BA-AA5D-2072559AFF28}"/>
                </a:ext>
              </a:extLst>
            </p:cNvPr>
            <p:cNvSpPr/>
            <p:nvPr>
              <p:custDataLst>
                <p:tags r:id="rId27"/>
              </p:custDataLst>
            </p:nvPr>
          </p:nvSpPr>
          <p:spPr>
            <a:xfrm>
              <a:off x="7221194" y="2507332"/>
              <a:ext cx="11033" cy="21967"/>
            </a:xfrm>
            <a:custGeom>
              <a:avLst/>
              <a:gdLst/>
              <a:ahLst/>
              <a:cxnLst/>
              <a:rect l="l" t="t" r="r" b="b"/>
              <a:pathLst>
                <a:path w="331" h="659" extrusionOk="0">
                  <a:moveTo>
                    <a:pt x="1" y="1"/>
                  </a:moveTo>
                  <a:lnTo>
                    <a:pt x="1" y="658"/>
                  </a:lnTo>
                  <a:lnTo>
                    <a:pt x="330" y="658"/>
                  </a:lnTo>
                  <a:lnTo>
                    <a:pt x="330"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4" name="Google Shape;942;p39">
              <a:extLst>
                <a:ext uri="{FF2B5EF4-FFF2-40B4-BE49-F238E27FC236}">
                  <a16:creationId xmlns:a16="http://schemas.microsoft.com/office/drawing/2014/main" id="{4A83E34D-2F53-49C9-83D5-600761F61023}"/>
                </a:ext>
              </a:extLst>
            </p:cNvPr>
            <p:cNvSpPr/>
            <p:nvPr>
              <p:custDataLst>
                <p:tags r:id="rId28"/>
              </p:custDataLst>
            </p:nvPr>
          </p:nvSpPr>
          <p:spPr>
            <a:xfrm>
              <a:off x="7630661" y="1610965"/>
              <a:ext cx="11000" cy="21933"/>
            </a:xfrm>
            <a:custGeom>
              <a:avLst/>
              <a:gdLst/>
              <a:ahLst/>
              <a:cxnLst/>
              <a:rect l="l" t="t" r="r" b="b"/>
              <a:pathLst>
                <a:path w="330"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5" name="Google Shape;943;p39">
              <a:extLst>
                <a:ext uri="{FF2B5EF4-FFF2-40B4-BE49-F238E27FC236}">
                  <a16:creationId xmlns:a16="http://schemas.microsoft.com/office/drawing/2014/main" id="{26DE4234-1FAD-48F8-B180-C86D9B5CE9CC}"/>
                </a:ext>
              </a:extLst>
            </p:cNvPr>
            <p:cNvSpPr/>
            <p:nvPr>
              <p:custDataLst>
                <p:tags r:id="rId29"/>
              </p:custDataLst>
            </p:nvPr>
          </p:nvSpPr>
          <p:spPr>
            <a:xfrm>
              <a:off x="7630661"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6" name="Google Shape;944;p39">
              <a:extLst>
                <a:ext uri="{FF2B5EF4-FFF2-40B4-BE49-F238E27FC236}">
                  <a16:creationId xmlns:a16="http://schemas.microsoft.com/office/drawing/2014/main" id="{049C0505-F0C9-48B6-B0B7-C7D4A5088492}"/>
                </a:ext>
              </a:extLst>
            </p:cNvPr>
            <p:cNvSpPr/>
            <p:nvPr>
              <p:custDataLst>
                <p:tags r:id="rId30"/>
              </p:custDataLst>
            </p:nvPr>
          </p:nvSpPr>
          <p:spPr>
            <a:xfrm>
              <a:off x="7630661" y="2507332"/>
              <a:ext cx="11000" cy="21967"/>
            </a:xfrm>
            <a:custGeom>
              <a:avLst/>
              <a:gdLst/>
              <a:ahLst/>
              <a:cxnLst/>
              <a:rect l="l" t="t" r="r" b="b"/>
              <a:pathLst>
                <a:path w="330" h="659" extrusionOk="0">
                  <a:moveTo>
                    <a:pt x="1" y="1"/>
                  </a:moveTo>
                  <a:lnTo>
                    <a:pt x="1"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7" name="Google Shape;945;p39">
              <a:extLst>
                <a:ext uri="{FF2B5EF4-FFF2-40B4-BE49-F238E27FC236}">
                  <a16:creationId xmlns:a16="http://schemas.microsoft.com/office/drawing/2014/main" id="{0C2D030B-316A-494E-A44C-752FD2B72136}"/>
                </a:ext>
              </a:extLst>
            </p:cNvPr>
            <p:cNvSpPr/>
            <p:nvPr>
              <p:custDataLst>
                <p:tags r:id="rId31"/>
              </p:custDataLst>
            </p:nvPr>
          </p:nvSpPr>
          <p:spPr>
            <a:xfrm>
              <a:off x="8040162" y="1610965"/>
              <a:ext cx="10967" cy="21933"/>
            </a:xfrm>
            <a:custGeom>
              <a:avLst/>
              <a:gdLst/>
              <a:ahLst/>
              <a:cxnLst/>
              <a:rect l="l" t="t" r="r" b="b"/>
              <a:pathLst>
                <a:path w="329" h="658" extrusionOk="0">
                  <a:moveTo>
                    <a:pt x="1" y="0"/>
                  </a:moveTo>
                  <a:lnTo>
                    <a:pt x="1" y="658"/>
                  </a:lnTo>
                  <a:lnTo>
                    <a:pt x="329" y="658"/>
                  </a:lnTo>
                  <a:lnTo>
                    <a:pt x="329"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8" name="Google Shape;946;p39">
              <a:extLst>
                <a:ext uri="{FF2B5EF4-FFF2-40B4-BE49-F238E27FC236}">
                  <a16:creationId xmlns:a16="http://schemas.microsoft.com/office/drawing/2014/main" id="{796DFB07-FC5B-43B7-8372-9D7DA717CC32}"/>
                </a:ext>
              </a:extLst>
            </p:cNvPr>
            <p:cNvSpPr/>
            <p:nvPr>
              <p:custDataLst>
                <p:tags r:id="rId32"/>
              </p:custDataLst>
            </p:nvPr>
          </p:nvSpPr>
          <p:spPr>
            <a:xfrm>
              <a:off x="8040163"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9" name="Google Shape;947;p39">
              <a:extLst>
                <a:ext uri="{FF2B5EF4-FFF2-40B4-BE49-F238E27FC236}">
                  <a16:creationId xmlns:a16="http://schemas.microsoft.com/office/drawing/2014/main" id="{2440F696-9A57-4ECE-AA65-AC637FEA3D4E}"/>
                </a:ext>
              </a:extLst>
            </p:cNvPr>
            <p:cNvSpPr/>
            <p:nvPr>
              <p:custDataLst>
                <p:tags r:id="rId33"/>
              </p:custDataLst>
            </p:nvPr>
          </p:nvSpPr>
          <p:spPr>
            <a:xfrm>
              <a:off x="8040162" y="2507332"/>
              <a:ext cx="10967" cy="21967"/>
            </a:xfrm>
            <a:custGeom>
              <a:avLst/>
              <a:gdLst/>
              <a:ahLst/>
              <a:cxnLst/>
              <a:rect l="l" t="t" r="r" b="b"/>
              <a:pathLst>
                <a:path w="329" h="659" extrusionOk="0">
                  <a:moveTo>
                    <a:pt x="1" y="1"/>
                  </a:moveTo>
                  <a:lnTo>
                    <a:pt x="1" y="658"/>
                  </a:lnTo>
                  <a:lnTo>
                    <a:pt x="329" y="658"/>
                  </a:lnTo>
                  <a:lnTo>
                    <a:pt x="329"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0" name="Google Shape;948;p39">
              <a:extLst>
                <a:ext uri="{FF2B5EF4-FFF2-40B4-BE49-F238E27FC236}">
                  <a16:creationId xmlns:a16="http://schemas.microsoft.com/office/drawing/2014/main" id="{0461B3F1-2AC5-413D-9810-F66384D43DE0}"/>
                </a:ext>
              </a:extLst>
            </p:cNvPr>
            <p:cNvSpPr/>
            <p:nvPr>
              <p:custDataLst>
                <p:tags r:id="rId34"/>
              </p:custDataLst>
            </p:nvPr>
          </p:nvSpPr>
          <p:spPr>
            <a:xfrm>
              <a:off x="5994295" y="1778065"/>
              <a:ext cx="1976367" cy="605933"/>
            </a:xfrm>
            <a:custGeom>
              <a:avLst/>
              <a:gdLst/>
              <a:ahLst/>
              <a:cxnLst/>
              <a:rect l="l" t="t" r="r" b="b"/>
              <a:pathLst>
                <a:path w="59291" h="18178" extrusionOk="0">
                  <a:moveTo>
                    <a:pt x="53808" y="0"/>
                  </a:moveTo>
                  <a:cubicBezTo>
                    <a:pt x="52947" y="0"/>
                    <a:pt x="52248" y="699"/>
                    <a:pt x="52248" y="1560"/>
                  </a:cubicBezTo>
                  <a:cubicBezTo>
                    <a:pt x="52248" y="1956"/>
                    <a:pt x="52401" y="2313"/>
                    <a:pt x="52644" y="2589"/>
                  </a:cubicBezTo>
                  <a:lnTo>
                    <a:pt x="40726" y="15153"/>
                  </a:lnTo>
                  <a:cubicBezTo>
                    <a:pt x="40465" y="14659"/>
                    <a:pt x="39951" y="14318"/>
                    <a:pt x="39352" y="14318"/>
                  </a:cubicBezTo>
                  <a:cubicBezTo>
                    <a:pt x="38850" y="14320"/>
                    <a:pt x="38380" y="14563"/>
                    <a:pt x="38088" y="14972"/>
                  </a:cubicBezTo>
                  <a:lnTo>
                    <a:pt x="33667" y="10299"/>
                  </a:lnTo>
                  <a:cubicBezTo>
                    <a:pt x="33910" y="10023"/>
                    <a:pt x="34063" y="9666"/>
                    <a:pt x="34063" y="9270"/>
                  </a:cubicBezTo>
                  <a:cubicBezTo>
                    <a:pt x="34064" y="8383"/>
                    <a:pt x="33338" y="7708"/>
                    <a:pt x="32506" y="7708"/>
                  </a:cubicBezTo>
                  <a:cubicBezTo>
                    <a:pt x="32358" y="7708"/>
                    <a:pt x="32206" y="7730"/>
                    <a:pt x="32055" y="7775"/>
                  </a:cubicBezTo>
                  <a:cubicBezTo>
                    <a:pt x="31053" y="8077"/>
                    <a:pt x="30627" y="9260"/>
                    <a:pt x="31204" y="10131"/>
                  </a:cubicBezTo>
                  <a:lnTo>
                    <a:pt x="24816" y="15228"/>
                  </a:lnTo>
                  <a:cubicBezTo>
                    <a:pt x="24586" y="14722"/>
                    <a:pt x="24102" y="14378"/>
                    <a:pt x="23550" y="14326"/>
                  </a:cubicBezTo>
                  <a:cubicBezTo>
                    <a:pt x="23500" y="14321"/>
                    <a:pt x="23450" y="14319"/>
                    <a:pt x="23400" y="14319"/>
                  </a:cubicBezTo>
                  <a:cubicBezTo>
                    <a:pt x="22901" y="14319"/>
                    <a:pt x="22428" y="14560"/>
                    <a:pt x="22136" y="14973"/>
                  </a:cubicBezTo>
                  <a:lnTo>
                    <a:pt x="14617" y="5127"/>
                  </a:lnTo>
                  <a:cubicBezTo>
                    <a:pt x="15085" y="4836"/>
                    <a:pt x="15363" y="4317"/>
                    <a:pt x="15349" y="3766"/>
                  </a:cubicBezTo>
                  <a:cubicBezTo>
                    <a:pt x="15334" y="3214"/>
                    <a:pt x="15030" y="2713"/>
                    <a:pt x="14547" y="2445"/>
                  </a:cubicBezTo>
                  <a:cubicBezTo>
                    <a:pt x="14312" y="2314"/>
                    <a:pt x="14052" y="2249"/>
                    <a:pt x="13792" y="2249"/>
                  </a:cubicBezTo>
                  <a:cubicBezTo>
                    <a:pt x="13519" y="2249"/>
                    <a:pt x="13245" y="2322"/>
                    <a:pt x="13001" y="2466"/>
                  </a:cubicBezTo>
                  <a:cubicBezTo>
                    <a:pt x="12527" y="2745"/>
                    <a:pt x="12235" y="3256"/>
                    <a:pt x="12235" y="3808"/>
                  </a:cubicBezTo>
                  <a:cubicBezTo>
                    <a:pt x="12235" y="4182"/>
                    <a:pt x="12373" y="4522"/>
                    <a:pt x="12593" y="4791"/>
                  </a:cubicBezTo>
                  <a:lnTo>
                    <a:pt x="2697" y="13924"/>
                  </a:lnTo>
                  <a:cubicBezTo>
                    <a:pt x="2417" y="13675"/>
                    <a:pt x="2055" y="13538"/>
                    <a:pt x="1682" y="13537"/>
                  </a:cubicBezTo>
                  <a:cubicBezTo>
                    <a:pt x="1051" y="13537"/>
                    <a:pt x="482" y="13917"/>
                    <a:pt x="242" y="14500"/>
                  </a:cubicBezTo>
                  <a:cubicBezTo>
                    <a:pt x="0" y="15083"/>
                    <a:pt x="135" y="15753"/>
                    <a:pt x="580" y="16198"/>
                  </a:cubicBezTo>
                  <a:cubicBezTo>
                    <a:pt x="878" y="16496"/>
                    <a:pt x="1276" y="16654"/>
                    <a:pt x="1682" y="16654"/>
                  </a:cubicBezTo>
                  <a:cubicBezTo>
                    <a:pt x="1883" y="16654"/>
                    <a:pt x="2086" y="16616"/>
                    <a:pt x="2279" y="16535"/>
                  </a:cubicBezTo>
                  <a:cubicBezTo>
                    <a:pt x="2861" y="16295"/>
                    <a:pt x="3240" y="15727"/>
                    <a:pt x="3240" y="15096"/>
                  </a:cubicBezTo>
                  <a:cubicBezTo>
                    <a:pt x="3240" y="14726"/>
                    <a:pt x="3104" y="14390"/>
                    <a:pt x="2889" y="14122"/>
                  </a:cubicBezTo>
                  <a:lnTo>
                    <a:pt x="12785" y="4989"/>
                  </a:lnTo>
                  <a:cubicBezTo>
                    <a:pt x="13060" y="5221"/>
                    <a:pt x="13409" y="5367"/>
                    <a:pt x="13795" y="5367"/>
                  </a:cubicBezTo>
                  <a:cubicBezTo>
                    <a:pt x="13991" y="5367"/>
                    <a:pt x="14186" y="5328"/>
                    <a:pt x="14368" y="5255"/>
                  </a:cubicBezTo>
                  <a:lnTo>
                    <a:pt x="21988" y="15230"/>
                  </a:lnTo>
                  <a:cubicBezTo>
                    <a:pt x="21894" y="15434"/>
                    <a:pt x="21845" y="15655"/>
                    <a:pt x="21845" y="15878"/>
                  </a:cubicBezTo>
                  <a:cubicBezTo>
                    <a:pt x="21829" y="16760"/>
                    <a:pt x="22543" y="17467"/>
                    <a:pt x="23401" y="17467"/>
                  </a:cubicBezTo>
                  <a:cubicBezTo>
                    <a:pt x="23464" y="17467"/>
                    <a:pt x="23528" y="17463"/>
                    <a:pt x="23593" y="17455"/>
                  </a:cubicBezTo>
                  <a:cubicBezTo>
                    <a:pt x="24533" y="17340"/>
                    <a:pt x="25155" y="16419"/>
                    <a:pt x="24910" y="15505"/>
                  </a:cubicBezTo>
                  <a:lnTo>
                    <a:pt x="31378" y="10344"/>
                  </a:lnTo>
                  <a:cubicBezTo>
                    <a:pt x="31680" y="10664"/>
                    <a:pt x="32089" y="10828"/>
                    <a:pt x="32500" y="10828"/>
                  </a:cubicBezTo>
                  <a:cubicBezTo>
                    <a:pt x="32840" y="10828"/>
                    <a:pt x="33182" y="10715"/>
                    <a:pt x="33466" y="10486"/>
                  </a:cubicBezTo>
                  <a:lnTo>
                    <a:pt x="37945" y="15220"/>
                  </a:lnTo>
                  <a:cubicBezTo>
                    <a:pt x="37463" y="16213"/>
                    <a:pt x="38134" y="17379"/>
                    <a:pt x="39235" y="17460"/>
                  </a:cubicBezTo>
                  <a:cubicBezTo>
                    <a:pt x="39274" y="17463"/>
                    <a:pt x="39312" y="17465"/>
                    <a:pt x="39350" y="17465"/>
                  </a:cubicBezTo>
                  <a:cubicBezTo>
                    <a:pt x="39825" y="17465"/>
                    <a:pt x="40278" y="17249"/>
                    <a:pt x="40576" y="16872"/>
                  </a:cubicBezTo>
                  <a:cubicBezTo>
                    <a:pt x="40897" y="16466"/>
                    <a:pt x="40997" y="15927"/>
                    <a:pt x="40841" y="15433"/>
                  </a:cubicBezTo>
                  <a:lnTo>
                    <a:pt x="52844" y="2777"/>
                  </a:lnTo>
                  <a:cubicBezTo>
                    <a:pt x="53110" y="2987"/>
                    <a:pt x="53442" y="3119"/>
                    <a:pt x="53808" y="3119"/>
                  </a:cubicBezTo>
                  <a:cubicBezTo>
                    <a:pt x="53892" y="3118"/>
                    <a:pt x="53974" y="3109"/>
                    <a:pt x="54056" y="3093"/>
                  </a:cubicBezTo>
                  <a:lnTo>
                    <a:pt x="57145" y="15190"/>
                  </a:lnTo>
                  <a:cubicBezTo>
                    <a:pt x="56394" y="15467"/>
                    <a:pt x="55979" y="16271"/>
                    <a:pt x="56191" y="17044"/>
                  </a:cubicBezTo>
                  <a:cubicBezTo>
                    <a:pt x="56377" y="17723"/>
                    <a:pt x="56994" y="18177"/>
                    <a:pt x="57676" y="18177"/>
                  </a:cubicBezTo>
                  <a:cubicBezTo>
                    <a:pt x="57769" y="18177"/>
                    <a:pt x="57863" y="18169"/>
                    <a:pt x="57957" y="18152"/>
                  </a:cubicBezTo>
                  <a:cubicBezTo>
                    <a:pt x="58745" y="18006"/>
                    <a:pt x="59290" y="17284"/>
                    <a:pt x="59213" y="16487"/>
                  </a:cubicBezTo>
                  <a:cubicBezTo>
                    <a:pt x="59137" y="15697"/>
                    <a:pt x="58472" y="15094"/>
                    <a:pt x="57679" y="15094"/>
                  </a:cubicBezTo>
                  <a:cubicBezTo>
                    <a:pt x="57673" y="15094"/>
                    <a:pt x="57667" y="15094"/>
                    <a:pt x="57661" y="15094"/>
                  </a:cubicBezTo>
                  <a:lnTo>
                    <a:pt x="57662" y="15096"/>
                  </a:lnTo>
                  <a:cubicBezTo>
                    <a:pt x="57579" y="15097"/>
                    <a:pt x="57495" y="15106"/>
                    <a:pt x="57414" y="15122"/>
                  </a:cubicBezTo>
                  <a:lnTo>
                    <a:pt x="54324" y="3025"/>
                  </a:lnTo>
                  <a:cubicBezTo>
                    <a:pt x="54930" y="2812"/>
                    <a:pt x="55368" y="2240"/>
                    <a:pt x="55368" y="1560"/>
                  </a:cubicBezTo>
                  <a:cubicBezTo>
                    <a:pt x="55368" y="699"/>
                    <a:pt x="54669" y="0"/>
                    <a:pt x="53808" y="0"/>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1" name="Google Shape;949;p39">
              <a:extLst>
                <a:ext uri="{FF2B5EF4-FFF2-40B4-BE49-F238E27FC236}">
                  <a16:creationId xmlns:a16="http://schemas.microsoft.com/office/drawing/2014/main" id="{ED93F535-9958-4D07-A362-9E3CA34EACC0}"/>
                </a:ext>
              </a:extLst>
            </p:cNvPr>
            <p:cNvSpPr/>
            <p:nvPr>
              <p:custDataLst>
                <p:tags r:id="rId35"/>
              </p:custDataLst>
            </p:nvPr>
          </p:nvSpPr>
          <p:spPr>
            <a:xfrm>
              <a:off x="6124028" y="2968232"/>
              <a:ext cx="1944733" cy="906533"/>
            </a:xfrm>
            <a:custGeom>
              <a:avLst/>
              <a:gdLst/>
              <a:ahLst/>
              <a:cxnLst/>
              <a:rect l="l" t="t" r="r" b="b"/>
              <a:pathLst>
                <a:path w="58342" h="27196" extrusionOk="0">
                  <a:moveTo>
                    <a:pt x="0" y="1"/>
                  </a:moveTo>
                  <a:lnTo>
                    <a:pt x="0" y="27195"/>
                  </a:lnTo>
                  <a:lnTo>
                    <a:pt x="58342" y="27195"/>
                  </a:lnTo>
                  <a:lnTo>
                    <a:pt x="58342" y="1"/>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2" name="Google Shape;950;p39">
              <a:extLst>
                <a:ext uri="{FF2B5EF4-FFF2-40B4-BE49-F238E27FC236}">
                  <a16:creationId xmlns:a16="http://schemas.microsoft.com/office/drawing/2014/main" id="{D7C01FF8-7DA6-42A0-8F7E-8B0A5858AD60}"/>
                </a:ext>
              </a:extLst>
            </p:cNvPr>
            <p:cNvSpPr/>
            <p:nvPr>
              <p:custDataLst>
                <p:tags r:id="rId36"/>
              </p:custDataLst>
            </p:nvPr>
          </p:nvSpPr>
          <p:spPr>
            <a:xfrm>
              <a:off x="6261629" y="3108298"/>
              <a:ext cx="1669733" cy="101333"/>
            </a:xfrm>
            <a:custGeom>
              <a:avLst/>
              <a:gdLst/>
              <a:ahLst/>
              <a:cxnLst/>
              <a:rect l="l" t="t" r="r" b="b"/>
              <a:pathLst>
                <a:path w="50092" h="3040" extrusionOk="0">
                  <a:moveTo>
                    <a:pt x="3" y="0"/>
                  </a:moveTo>
                  <a:lnTo>
                    <a:pt x="1" y="3014"/>
                  </a:lnTo>
                  <a:lnTo>
                    <a:pt x="50088" y="3039"/>
                  </a:lnTo>
                  <a:lnTo>
                    <a:pt x="50092" y="21"/>
                  </a:lnTo>
                  <a:lnTo>
                    <a:pt x="3"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3" name="Google Shape;951;p39">
              <a:extLst>
                <a:ext uri="{FF2B5EF4-FFF2-40B4-BE49-F238E27FC236}">
                  <a16:creationId xmlns:a16="http://schemas.microsoft.com/office/drawing/2014/main" id="{74A64394-1F58-4C9B-8FFB-892C72156A2D}"/>
                </a:ext>
              </a:extLst>
            </p:cNvPr>
            <p:cNvSpPr/>
            <p:nvPr>
              <p:custDataLst>
                <p:tags r:id="rId37"/>
              </p:custDataLst>
            </p:nvPr>
          </p:nvSpPr>
          <p:spPr>
            <a:xfrm>
              <a:off x="6261562" y="3370732"/>
              <a:ext cx="1669600" cy="101400"/>
            </a:xfrm>
            <a:custGeom>
              <a:avLst/>
              <a:gdLst/>
              <a:ahLst/>
              <a:cxnLst/>
              <a:rect l="l" t="t" r="r" b="b"/>
              <a:pathLst>
                <a:path w="50088" h="3042" extrusionOk="0">
                  <a:moveTo>
                    <a:pt x="0" y="0"/>
                  </a:moveTo>
                  <a:lnTo>
                    <a:pt x="0" y="3017"/>
                  </a:lnTo>
                  <a:lnTo>
                    <a:pt x="50086" y="3042"/>
                  </a:lnTo>
                  <a:lnTo>
                    <a:pt x="50087" y="25"/>
                  </a:lnTo>
                  <a:lnTo>
                    <a:pt x="0"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4" name="Google Shape;952;p39">
              <a:extLst>
                <a:ext uri="{FF2B5EF4-FFF2-40B4-BE49-F238E27FC236}">
                  <a16:creationId xmlns:a16="http://schemas.microsoft.com/office/drawing/2014/main" id="{B1ECFE73-9D74-4327-840E-DE9EED655E89}"/>
                </a:ext>
              </a:extLst>
            </p:cNvPr>
            <p:cNvSpPr/>
            <p:nvPr>
              <p:custDataLst>
                <p:tags r:id="rId38"/>
              </p:custDataLst>
            </p:nvPr>
          </p:nvSpPr>
          <p:spPr>
            <a:xfrm>
              <a:off x="6261429" y="3633232"/>
              <a:ext cx="1669600" cy="101467"/>
            </a:xfrm>
            <a:custGeom>
              <a:avLst/>
              <a:gdLst/>
              <a:ahLst/>
              <a:cxnLst/>
              <a:rect l="l" t="t" r="r" b="b"/>
              <a:pathLst>
                <a:path w="50088" h="3044" extrusionOk="0">
                  <a:moveTo>
                    <a:pt x="0" y="1"/>
                  </a:moveTo>
                  <a:lnTo>
                    <a:pt x="0" y="3019"/>
                  </a:lnTo>
                  <a:lnTo>
                    <a:pt x="50086" y="3044"/>
                  </a:lnTo>
                  <a:lnTo>
                    <a:pt x="50087" y="27"/>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5" name="Google Shape;953;p39">
              <a:extLst>
                <a:ext uri="{FF2B5EF4-FFF2-40B4-BE49-F238E27FC236}">
                  <a16:creationId xmlns:a16="http://schemas.microsoft.com/office/drawing/2014/main" id="{B9D9B52A-2931-402F-AD5A-C3B59D36E6C2}"/>
                </a:ext>
              </a:extLst>
            </p:cNvPr>
            <p:cNvSpPr/>
            <p:nvPr>
              <p:custDataLst>
                <p:tags r:id="rId39"/>
              </p:custDataLst>
            </p:nvPr>
          </p:nvSpPr>
          <p:spPr>
            <a:xfrm>
              <a:off x="5293162" y="4696366"/>
              <a:ext cx="840133" cy="66167"/>
            </a:xfrm>
            <a:custGeom>
              <a:avLst/>
              <a:gdLst/>
              <a:ahLst/>
              <a:cxnLst/>
              <a:rect l="l" t="t" r="r" b="b"/>
              <a:pathLst>
                <a:path w="25204" h="1985"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6" name="Google Shape;954;p39">
              <a:extLst>
                <a:ext uri="{FF2B5EF4-FFF2-40B4-BE49-F238E27FC236}">
                  <a16:creationId xmlns:a16="http://schemas.microsoft.com/office/drawing/2014/main" id="{A15928D9-F13D-41D4-B1A2-002FD08BCD13}"/>
                </a:ext>
              </a:extLst>
            </p:cNvPr>
            <p:cNvSpPr/>
            <p:nvPr>
              <p:custDataLst>
                <p:tags r:id="rId40"/>
              </p:custDataLst>
            </p:nvPr>
          </p:nvSpPr>
          <p:spPr>
            <a:xfrm>
              <a:off x="5293095"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7" name="Google Shape;955;p39">
              <a:extLst>
                <a:ext uri="{FF2B5EF4-FFF2-40B4-BE49-F238E27FC236}">
                  <a16:creationId xmlns:a16="http://schemas.microsoft.com/office/drawing/2014/main" id="{FF176AB2-2178-4228-9ED1-48DB10121023}"/>
                </a:ext>
              </a:extLst>
            </p:cNvPr>
            <p:cNvSpPr/>
            <p:nvPr>
              <p:custDataLst>
                <p:tags r:id="rId41"/>
              </p:custDataLst>
            </p:nvPr>
          </p:nvSpPr>
          <p:spPr>
            <a:xfrm>
              <a:off x="5292996" y="5041298"/>
              <a:ext cx="840100" cy="66533"/>
            </a:xfrm>
            <a:custGeom>
              <a:avLst/>
              <a:gdLst/>
              <a:ahLst/>
              <a:cxnLst/>
              <a:rect l="l" t="t" r="r" b="b"/>
              <a:pathLst>
                <a:path w="25203" h="1996" extrusionOk="0">
                  <a:moveTo>
                    <a:pt x="2" y="0"/>
                  </a:moveTo>
                  <a:lnTo>
                    <a:pt x="1" y="1984"/>
                  </a:lnTo>
                  <a:lnTo>
                    <a:pt x="25202" y="1995"/>
                  </a:lnTo>
                  <a:lnTo>
                    <a:pt x="25203" y="12"/>
                  </a:lnTo>
                  <a:lnTo>
                    <a:pt x="2"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8" name="Google Shape;956;p39">
              <a:extLst>
                <a:ext uri="{FF2B5EF4-FFF2-40B4-BE49-F238E27FC236}">
                  <a16:creationId xmlns:a16="http://schemas.microsoft.com/office/drawing/2014/main" id="{59B0FCC0-E738-4871-88BC-7698D0DE08D4}"/>
                </a:ext>
              </a:extLst>
            </p:cNvPr>
            <p:cNvSpPr/>
            <p:nvPr>
              <p:custDataLst>
                <p:tags r:id="rId42"/>
              </p:custDataLst>
            </p:nvPr>
          </p:nvSpPr>
          <p:spPr>
            <a:xfrm>
              <a:off x="6256294" y="4696366"/>
              <a:ext cx="840100" cy="66167"/>
            </a:xfrm>
            <a:custGeom>
              <a:avLst/>
              <a:gdLst/>
              <a:ahLst/>
              <a:cxnLst/>
              <a:rect l="l" t="t" r="r" b="b"/>
              <a:pathLst>
                <a:path w="25203" h="1985" extrusionOk="0">
                  <a:moveTo>
                    <a:pt x="0" y="1"/>
                  </a:moveTo>
                  <a:lnTo>
                    <a:pt x="0" y="1984"/>
                  </a:lnTo>
                  <a:lnTo>
                    <a:pt x="25202" y="1984"/>
                  </a:lnTo>
                  <a:lnTo>
                    <a:pt x="25202"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9" name="Google Shape;957;p39">
              <a:extLst>
                <a:ext uri="{FF2B5EF4-FFF2-40B4-BE49-F238E27FC236}">
                  <a16:creationId xmlns:a16="http://schemas.microsoft.com/office/drawing/2014/main" id="{46BC20F5-314D-4324-AFDF-297D1D7CDA87}"/>
                </a:ext>
              </a:extLst>
            </p:cNvPr>
            <p:cNvSpPr/>
            <p:nvPr>
              <p:custDataLst>
                <p:tags r:id="rId43"/>
              </p:custDataLst>
            </p:nvPr>
          </p:nvSpPr>
          <p:spPr>
            <a:xfrm>
              <a:off x="6256194"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0" name="Google Shape;958;p39">
              <a:extLst>
                <a:ext uri="{FF2B5EF4-FFF2-40B4-BE49-F238E27FC236}">
                  <a16:creationId xmlns:a16="http://schemas.microsoft.com/office/drawing/2014/main" id="{BB2F982F-E6F4-450A-BCF6-C15385ECCFDF}"/>
                </a:ext>
              </a:extLst>
            </p:cNvPr>
            <p:cNvSpPr/>
            <p:nvPr>
              <p:custDataLst>
                <p:tags r:id="rId44"/>
              </p:custDataLst>
            </p:nvPr>
          </p:nvSpPr>
          <p:spPr>
            <a:xfrm>
              <a:off x="6256095" y="5041465"/>
              <a:ext cx="840133" cy="66133"/>
            </a:xfrm>
            <a:custGeom>
              <a:avLst/>
              <a:gdLst/>
              <a:ahLst/>
              <a:cxnLst/>
              <a:rect l="l" t="t" r="r" b="b"/>
              <a:pathLst>
                <a:path w="25204" h="1984"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1" name="Google Shape;959;p39">
              <a:extLst>
                <a:ext uri="{FF2B5EF4-FFF2-40B4-BE49-F238E27FC236}">
                  <a16:creationId xmlns:a16="http://schemas.microsoft.com/office/drawing/2014/main" id="{758A2D7D-66DD-4A4C-B353-E3D492996CEF}"/>
                </a:ext>
              </a:extLst>
            </p:cNvPr>
            <p:cNvSpPr/>
            <p:nvPr>
              <p:custDataLst>
                <p:tags r:id="rId45"/>
              </p:custDataLst>
            </p:nvPr>
          </p:nvSpPr>
          <p:spPr>
            <a:xfrm>
              <a:off x="5532961" y="4181665"/>
              <a:ext cx="360400" cy="360400"/>
            </a:xfrm>
            <a:custGeom>
              <a:avLst/>
              <a:gdLst/>
              <a:ahLst/>
              <a:cxnLst/>
              <a:rect l="l" t="t" r="r" b="b"/>
              <a:pathLst>
                <a:path w="10812" h="10812" extrusionOk="0">
                  <a:moveTo>
                    <a:pt x="5405" y="0"/>
                  </a:moveTo>
                  <a:cubicBezTo>
                    <a:pt x="2419" y="0"/>
                    <a:pt x="0" y="2419"/>
                    <a:pt x="0" y="5405"/>
                  </a:cubicBezTo>
                  <a:cubicBezTo>
                    <a:pt x="0" y="8392"/>
                    <a:pt x="2420" y="10812"/>
                    <a:pt x="5405" y="10812"/>
                  </a:cubicBezTo>
                  <a:cubicBezTo>
                    <a:pt x="8391" y="10812"/>
                    <a:pt x="10812" y="8391"/>
                    <a:pt x="10812" y="5405"/>
                  </a:cubicBezTo>
                  <a:cubicBezTo>
                    <a:pt x="10812" y="2420"/>
                    <a:pt x="8392" y="0"/>
                    <a:pt x="540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2" name="Google Shape;960;p39">
              <a:extLst>
                <a:ext uri="{FF2B5EF4-FFF2-40B4-BE49-F238E27FC236}">
                  <a16:creationId xmlns:a16="http://schemas.microsoft.com/office/drawing/2014/main" id="{2C683AC9-FBF8-4CE1-AC5D-7FCB90C36882}"/>
                </a:ext>
              </a:extLst>
            </p:cNvPr>
            <p:cNvSpPr/>
            <p:nvPr>
              <p:custDataLst>
                <p:tags r:id="rId46"/>
              </p:custDataLst>
            </p:nvPr>
          </p:nvSpPr>
          <p:spPr>
            <a:xfrm>
              <a:off x="6496061" y="4181632"/>
              <a:ext cx="360400" cy="360433"/>
            </a:xfrm>
            <a:custGeom>
              <a:avLst/>
              <a:gdLst/>
              <a:ahLst/>
              <a:cxnLst/>
              <a:rect l="l" t="t" r="r" b="b"/>
              <a:pathLst>
                <a:path w="10812" h="10813" extrusionOk="0">
                  <a:moveTo>
                    <a:pt x="5406" y="0"/>
                  </a:moveTo>
                  <a:cubicBezTo>
                    <a:pt x="2420" y="0"/>
                    <a:pt x="1" y="2421"/>
                    <a:pt x="1" y="5406"/>
                  </a:cubicBezTo>
                  <a:cubicBezTo>
                    <a:pt x="1" y="8392"/>
                    <a:pt x="2420" y="10813"/>
                    <a:pt x="5406" y="10813"/>
                  </a:cubicBezTo>
                  <a:cubicBezTo>
                    <a:pt x="8391" y="10813"/>
                    <a:pt x="10812" y="8392"/>
                    <a:pt x="10812" y="5406"/>
                  </a:cubicBezTo>
                  <a:cubicBezTo>
                    <a:pt x="10812" y="2421"/>
                    <a:pt x="8391" y="0"/>
                    <a:pt x="5406"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3" name="Google Shape;961;p39">
              <a:extLst>
                <a:ext uri="{FF2B5EF4-FFF2-40B4-BE49-F238E27FC236}">
                  <a16:creationId xmlns:a16="http://schemas.microsoft.com/office/drawing/2014/main" id="{BF0FB3D8-9EDD-4493-B2A6-499B398CCB0E}"/>
                </a:ext>
              </a:extLst>
            </p:cNvPr>
            <p:cNvSpPr/>
            <p:nvPr>
              <p:custDataLst>
                <p:tags r:id="rId47"/>
              </p:custDataLst>
            </p:nvPr>
          </p:nvSpPr>
          <p:spPr>
            <a:xfrm>
              <a:off x="7319495" y="6702232"/>
              <a:ext cx="2251167" cy="778367"/>
            </a:xfrm>
            <a:custGeom>
              <a:avLst/>
              <a:gdLst/>
              <a:ahLst/>
              <a:cxnLst/>
              <a:rect l="l" t="t" r="r" b="b"/>
              <a:pathLst>
                <a:path w="67535" h="23351" extrusionOk="0">
                  <a:moveTo>
                    <a:pt x="672" y="2986"/>
                  </a:moveTo>
                  <a:lnTo>
                    <a:pt x="1" y="23350"/>
                  </a:lnTo>
                  <a:lnTo>
                    <a:pt x="67535" y="23350"/>
                  </a:lnTo>
                  <a:lnTo>
                    <a:pt x="34621" y="1572"/>
                  </a:lnTo>
                  <a:lnTo>
                    <a:pt x="19028" y="1"/>
                  </a:lnTo>
                  <a:lnTo>
                    <a:pt x="26104" y="8880"/>
                  </a:lnTo>
                  <a:lnTo>
                    <a:pt x="12062" y="3489"/>
                  </a:lnTo>
                  <a:close/>
                </a:path>
              </a:pathLst>
            </a:custGeom>
            <a:gradFill>
              <a:gsLst>
                <a:gs pos="0">
                  <a:srgbClr val="FFFFFF">
                    <a:alpha val="11372"/>
                  </a:srgbClr>
                </a:gs>
                <a:gs pos="66000">
                  <a:srgbClr val="E354F7">
                    <a:alpha val="16078"/>
                  </a:srgbClr>
                </a:gs>
                <a:gs pos="100000">
                  <a:srgbClr val="10ECFF">
                    <a:alpha val="2549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4" name="Google Shape;962;p39">
              <a:extLst>
                <a:ext uri="{FF2B5EF4-FFF2-40B4-BE49-F238E27FC236}">
                  <a16:creationId xmlns:a16="http://schemas.microsoft.com/office/drawing/2014/main" id="{133610CC-85D7-4FBC-B8AE-C38A2174D49F}"/>
                </a:ext>
              </a:extLst>
            </p:cNvPr>
            <p:cNvSpPr/>
            <p:nvPr>
              <p:custDataLst>
                <p:tags r:id="rId48"/>
              </p:custDataLst>
            </p:nvPr>
          </p:nvSpPr>
          <p:spPr>
            <a:xfrm>
              <a:off x="7638195" y="6548365"/>
              <a:ext cx="198467" cy="317967"/>
            </a:xfrm>
            <a:custGeom>
              <a:avLst/>
              <a:gdLst/>
              <a:ahLst/>
              <a:cxnLst/>
              <a:rect l="l" t="t" r="r" b="b"/>
              <a:pathLst>
                <a:path w="5954" h="9539" extrusionOk="0">
                  <a:moveTo>
                    <a:pt x="5467" y="914"/>
                  </a:moveTo>
                  <a:cubicBezTo>
                    <a:pt x="5506" y="725"/>
                    <a:pt x="5430" y="482"/>
                    <a:pt x="5212" y="435"/>
                  </a:cubicBezTo>
                  <a:cubicBezTo>
                    <a:pt x="4896" y="365"/>
                    <a:pt x="4575" y="333"/>
                    <a:pt x="4260" y="314"/>
                  </a:cubicBezTo>
                  <a:cubicBezTo>
                    <a:pt x="4240" y="287"/>
                    <a:pt x="4228" y="260"/>
                    <a:pt x="4209" y="232"/>
                  </a:cubicBezTo>
                  <a:cubicBezTo>
                    <a:pt x="4046" y="1"/>
                    <a:pt x="3663" y="82"/>
                    <a:pt x="3528" y="295"/>
                  </a:cubicBezTo>
                  <a:cubicBezTo>
                    <a:pt x="2491" y="305"/>
                    <a:pt x="1456" y="432"/>
                    <a:pt x="415" y="318"/>
                  </a:cubicBezTo>
                  <a:cubicBezTo>
                    <a:pt x="202" y="292"/>
                    <a:pt x="1" y="533"/>
                    <a:pt x="63" y="739"/>
                  </a:cubicBezTo>
                  <a:cubicBezTo>
                    <a:pt x="740" y="3003"/>
                    <a:pt x="494" y="5087"/>
                    <a:pt x="182" y="7383"/>
                  </a:cubicBezTo>
                  <a:cubicBezTo>
                    <a:pt x="164" y="7507"/>
                    <a:pt x="262" y="7588"/>
                    <a:pt x="365" y="7602"/>
                  </a:cubicBezTo>
                  <a:cubicBezTo>
                    <a:pt x="383" y="7679"/>
                    <a:pt x="407" y="7754"/>
                    <a:pt x="434" y="7828"/>
                  </a:cubicBezTo>
                  <a:cubicBezTo>
                    <a:pt x="559" y="8146"/>
                    <a:pt x="751" y="8433"/>
                    <a:pt x="1000" y="8666"/>
                  </a:cubicBezTo>
                  <a:cubicBezTo>
                    <a:pt x="1256" y="9116"/>
                    <a:pt x="1644" y="9408"/>
                    <a:pt x="2173" y="9306"/>
                  </a:cubicBezTo>
                  <a:cubicBezTo>
                    <a:pt x="2614" y="9434"/>
                    <a:pt x="3088" y="9494"/>
                    <a:pt x="3549" y="9510"/>
                  </a:cubicBezTo>
                  <a:cubicBezTo>
                    <a:pt x="4465" y="9538"/>
                    <a:pt x="5791" y="9127"/>
                    <a:pt x="5842" y="8020"/>
                  </a:cubicBezTo>
                  <a:cubicBezTo>
                    <a:pt x="5953" y="5620"/>
                    <a:pt x="4946" y="3373"/>
                    <a:pt x="5467" y="914"/>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5" name="Google Shape;963;p39">
              <a:extLst>
                <a:ext uri="{FF2B5EF4-FFF2-40B4-BE49-F238E27FC236}">
                  <a16:creationId xmlns:a16="http://schemas.microsoft.com/office/drawing/2014/main" id="{AAE19433-66A2-43B7-A09F-ED5222EF51A8}"/>
                </a:ext>
              </a:extLst>
            </p:cNvPr>
            <p:cNvSpPr/>
            <p:nvPr>
              <p:custDataLst>
                <p:tags r:id="rId49"/>
              </p:custDataLst>
            </p:nvPr>
          </p:nvSpPr>
          <p:spPr>
            <a:xfrm>
              <a:off x="7332697" y="6691032"/>
              <a:ext cx="542067" cy="311400"/>
            </a:xfrm>
            <a:custGeom>
              <a:avLst/>
              <a:gdLst/>
              <a:ahLst/>
              <a:cxnLst/>
              <a:rect l="l" t="t" r="r" b="b"/>
              <a:pathLst>
                <a:path w="16262" h="9342" extrusionOk="0">
                  <a:moveTo>
                    <a:pt x="15855" y="8144"/>
                  </a:moveTo>
                  <a:cubicBezTo>
                    <a:pt x="16261" y="6895"/>
                    <a:pt x="15195" y="4651"/>
                    <a:pt x="15268" y="3289"/>
                  </a:cubicBezTo>
                  <a:cubicBezTo>
                    <a:pt x="15198" y="3266"/>
                    <a:pt x="15122" y="3255"/>
                    <a:pt x="15050" y="3289"/>
                  </a:cubicBezTo>
                  <a:cubicBezTo>
                    <a:pt x="13599" y="5271"/>
                    <a:pt x="9504" y="5388"/>
                    <a:pt x="9505" y="2336"/>
                  </a:cubicBezTo>
                  <a:cubicBezTo>
                    <a:pt x="9271" y="2085"/>
                    <a:pt x="9006" y="1889"/>
                    <a:pt x="8616" y="1723"/>
                  </a:cubicBezTo>
                  <a:cubicBezTo>
                    <a:pt x="7309" y="1168"/>
                    <a:pt x="5680" y="810"/>
                    <a:pt x="4305" y="432"/>
                  </a:cubicBezTo>
                  <a:cubicBezTo>
                    <a:pt x="2742" y="1"/>
                    <a:pt x="1" y="522"/>
                    <a:pt x="103" y="1966"/>
                  </a:cubicBezTo>
                  <a:cubicBezTo>
                    <a:pt x="83" y="2509"/>
                    <a:pt x="291" y="3130"/>
                    <a:pt x="723" y="3620"/>
                  </a:cubicBezTo>
                  <a:cubicBezTo>
                    <a:pt x="2439" y="5577"/>
                    <a:pt x="4464" y="6672"/>
                    <a:pt x="6947" y="7374"/>
                  </a:cubicBezTo>
                  <a:cubicBezTo>
                    <a:pt x="9126" y="7994"/>
                    <a:pt x="12697" y="9341"/>
                    <a:pt x="14375" y="8971"/>
                  </a:cubicBezTo>
                  <a:cubicBezTo>
                    <a:pt x="14411" y="8964"/>
                    <a:pt x="15822" y="8167"/>
                    <a:pt x="15855" y="8144"/>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6" name="Google Shape;964;p39">
              <a:extLst>
                <a:ext uri="{FF2B5EF4-FFF2-40B4-BE49-F238E27FC236}">
                  <a16:creationId xmlns:a16="http://schemas.microsoft.com/office/drawing/2014/main" id="{EB0E4E94-5F6C-4149-A916-6BD109041C63}"/>
                </a:ext>
              </a:extLst>
            </p:cNvPr>
            <p:cNvSpPr/>
            <p:nvPr>
              <p:custDataLst>
                <p:tags r:id="rId50"/>
              </p:custDataLst>
            </p:nvPr>
          </p:nvSpPr>
          <p:spPr>
            <a:xfrm>
              <a:off x="7333862" y="6702232"/>
              <a:ext cx="78733" cy="137300"/>
            </a:xfrm>
            <a:custGeom>
              <a:avLst/>
              <a:gdLst/>
              <a:ahLst/>
              <a:cxnLst/>
              <a:rect l="l" t="t" r="r" b="b"/>
              <a:pathLst>
                <a:path w="2362" h="4119" extrusionOk="0">
                  <a:moveTo>
                    <a:pt x="2362" y="1"/>
                  </a:moveTo>
                  <a:lnTo>
                    <a:pt x="2362" y="1"/>
                  </a:lnTo>
                  <a:cubicBezTo>
                    <a:pt x="1132" y="150"/>
                    <a:pt x="1" y="698"/>
                    <a:pt x="68" y="1635"/>
                  </a:cubicBezTo>
                  <a:cubicBezTo>
                    <a:pt x="48" y="2176"/>
                    <a:pt x="256" y="2798"/>
                    <a:pt x="688" y="3287"/>
                  </a:cubicBezTo>
                  <a:cubicBezTo>
                    <a:pt x="951" y="3586"/>
                    <a:pt x="1221" y="3859"/>
                    <a:pt x="1498" y="4119"/>
                  </a:cubicBezTo>
                  <a:cubicBezTo>
                    <a:pt x="1118" y="3447"/>
                    <a:pt x="938" y="2713"/>
                    <a:pt x="961" y="2047"/>
                  </a:cubicBezTo>
                  <a:cubicBezTo>
                    <a:pt x="897" y="1154"/>
                    <a:pt x="1476" y="474"/>
                    <a:pt x="2362" y="1"/>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7" name="Google Shape;965;p39">
              <a:extLst>
                <a:ext uri="{FF2B5EF4-FFF2-40B4-BE49-F238E27FC236}">
                  <a16:creationId xmlns:a16="http://schemas.microsoft.com/office/drawing/2014/main" id="{855495EC-AEBD-483E-A69E-800000C6F5F4}"/>
                </a:ext>
              </a:extLst>
            </p:cNvPr>
            <p:cNvSpPr/>
            <p:nvPr>
              <p:custDataLst>
                <p:tags r:id="rId51"/>
              </p:custDataLst>
            </p:nvPr>
          </p:nvSpPr>
          <p:spPr>
            <a:xfrm>
              <a:off x="8217029" y="6405999"/>
              <a:ext cx="255367" cy="323433"/>
            </a:xfrm>
            <a:custGeom>
              <a:avLst/>
              <a:gdLst/>
              <a:ahLst/>
              <a:cxnLst/>
              <a:rect l="l" t="t" r="r" b="b"/>
              <a:pathLst>
                <a:path w="7659" h="9703" extrusionOk="0">
                  <a:moveTo>
                    <a:pt x="5399" y="550"/>
                  </a:moveTo>
                  <a:cubicBezTo>
                    <a:pt x="5392" y="354"/>
                    <a:pt x="5261" y="137"/>
                    <a:pt x="5039" y="143"/>
                  </a:cubicBezTo>
                  <a:cubicBezTo>
                    <a:pt x="4713" y="153"/>
                    <a:pt x="4395" y="200"/>
                    <a:pt x="4084" y="252"/>
                  </a:cubicBezTo>
                  <a:cubicBezTo>
                    <a:pt x="4060" y="235"/>
                    <a:pt x="4041" y="203"/>
                    <a:pt x="4018" y="184"/>
                  </a:cubicBezTo>
                  <a:cubicBezTo>
                    <a:pt x="3801" y="1"/>
                    <a:pt x="3447" y="172"/>
                    <a:pt x="3368" y="410"/>
                  </a:cubicBezTo>
                  <a:cubicBezTo>
                    <a:pt x="2368" y="667"/>
                    <a:pt x="1390" y="1034"/>
                    <a:pt x="352" y="1173"/>
                  </a:cubicBezTo>
                  <a:cubicBezTo>
                    <a:pt x="137" y="1196"/>
                    <a:pt x="0" y="1477"/>
                    <a:pt x="111" y="1667"/>
                  </a:cubicBezTo>
                  <a:cubicBezTo>
                    <a:pt x="1303" y="3705"/>
                    <a:pt x="1556" y="5781"/>
                    <a:pt x="1797" y="8092"/>
                  </a:cubicBezTo>
                  <a:cubicBezTo>
                    <a:pt x="1810" y="8215"/>
                    <a:pt x="1922" y="8271"/>
                    <a:pt x="2027" y="8259"/>
                  </a:cubicBezTo>
                  <a:cubicBezTo>
                    <a:pt x="2063" y="8330"/>
                    <a:pt x="2105" y="8398"/>
                    <a:pt x="2151" y="8463"/>
                  </a:cubicBezTo>
                  <a:cubicBezTo>
                    <a:pt x="2344" y="8744"/>
                    <a:pt x="2599" y="8975"/>
                    <a:pt x="2898" y="9140"/>
                  </a:cubicBezTo>
                  <a:cubicBezTo>
                    <a:pt x="3249" y="9515"/>
                    <a:pt x="3698" y="9703"/>
                    <a:pt x="4188" y="9485"/>
                  </a:cubicBezTo>
                  <a:cubicBezTo>
                    <a:pt x="4647" y="9504"/>
                    <a:pt x="5122" y="9450"/>
                    <a:pt x="5571" y="9354"/>
                  </a:cubicBezTo>
                  <a:cubicBezTo>
                    <a:pt x="6469" y="9165"/>
                    <a:pt x="7660" y="8450"/>
                    <a:pt x="7446" y="7362"/>
                  </a:cubicBezTo>
                  <a:cubicBezTo>
                    <a:pt x="6986" y="5005"/>
                    <a:pt x="5478" y="3061"/>
                    <a:pt x="5399" y="550"/>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8" name="Google Shape;966;p39">
              <a:extLst>
                <a:ext uri="{FF2B5EF4-FFF2-40B4-BE49-F238E27FC236}">
                  <a16:creationId xmlns:a16="http://schemas.microsoft.com/office/drawing/2014/main" id="{EABFDF60-D8BD-46B9-A565-79CDADF19E42}"/>
                </a:ext>
              </a:extLst>
            </p:cNvPr>
            <p:cNvSpPr/>
            <p:nvPr>
              <p:custDataLst>
                <p:tags r:id="rId52"/>
              </p:custDataLst>
            </p:nvPr>
          </p:nvSpPr>
          <p:spPr>
            <a:xfrm>
              <a:off x="7939495" y="6625765"/>
              <a:ext cx="412433" cy="215167"/>
            </a:xfrm>
            <a:custGeom>
              <a:avLst/>
              <a:gdLst/>
              <a:ahLst/>
              <a:cxnLst/>
              <a:rect l="l" t="t" r="r" b="b"/>
              <a:pathLst>
                <a:path w="12373" h="6455" extrusionOk="0">
                  <a:moveTo>
                    <a:pt x="3371" y="0"/>
                  </a:moveTo>
                  <a:cubicBezTo>
                    <a:pt x="1825" y="0"/>
                    <a:pt x="1" y="261"/>
                    <a:pt x="248" y="2500"/>
                  </a:cubicBezTo>
                  <a:cubicBezTo>
                    <a:pt x="363" y="3034"/>
                    <a:pt x="2178" y="3991"/>
                    <a:pt x="2768" y="4264"/>
                  </a:cubicBezTo>
                  <a:cubicBezTo>
                    <a:pt x="5628" y="5586"/>
                    <a:pt x="9293" y="6455"/>
                    <a:pt x="11916" y="6455"/>
                  </a:cubicBezTo>
                  <a:cubicBezTo>
                    <a:pt x="12072" y="6455"/>
                    <a:pt x="12224" y="6452"/>
                    <a:pt x="12372" y="6445"/>
                  </a:cubicBezTo>
                  <a:cubicBezTo>
                    <a:pt x="9788" y="6357"/>
                    <a:pt x="6367" y="5513"/>
                    <a:pt x="3662" y="4264"/>
                  </a:cubicBezTo>
                  <a:cubicBezTo>
                    <a:pt x="3072" y="3992"/>
                    <a:pt x="1254" y="3036"/>
                    <a:pt x="1142" y="2500"/>
                  </a:cubicBezTo>
                  <a:cubicBezTo>
                    <a:pt x="916" y="454"/>
                    <a:pt x="2422" y="59"/>
                    <a:pt x="3863" y="7"/>
                  </a:cubicBezTo>
                  <a:cubicBezTo>
                    <a:pt x="3705" y="3"/>
                    <a:pt x="3540" y="0"/>
                    <a:pt x="3371" y="0"/>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9" name="Google Shape;967;p39">
              <a:extLst>
                <a:ext uri="{FF2B5EF4-FFF2-40B4-BE49-F238E27FC236}">
                  <a16:creationId xmlns:a16="http://schemas.microsoft.com/office/drawing/2014/main" id="{33C94ED2-DAAC-4146-902C-47045312BA3E}"/>
                </a:ext>
              </a:extLst>
            </p:cNvPr>
            <p:cNvSpPr/>
            <p:nvPr>
              <p:custDataLst>
                <p:tags r:id="rId53"/>
              </p:custDataLst>
            </p:nvPr>
          </p:nvSpPr>
          <p:spPr>
            <a:xfrm>
              <a:off x="7962161" y="6620234"/>
              <a:ext cx="532533" cy="233567"/>
            </a:xfrm>
            <a:custGeom>
              <a:avLst/>
              <a:gdLst/>
              <a:ahLst/>
              <a:cxnLst/>
              <a:rect l="l" t="t" r="r" b="b"/>
              <a:pathLst>
                <a:path w="15976" h="7007" extrusionOk="0">
                  <a:moveTo>
                    <a:pt x="15875" y="4257"/>
                  </a:moveTo>
                  <a:cubicBezTo>
                    <a:pt x="15975" y="2948"/>
                    <a:pt x="15578" y="1706"/>
                    <a:pt x="15328" y="361"/>
                  </a:cubicBezTo>
                  <a:cubicBezTo>
                    <a:pt x="15258" y="356"/>
                    <a:pt x="15178" y="364"/>
                    <a:pt x="15115" y="415"/>
                  </a:cubicBezTo>
                  <a:cubicBezTo>
                    <a:pt x="14172" y="2689"/>
                    <a:pt x="10093" y="3156"/>
                    <a:pt x="9370" y="190"/>
                  </a:cubicBezTo>
                  <a:cubicBezTo>
                    <a:pt x="9086" y="1"/>
                    <a:pt x="8912" y="493"/>
                    <a:pt x="8497" y="421"/>
                  </a:cubicBezTo>
                  <a:cubicBezTo>
                    <a:pt x="7092" y="197"/>
                    <a:pt x="5427" y="236"/>
                    <a:pt x="4001" y="195"/>
                  </a:cubicBezTo>
                  <a:cubicBezTo>
                    <a:pt x="2380" y="150"/>
                    <a:pt x="1" y="147"/>
                    <a:pt x="282" y="2684"/>
                  </a:cubicBezTo>
                  <a:cubicBezTo>
                    <a:pt x="393" y="3219"/>
                    <a:pt x="2209" y="4174"/>
                    <a:pt x="2799" y="4448"/>
                  </a:cubicBezTo>
                  <a:cubicBezTo>
                    <a:pt x="6294" y="6063"/>
                    <a:pt x="10992" y="7006"/>
                    <a:pt x="13522" y="6508"/>
                  </a:cubicBezTo>
                  <a:cubicBezTo>
                    <a:pt x="15059" y="6205"/>
                    <a:pt x="15890" y="5119"/>
                    <a:pt x="15797" y="4351"/>
                  </a:cubicBezTo>
                  <a:cubicBezTo>
                    <a:pt x="15794" y="4311"/>
                    <a:pt x="15847" y="4292"/>
                    <a:pt x="15875" y="4257"/>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0" name="Google Shape;968;p39">
              <a:extLst>
                <a:ext uri="{FF2B5EF4-FFF2-40B4-BE49-F238E27FC236}">
                  <a16:creationId xmlns:a16="http://schemas.microsoft.com/office/drawing/2014/main" id="{9154FD54-34EA-4B51-A4E3-1D6122B232E0}"/>
                </a:ext>
              </a:extLst>
            </p:cNvPr>
            <p:cNvSpPr/>
            <p:nvPr>
              <p:custDataLst>
                <p:tags r:id="rId54"/>
              </p:custDataLst>
            </p:nvPr>
          </p:nvSpPr>
          <p:spPr>
            <a:xfrm>
              <a:off x="7758061" y="4037398"/>
              <a:ext cx="712367" cy="2535067"/>
            </a:xfrm>
            <a:custGeom>
              <a:avLst/>
              <a:gdLst/>
              <a:ahLst/>
              <a:cxnLst/>
              <a:rect l="l" t="t" r="r" b="b"/>
              <a:pathLst>
                <a:path w="21371" h="76052" extrusionOk="0">
                  <a:moveTo>
                    <a:pt x="14583" y="75764"/>
                  </a:moveTo>
                  <a:cubicBezTo>
                    <a:pt x="16564" y="75975"/>
                    <a:pt x="18542" y="76051"/>
                    <a:pt x="20425" y="75372"/>
                  </a:cubicBezTo>
                  <a:cubicBezTo>
                    <a:pt x="20649" y="75288"/>
                    <a:pt x="20873" y="75203"/>
                    <a:pt x="21096" y="75117"/>
                  </a:cubicBezTo>
                  <a:cubicBezTo>
                    <a:pt x="21057" y="70134"/>
                    <a:pt x="19967" y="65237"/>
                    <a:pt x="19409" y="60279"/>
                  </a:cubicBezTo>
                  <a:cubicBezTo>
                    <a:pt x="18597" y="53058"/>
                    <a:pt x="16070" y="45480"/>
                    <a:pt x="16809" y="38236"/>
                  </a:cubicBezTo>
                  <a:cubicBezTo>
                    <a:pt x="17480" y="31626"/>
                    <a:pt x="20120" y="25379"/>
                    <a:pt x="20762" y="18723"/>
                  </a:cubicBezTo>
                  <a:cubicBezTo>
                    <a:pt x="21370" y="12383"/>
                    <a:pt x="19545" y="7182"/>
                    <a:pt x="18671" y="1043"/>
                  </a:cubicBezTo>
                  <a:cubicBezTo>
                    <a:pt x="18556" y="216"/>
                    <a:pt x="17625" y="0"/>
                    <a:pt x="16971" y="259"/>
                  </a:cubicBezTo>
                  <a:cubicBezTo>
                    <a:pt x="13717" y="1547"/>
                    <a:pt x="2712" y="1062"/>
                    <a:pt x="2830" y="6188"/>
                  </a:cubicBezTo>
                  <a:cubicBezTo>
                    <a:pt x="1800" y="20435"/>
                    <a:pt x="0" y="35098"/>
                    <a:pt x="4660" y="48883"/>
                  </a:cubicBezTo>
                  <a:cubicBezTo>
                    <a:pt x="6987" y="55766"/>
                    <a:pt x="8528" y="62889"/>
                    <a:pt x="11186" y="69653"/>
                  </a:cubicBezTo>
                  <a:cubicBezTo>
                    <a:pt x="12252" y="72356"/>
                    <a:pt x="13170" y="74306"/>
                    <a:pt x="14583" y="75764"/>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1" name="Google Shape;969;p39">
              <a:extLst>
                <a:ext uri="{FF2B5EF4-FFF2-40B4-BE49-F238E27FC236}">
                  <a16:creationId xmlns:a16="http://schemas.microsoft.com/office/drawing/2014/main" id="{C128310C-248E-406A-A0C4-6F0A0FA2022D}"/>
                </a:ext>
              </a:extLst>
            </p:cNvPr>
            <p:cNvSpPr/>
            <p:nvPr>
              <p:custDataLst>
                <p:tags r:id="rId55"/>
              </p:custDataLst>
            </p:nvPr>
          </p:nvSpPr>
          <p:spPr>
            <a:xfrm>
              <a:off x="7758094" y="4046098"/>
              <a:ext cx="601700" cy="2525200"/>
            </a:xfrm>
            <a:custGeom>
              <a:avLst/>
              <a:gdLst/>
              <a:ahLst/>
              <a:cxnLst/>
              <a:rect l="l" t="t" r="r" b="b"/>
              <a:pathLst>
                <a:path w="18051" h="75756" extrusionOk="0">
                  <a:moveTo>
                    <a:pt x="17524" y="0"/>
                  </a:moveTo>
                  <a:cubicBezTo>
                    <a:pt x="17335" y="0"/>
                    <a:pt x="17145" y="36"/>
                    <a:pt x="16973" y="105"/>
                  </a:cubicBezTo>
                  <a:cubicBezTo>
                    <a:pt x="13719" y="1390"/>
                    <a:pt x="2713" y="907"/>
                    <a:pt x="2830" y="6028"/>
                  </a:cubicBezTo>
                  <a:cubicBezTo>
                    <a:pt x="1802" y="20277"/>
                    <a:pt x="0" y="34943"/>
                    <a:pt x="4661" y="48727"/>
                  </a:cubicBezTo>
                  <a:cubicBezTo>
                    <a:pt x="6988" y="55611"/>
                    <a:pt x="8529" y="62732"/>
                    <a:pt x="11188" y="69498"/>
                  </a:cubicBezTo>
                  <a:cubicBezTo>
                    <a:pt x="12251" y="72200"/>
                    <a:pt x="13169" y="74149"/>
                    <a:pt x="14582" y="75608"/>
                  </a:cubicBezTo>
                  <a:cubicBezTo>
                    <a:pt x="15382" y="75694"/>
                    <a:pt x="16181" y="75756"/>
                    <a:pt x="16974" y="75756"/>
                  </a:cubicBezTo>
                  <a:cubicBezTo>
                    <a:pt x="17167" y="75756"/>
                    <a:pt x="17359" y="75752"/>
                    <a:pt x="17551" y="75744"/>
                  </a:cubicBezTo>
                  <a:cubicBezTo>
                    <a:pt x="16920" y="75726"/>
                    <a:pt x="16287" y="75676"/>
                    <a:pt x="15654" y="75608"/>
                  </a:cubicBezTo>
                  <a:cubicBezTo>
                    <a:pt x="14240" y="74149"/>
                    <a:pt x="13321" y="72200"/>
                    <a:pt x="12258" y="69498"/>
                  </a:cubicBezTo>
                  <a:cubicBezTo>
                    <a:pt x="9599" y="62732"/>
                    <a:pt x="8059" y="55611"/>
                    <a:pt x="5732" y="48727"/>
                  </a:cubicBezTo>
                  <a:cubicBezTo>
                    <a:pt x="1072" y="34943"/>
                    <a:pt x="2872" y="20277"/>
                    <a:pt x="3903" y="6028"/>
                  </a:cubicBezTo>
                  <a:cubicBezTo>
                    <a:pt x="3784" y="907"/>
                    <a:pt x="14790" y="1390"/>
                    <a:pt x="18043" y="105"/>
                  </a:cubicBezTo>
                  <a:cubicBezTo>
                    <a:pt x="18046" y="104"/>
                    <a:pt x="18048" y="102"/>
                    <a:pt x="18051" y="101"/>
                  </a:cubicBezTo>
                  <a:cubicBezTo>
                    <a:pt x="17887" y="33"/>
                    <a:pt x="17706" y="0"/>
                    <a:pt x="17524"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2" name="Google Shape;970;p39">
              <a:extLst>
                <a:ext uri="{FF2B5EF4-FFF2-40B4-BE49-F238E27FC236}">
                  <a16:creationId xmlns:a16="http://schemas.microsoft.com/office/drawing/2014/main" id="{79E257C1-AD94-4DEA-ACC5-01FFF51BB9FE}"/>
                </a:ext>
              </a:extLst>
            </p:cNvPr>
            <p:cNvSpPr/>
            <p:nvPr>
              <p:custDataLst>
                <p:tags r:id="rId56"/>
              </p:custDataLst>
            </p:nvPr>
          </p:nvSpPr>
          <p:spPr>
            <a:xfrm>
              <a:off x="7423595" y="4074732"/>
              <a:ext cx="791100" cy="2668100"/>
            </a:xfrm>
            <a:custGeom>
              <a:avLst/>
              <a:gdLst/>
              <a:ahLst/>
              <a:cxnLst/>
              <a:rect l="l" t="t" r="r" b="b"/>
              <a:pathLst>
                <a:path w="23733" h="80043" extrusionOk="0">
                  <a:moveTo>
                    <a:pt x="22490" y="993"/>
                  </a:moveTo>
                  <a:cubicBezTo>
                    <a:pt x="22396" y="512"/>
                    <a:pt x="21884" y="6"/>
                    <a:pt x="21364" y="49"/>
                  </a:cubicBezTo>
                  <a:cubicBezTo>
                    <a:pt x="18010" y="317"/>
                    <a:pt x="14607" y="89"/>
                    <a:pt x="11245" y="183"/>
                  </a:cubicBezTo>
                  <a:cubicBezTo>
                    <a:pt x="9727" y="228"/>
                    <a:pt x="6878" y="1"/>
                    <a:pt x="5579" y="1238"/>
                  </a:cubicBezTo>
                  <a:cubicBezTo>
                    <a:pt x="4607" y="5725"/>
                    <a:pt x="3780" y="10239"/>
                    <a:pt x="3048" y="14775"/>
                  </a:cubicBezTo>
                  <a:cubicBezTo>
                    <a:pt x="3026" y="14983"/>
                    <a:pt x="3001" y="15196"/>
                    <a:pt x="2978" y="15406"/>
                  </a:cubicBezTo>
                  <a:cubicBezTo>
                    <a:pt x="2643" y="18146"/>
                    <a:pt x="2217" y="20871"/>
                    <a:pt x="1755" y="23591"/>
                  </a:cubicBezTo>
                  <a:cubicBezTo>
                    <a:pt x="1449" y="25905"/>
                    <a:pt x="1163" y="28223"/>
                    <a:pt x="894" y="30547"/>
                  </a:cubicBezTo>
                  <a:cubicBezTo>
                    <a:pt x="567" y="36268"/>
                    <a:pt x="123" y="41975"/>
                    <a:pt x="79" y="47704"/>
                  </a:cubicBezTo>
                  <a:cubicBezTo>
                    <a:pt x="0" y="56353"/>
                    <a:pt x="1673" y="64726"/>
                    <a:pt x="4279" y="72941"/>
                  </a:cubicBezTo>
                  <a:cubicBezTo>
                    <a:pt x="4849" y="74739"/>
                    <a:pt x="5335" y="77596"/>
                    <a:pt x="6466" y="79463"/>
                  </a:cubicBezTo>
                  <a:cubicBezTo>
                    <a:pt x="9062" y="80042"/>
                    <a:pt x="11607" y="79719"/>
                    <a:pt x="14091" y="78934"/>
                  </a:cubicBezTo>
                  <a:cubicBezTo>
                    <a:pt x="14619" y="72545"/>
                    <a:pt x="14518" y="66157"/>
                    <a:pt x="14181" y="59747"/>
                  </a:cubicBezTo>
                  <a:cubicBezTo>
                    <a:pt x="13779" y="52083"/>
                    <a:pt x="12550" y="44714"/>
                    <a:pt x="14578" y="37181"/>
                  </a:cubicBezTo>
                  <a:cubicBezTo>
                    <a:pt x="16227" y="31059"/>
                    <a:pt x="19180" y="25344"/>
                    <a:pt x="21293" y="19378"/>
                  </a:cubicBezTo>
                  <a:cubicBezTo>
                    <a:pt x="23420" y="13377"/>
                    <a:pt x="23733" y="7215"/>
                    <a:pt x="22490" y="993"/>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3" name="Google Shape;971;p39">
              <a:extLst>
                <a:ext uri="{FF2B5EF4-FFF2-40B4-BE49-F238E27FC236}">
                  <a16:creationId xmlns:a16="http://schemas.microsoft.com/office/drawing/2014/main" id="{CDF3887D-5A2E-42FD-BC1E-CA28F553D1D8}"/>
                </a:ext>
              </a:extLst>
            </p:cNvPr>
            <p:cNvSpPr/>
            <p:nvPr>
              <p:custDataLst>
                <p:tags r:id="rId57"/>
              </p:custDataLst>
            </p:nvPr>
          </p:nvSpPr>
          <p:spPr>
            <a:xfrm>
              <a:off x="7401196" y="4084532"/>
              <a:ext cx="328500" cy="2640600"/>
            </a:xfrm>
            <a:custGeom>
              <a:avLst/>
              <a:gdLst/>
              <a:ahLst/>
              <a:cxnLst/>
              <a:rect l="l" t="t" r="r" b="b"/>
              <a:pathLst>
                <a:path w="9855" h="79218" extrusionOk="0">
                  <a:moveTo>
                    <a:pt x="7662" y="1"/>
                  </a:moveTo>
                  <a:lnTo>
                    <a:pt x="7662" y="1"/>
                  </a:lnTo>
                  <a:cubicBezTo>
                    <a:pt x="6845" y="141"/>
                    <a:pt x="6090" y="399"/>
                    <a:pt x="5578" y="888"/>
                  </a:cubicBezTo>
                  <a:cubicBezTo>
                    <a:pt x="4607" y="5373"/>
                    <a:pt x="3779" y="9886"/>
                    <a:pt x="3049" y="14423"/>
                  </a:cubicBezTo>
                  <a:cubicBezTo>
                    <a:pt x="3024" y="14631"/>
                    <a:pt x="2999" y="14845"/>
                    <a:pt x="2977" y="15054"/>
                  </a:cubicBezTo>
                  <a:cubicBezTo>
                    <a:pt x="2642" y="17794"/>
                    <a:pt x="2217" y="20518"/>
                    <a:pt x="1755" y="23240"/>
                  </a:cubicBezTo>
                  <a:cubicBezTo>
                    <a:pt x="1451" y="25553"/>
                    <a:pt x="1163" y="27872"/>
                    <a:pt x="894" y="30197"/>
                  </a:cubicBezTo>
                  <a:cubicBezTo>
                    <a:pt x="566" y="35915"/>
                    <a:pt x="122" y="41625"/>
                    <a:pt x="76" y="47351"/>
                  </a:cubicBezTo>
                  <a:cubicBezTo>
                    <a:pt x="1" y="56001"/>
                    <a:pt x="1670" y="64375"/>
                    <a:pt x="4278" y="72592"/>
                  </a:cubicBezTo>
                  <a:cubicBezTo>
                    <a:pt x="4849" y="74389"/>
                    <a:pt x="5016" y="76663"/>
                    <a:pt x="6149" y="78532"/>
                  </a:cubicBezTo>
                  <a:cubicBezTo>
                    <a:pt x="6344" y="78572"/>
                    <a:pt x="6849" y="79182"/>
                    <a:pt x="7040" y="79218"/>
                  </a:cubicBezTo>
                  <a:cubicBezTo>
                    <a:pt x="6746" y="78000"/>
                    <a:pt x="6507" y="76807"/>
                    <a:pt x="6246" y="75874"/>
                  </a:cubicBezTo>
                  <a:cubicBezTo>
                    <a:pt x="3726" y="66789"/>
                    <a:pt x="2141" y="57543"/>
                    <a:pt x="2307" y="48008"/>
                  </a:cubicBezTo>
                  <a:cubicBezTo>
                    <a:pt x="2339" y="46043"/>
                    <a:pt x="1885" y="39515"/>
                    <a:pt x="2665" y="26757"/>
                  </a:cubicBezTo>
                  <a:cubicBezTo>
                    <a:pt x="2957" y="24200"/>
                    <a:pt x="3503" y="20936"/>
                    <a:pt x="3868" y="17920"/>
                  </a:cubicBezTo>
                  <a:cubicBezTo>
                    <a:pt x="3893" y="17687"/>
                    <a:pt x="9854" y="772"/>
                    <a:pt x="7662" y="1"/>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4" name="Google Shape;972;p39">
              <a:extLst>
                <a:ext uri="{FF2B5EF4-FFF2-40B4-BE49-F238E27FC236}">
                  <a16:creationId xmlns:a16="http://schemas.microsoft.com/office/drawing/2014/main" id="{C0188C31-9DAE-4F3B-8C64-AD150940EC82}"/>
                </a:ext>
              </a:extLst>
            </p:cNvPr>
            <p:cNvSpPr/>
            <p:nvPr>
              <p:custDataLst>
                <p:tags r:id="rId58"/>
              </p:custDataLst>
            </p:nvPr>
          </p:nvSpPr>
          <p:spPr>
            <a:xfrm>
              <a:off x="6883495" y="1607965"/>
              <a:ext cx="785600" cy="1551733"/>
            </a:xfrm>
            <a:custGeom>
              <a:avLst/>
              <a:gdLst/>
              <a:ahLst/>
              <a:cxnLst/>
              <a:rect l="l" t="t" r="r" b="b"/>
              <a:pathLst>
                <a:path w="23568" h="46552" extrusionOk="0">
                  <a:moveTo>
                    <a:pt x="20465" y="38458"/>
                  </a:moveTo>
                  <a:cubicBezTo>
                    <a:pt x="18509" y="36704"/>
                    <a:pt x="16638" y="35221"/>
                    <a:pt x="14953" y="33147"/>
                  </a:cubicBezTo>
                  <a:cubicBezTo>
                    <a:pt x="14861" y="33034"/>
                    <a:pt x="14777" y="32911"/>
                    <a:pt x="14688" y="32796"/>
                  </a:cubicBezTo>
                  <a:cubicBezTo>
                    <a:pt x="13163" y="30464"/>
                    <a:pt x="11719" y="28075"/>
                    <a:pt x="10568" y="25453"/>
                  </a:cubicBezTo>
                  <a:cubicBezTo>
                    <a:pt x="8494" y="20740"/>
                    <a:pt x="4395" y="8724"/>
                    <a:pt x="4731" y="5693"/>
                  </a:cubicBezTo>
                  <a:cubicBezTo>
                    <a:pt x="4689" y="4655"/>
                    <a:pt x="4950" y="3790"/>
                    <a:pt x="5046" y="2669"/>
                  </a:cubicBezTo>
                  <a:cubicBezTo>
                    <a:pt x="5131" y="1708"/>
                    <a:pt x="5069" y="0"/>
                    <a:pt x="4425" y="580"/>
                  </a:cubicBezTo>
                  <a:cubicBezTo>
                    <a:pt x="4074" y="896"/>
                    <a:pt x="3678" y="3436"/>
                    <a:pt x="3056" y="4159"/>
                  </a:cubicBezTo>
                  <a:cubicBezTo>
                    <a:pt x="2625" y="4659"/>
                    <a:pt x="2582" y="4627"/>
                    <a:pt x="1926" y="4753"/>
                  </a:cubicBezTo>
                  <a:cubicBezTo>
                    <a:pt x="1439" y="4847"/>
                    <a:pt x="949" y="5052"/>
                    <a:pt x="623" y="5250"/>
                  </a:cubicBezTo>
                  <a:cubicBezTo>
                    <a:pt x="571" y="5357"/>
                    <a:pt x="216" y="6185"/>
                    <a:pt x="212" y="6313"/>
                  </a:cubicBezTo>
                  <a:cubicBezTo>
                    <a:pt x="153" y="8170"/>
                    <a:pt x="0" y="8694"/>
                    <a:pt x="1416" y="10014"/>
                  </a:cubicBezTo>
                  <a:cubicBezTo>
                    <a:pt x="2310" y="10848"/>
                    <a:pt x="2166" y="10218"/>
                    <a:pt x="2510" y="12646"/>
                  </a:cubicBezTo>
                  <a:cubicBezTo>
                    <a:pt x="3223" y="17693"/>
                    <a:pt x="4189" y="28180"/>
                    <a:pt x="6927" y="32552"/>
                  </a:cubicBezTo>
                  <a:cubicBezTo>
                    <a:pt x="8389" y="34884"/>
                    <a:pt x="11941" y="40487"/>
                    <a:pt x="14275" y="42431"/>
                  </a:cubicBezTo>
                  <a:cubicBezTo>
                    <a:pt x="14868" y="43125"/>
                    <a:pt x="15197" y="43271"/>
                    <a:pt x="15854" y="43819"/>
                  </a:cubicBezTo>
                  <a:cubicBezTo>
                    <a:pt x="16668" y="44865"/>
                    <a:pt x="17485" y="45063"/>
                    <a:pt x="18416" y="46036"/>
                  </a:cubicBezTo>
                  <a:cubicBezTo>
                    <a:pt x="18913" y="46552"/>
                    <a:pt x="19899" y="46528"/>
                    <a:pt x="20259" y="45848"/>
                  </a:cubicBezTo>
                  <a:cubicBezTo>
                    <a:pt x="21957" y="42635"/>
                    <a:pt x="23568" y="41242"/>
                    <a:pt x="20465" y="38458"/>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5" name="Google Shape;973;p39">
              <a:extLst>
                <a:ext uri="{FF2B5EF4-FFF2-40B4-BE49-F238E27FC236}">
                  <a16:creationId xmlns:a16="http://schemas.microsoft.com/office/drawing/2014/main" id="{7C4FD16E-2B56-47BA-9C43-80FC2E572219}"/>
                </a:ext>
              </a:extLst>
            </p:cNvPr>
            <p:cNvSpPr/>
            <p:nvPr>
              <p:custDataLst>
                <p:tags r:id="rId59"/>
              </p:custDataLst>
            </p:nvPr>
          </p:nvSpPr>
          <p:spPr>
            <a:xfrm>
              <a:off x="6883429" y="1623432"/>
              <a:ext cx="659467" cy="1530933"/>
            </a:xfrm>
            <a:custGeom>
              <a:avLst/>
              <a:gdLst/>
              <a:ahLst/>
              <a:cxnLst/>
              <a:rect l="l" t="t" r="r" b="b"/>
              <a:pathLst>
                <a:path w="19784" h="45928" extrusionOk="0">
                  <a:moveTo>
                    <a:pt x="4663" y="1"/>
                  </a:moveTo>
                  <a:cubicBezTo>
                    <a:pt x="4595" y="1"/>
                    <a:pt x="4517" y="37"/>
                    <a:pt x="4427" y="118"/>
                  </a:cubicBezTo>
                  <a:cubicBezTo>
                    <a:pt x="4076" y="434"/>
                    <a:pt x="3680" y="2974"/>
                    <a:pt x="3057" y="3696"/>
                  </a:cubicBezTo>
                  <a:cubicBezTo>
                    <a:pt x="2627" y="4198"/>
                    <a:pt x="2584" y="4165"/>
                    <a:pt x="1927" y="4292"/>
                  </a:cubicBezTo>
                  <a:cubicBezTo>
                    <a:pt x="1441" y="4386"/>
                    <a:pt x="949" y="4590"/>
                    <a:pt x="624" y="4788"/>
                  </a:cubicBezTo>
                  <a:cubicBezTo>
                    <a:pt x="572" y="4895"/>
                    <a:pt x="218" y="5722"/>
                    <a:pt x="214" y="5852"/>
                  </a:cubicBezTo>
                  <a:cubicBezTo>
                    <a:pt x="155" y="7708"/>
                    <a:pt x="1" y="8232"/>
                    <a:pt x="1418" y="9553"/>
                  </a:cubicBezTo>
                  <a:cubicBezTo>
                    <a:pt x="2312" y="10385"/>
                    <a:pt x="2168" y="9757"/>
                    <a:pt x="2511" y="12184"/>
                  </a:cubicBezTo>
                  <a:cubicBezTo>
                    <a:pt x="3225" y="17231"/>
                    <a:pt x="4189" y="27717"/>
                    <a:pt x="6929" y="32090"/>
                  </a:cubicBezTo>
                  <a:cubicBezTo>
                    <a:pt x="8390" y="34422"/>
                    <a:pt x="11942" y="40024"/>
                    <a:pt x="14277" y="41970"/>
                  </a:cubicBezTo>
                  <a:cubicBezTo>
                    <a:pt x="14869" y="42665"/>
                    <a:pt x="15199" y="42811"/>
                    <a:pt x="15856" y="43357"/>
                  </a:cubicBezTo>
                  <a:cubicBezTo>
                    <a:pt x="16669" y="44404"/>
                    <a:pt x="17486" y="44602"/>
                    <a:pt x="18418" y="45574"/>
                  </a:cubicBezTo>
                  <a:cubicBezTo>
                    <a:pt x="18643" y="45807"/>
                    <a:pt x="18965" y="45928"/>
                    <a:pt x="19286" y="45928"/>
                  </a:cubicBezTo>
                  <a:cubicBezTo>
                    <a:pt x="19457" y="45928"/>
                    <a:pt x="19629" y="45893"/>
                    <a:pt x="19784" y="45823"/>
                  </a:cubicBezTo>
                  <a:cubicBezTo>
                    <a:pt x="19645" y="45761"/>
                    <a:pt x="19516" y="45683"/>
                    <a:pt x="19411" y="45574"/>
                  </a:cubicBezTo>
                  <a:cubicBezTo>
                    <a:pt x="18480" y="44602"/>
                    <a:pt x="17663" y="44404"/>
                    <a:pt x="16848" y="43357"/>
                  </a:cubicBezTo>
                  <a:cubicBezTo>
                    <a:pt x="16193" y="42811"/>
                    <a:pt x="15862" y="42666"/>
                    <a:pt x="15270" y="41970"/>
                  </a:cubicBezTo>
                  <a:cubicBezTo>
                    <a:pt x="12934" y="40024"/>
                    <a:pt x="9383" y="34422"/>
                    <a:pt x="7922" y="32090"/>
                  </a:cubicBezTo>
                  <a:cubicBezTo>
                    <a:pt x="5182" y="27719"/>
                    <a:pt x="4219" y="17231"/>
                    <a:pt x="3504" y="12184"/>
                  </a:cubicBezTo>
                  <a:cubicBezTo>
                    <a:pt x="3163" y="9757"/>
                    <a:pt x="3304" y="10385"/>
                    <a:pt x="2413" y="9553"/>
                  </a:cubicBezTo>
                  <a:cubicBezTo>
                    <a:pt x="994" y="8232"/>
                    <a:pt x="1148" y="7708"/>
                    <a:pt x="1207" y="5852"/>
                  </a:cubicBezTo>
                  <a:cubicBezTo>
                    <a:pt x="1212" y="5722"/>
                    <a:pt x="1565" y="4895"/>
                    <a:pt x="1617" y="4788"/>
                  </a:cubicBezTo>
                  <a:cubicBezTo>
                    <a:pt x="1944" y="4590"/>
                    <a:pt x="2434" y="4386"/>
                    <a:pt x="2918" y="4292"/>
                  </a:cubicBezTo>
                  <a:cubicBezTo>
                    <a:pt x="3577" y="4164"/>
                    <a:pt x="3620" y="4198"/>
                    <a:pt x="4051" y="3696"/>
                  </a:cubicBezTo>
                  <a:cubicBezTo>
                    <a:pt x="4472" y="3209"/>
                    <a:pt x="4789" y="1889"/>
                    <a:pt x="5060" y="988"/>
                  </a:cubicBezTo>
                  <a:cubicBezTo>
                    <a:pt x="5017" y="449"/>
                    <a:pt x="4903" y="1"/>
                    <a:pt x="4663"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6" name="Google Shape;974;p39">
              <a:extLst>
                <a:ext uri="{FF2B5EF4-FFF2-40B4-BE49-F238E27FC236}">
                  <a16:creationId xmlns:a16="http://schemas.microsoft.com/office/drawing/2014/main" id="{6148413F-DD10-4F21-A02E-1D95EBDB0FA6}"/>
                </a:ext>
              </a:extLst>
            </p:cNvPr>
            <p:cNvSpPr/>
            <p:nvPr>
              <p:custDataLst>
                <p:tags r:id="rId60"/>
              </p:custDataLst>
            </p:nvPr>
          </p:nvSpPr>
          <p:spPr>
            <a:xfrm>
              <a:off x="7655327" y="2140032"/>
              <a:ext cx="486200" cy="796967"/>
            </a:xfrm>
            <a:custGeom>
              <a:avLst/>
              <a:gdLst/>
              <a:ahLst/>
              <a:cxnLst/>
              <a:rect l="l" t="t" r="r" b="b"/>
              <a:pathLst>
                <a:path w="14586" h="23909" extrusionOk="0">
                  <a:moveTo>
                    <a:pt x="11610" y="14112"/>
                  </a:moveTo>
                  <a:cubicBezTo>
                    <a:pt x="12940" y="11058"/>
                    <a:pt x="14586" y="7472"/>
                    <a:pt x="14191" y="4808"/>
                  </a:cubicBezTo>
                  <a:cubicBezTo>
                    <a:pt x="14203" y="4570"/>
                    <a:pt x="14208" y="4328"/>
                    <a:pt x="14181" y="4075"/>
                  </a:cubicBezTo>
                  <a:cubicBezTo>
                    <a:pt x="13995" y="1923"/>
                    <a:pt x="12003" y="318"/>
                    <a:pt x="10063" y="320"/>
                  </a:cubicBezTo>
                  <a:cubicBezTo>
                    <a:pt x="9041" y="1"/>
                    <a:pt x="7942" y="215"/>
                    <a:pt x="6874" y="738"/>
                  </a:cubicBezTo>
                  <a:cubicBezTo>
                    <a:pt x="6710" y="925"/>
                    <a:pt x="4498" y="675"/>
                    <a:pt x="4322" y="854"/>
                  </a:cubicBezTo>
                  <a:cubicBezTo>
                    <a:pt x="3124" y="2972"/>
                    <a:pt x="2532" y="4021"/>
                    <a:pt x="1246" y="6097"/>
                  </a:cubicBezTo>
                  <a:cubicBezTo>
                    <a:pt x="519" y="7400"/>
                    <a:pt x="0" y="10083"/>
                    <a:pt x="55" y="11130"/>
                  </a:cubicBezTo>
                  <a:cubicBezTo>
                    <a:pt x="82" y="11633"/>
                    <a:pt x="593" y="12644"/>
                    <a:pt x="898" y="13015"/>
                  </a:cubicBezTo>
                  <a:cubicBezTo>
                    <a:pt x="1819" y="14139"/>
                    <a:pt x="2441" y="14357"/>
                    <a:pt x="3883" y="14142"/>
                  </a:cubicBezTo>
                  <a:cubicBezTo>
                    <a:pt x="4323" y="14076"/>
                    <a:pt x="3610" y="20862"/>
                    <a:pt x="3916" y="21751"/>
                  </a:cubicBezTo>
                  <a:cubicBezTo>
                    <a:pt x="4656" y="23909"/>
                    <a:pt x="8939" y="23093"/>
                    <a:pt x="10673" y="22772"/>
                  </a:cubicBezTo>
                  <a:cubicBezTo>
                    <a:pt x="10789" y="22751"/>
                    <a:pt x="10901" y="22709"/>
                    <a:pt x="11006" y="22650"/>
                  </a:cubicBezTo>
                  <a:cubicBezTo>
                    <a:pt x="11096" y="22650"/>
                    <a:pt x="11182" y="22661"/>
                    <a:pt x="11276" y="22654"/>
                  </a:cubicBezTo>
                  <a:cubicBezTo>
                    <a:pt x="11921" y="22631"/>
                    <a:pt x="12597" y="22053"/>
                    <a:pt x="12375" y="21337"/>
                  </a:cubicBezTo>
                  <a:cubicBezTo>
                    <a:pt x="11697" y="19140"/>
                    <a:pt x="11543" y="16536"/>
                    <a:pt x="11610" y="14112"/>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7" name="Google Shape;975;p39">
              <a:extLst>
                <a:ext uri="{FF2B5EF4-FFF2-40B4-BE49-F238E27FC236}">
                  <a16:creationId xmlns:a16="http://schemas.microsoft.com/office/drawing/2014/main" id="{6256FB1A-1E52-4DF8-9154-B431F1082E2D}"/>
                </a:ext>
              </a:extLst>
            </p:cNvPr>
            <p:cNvSpPr/>
            <p:nvPr>
              <p:custDataLst>
                <p:tags r:id="rId61"/>
              </p:custDataLst>
            </p:nvPr>
          </p:nvSpPr>
          <p:spPr>
            <a:xfrm>
              <a:off x="7654828" y="2166165"/>
              <a:ext cx="410933" cy="746967"/>
            </a:xfrm>
            <a:custGeom>
              <a:avLst/>
              <a:gdLst/>
              <a:ahLst/>
              <a:cxnLst/>
              <a:rect l="l" t="t" r="r" b="b"/>
              <a:pathLst>
                <a:path w="12328" h="22409" extrusionOk="0">
                  <a:moveTo>
                    <a:pt x="4939" y="1"/>
                  </a:moveTo>
                  <a:cubicBezTo>
                    <a:pt x="4622" y="1"/>
                    <a:pt x="4379" y="15"/>
                    <a:pt x="4324" y="70"/>
                  </a:cubicBezTo>
                  <a:cubicBezTo>
                    <a:pt x="3126" y="2188"/>
                    <a:pt x="2535" y="3236"/>
                    <a:pt x="1247" y="5312"/>
                  </a:cubicBezTo>
                  <a:cubicBezTo>
                    <a:pt x="521" y="6616"/>
                    <a:pt x="1" y="9299"/>
                    <a:pt x="56" y="10346"/>
                  </a:cubicBezTo>
                  <a:cubicBezTo>
                    <a:pt x="82" y="10849"/>
                    <a:pt x="594" y="11860"/>
                    <a:pt x="900" y="12231"/>
                  </a:cubicBezTo>
                  <a:cubicBezTo>
                    <a:pt x="1616" y="13106"/>
                    <a:pt x="2152" y="13432"/>
                    <a:pt x="3035" y="13432"/>
                  </a:cubicBezTo>
                  <a:cubicBezTo>
                    <a:pt x="3286" y="13432"/>
                    <a:pt x="3565" y="13406"/>
                    <a:pt x="3884" y="13358"/>
                  </a:cubicBezTo>
                  <a:cubicBezTo>
                    <a:pt x="3886" y="13358"/>
                    <a:pt x="3888" y="13358"/>
                    <a:pt x="3890" y="13358"/>
                  </a:cubicBezTo>
                  <a:cubicBezTo>
                    <a:pt x="4316" y="13358"/>
                    <a:pt x="3612" y="20082"/>
                    <a:pt x="3916" y="20967"/>
                  </a:cubicBezTo>
                  <a:cubicBezTo>
                    <a:pt x="4302" y="22092"/>
                    <a:pt x="5651" y="22409"/>
                    <a:pt x="7100" y="22409"/>
                  </a:cubicBezTo>
                  <a:cubicBezTo>
                    <a:pt x="8430" y="22409"/>
                    <a:pt x="9844" y="22142"/>
                    <a:pt x="10673" y="21988"/>
                  </a:cubicBezTo>
                  <a:cubicBezTo>
                    <a:pt x="10791" y="21966"/>
                    <a:pt x="10903" y="21925"/>
                    <a:pt x="11007" y="21866"/>
                  </a:cubicBezTo>
                  <a:cubicBezTo>
                    <a:pt x="11077" y="21866"/>
                    <a:pt x="11145" y="21872"/>
                    <a:pt x="11216" y="21872"/>
                  </a:cubicBezTo>
                  <a:cubicBezTo>
                    <a:pt x="11236" y="21872"/>
                    <a:pt x="11256" y="21871"/>
                    <a:pt x="11277" y="21870"/>
                  </a:cubicBezTo>
                  <a:cubicBezTo>
                    <a:pt x="11708" y="21855"/>
                    <a:pt x="12147" y="21587"/>
                    <a:pt x="12327" y="21200"/>
                  </a:cubicBezTo>
                  <a:lnTo>
                    <a:pt x="12327" y="21200"/>
                  </a:lnTo>
                  <a:cubicBezTo>
                    <a:pt x="12308" y="21203"/>
                    <a:pt x="12290" y="21209"/>
                    <a:pt x="12270" y="21209"/>
                  </a:cubicBezTo>
                  <a:cubicBezTo>
                    <a:pt x="12249" y="21210"/>
                    <a:pt x="12229" y="21211"/>
                    <a:pt x="12208" y="21211"/>
                  </a:cubicBezTo>
                  <a:cubicBezTo>
                    <a:pt x="12137" y="21211"/>
                    <a:pt x="12070" y="21205"/>
                    <a:pt x="12000" y="21205"/>
                  </a:cubicBezTo>
                  <a:cubicBezTo>
                    <a:pt x="11895" y="21264"/>
                    <a:pt x="11783" y="21306"/>
                    <a:pt x="11665" y="21327"/>
                  </a:cubicBezTo>
                  <a:cubicBezTo>
                    <a:pt x="10836" y="21481"/>
                    <a:pt x="9421" y="21748"/>
                    <a:pt x="8091" y="21748"/>
                  </a:cubicBezTo>
                  <a:cubicBezTo>
                    <a:pt x="6643" y="21748"/>
                    <a:pt x="5295" y="21431"/>
                    <a:pt x="4909" y="20306"/>
                  </a:cubicBezTo>
                  <a:cubicBezTo>
                    <a:pt x="4604" y="19421"/>
                    <a:pt x="5309" y="12696"/>
                    <a:pt x="4883" y="12696"/>
                  </a:cubicBezTo>
                  <a:cubicBezTo>
                    <a:pt x="4881" y="12696"/>
                    <a:pt x="4879" y="12696"/>
                    <a:pt x="4877" y="12696"/>
                  </a:cubicBezTo>
                  <a:cubicBezTo>
                    <a:pt x="4557" y="12744"/>
                    <a:pt x="4277" y="12770"/>
                    <a:pt x="4026" y="12770"/>
                  </a:cubicBezTo>
                  <a:cubicBezTo>
                    <a:pt x="3144" y="12770"/>
                    <a:pt x="2608" y="12444"/>
                    <a:pt x="1893" y="11569"/>
                  </a:cubicBezTo>
                  <a:cubicBezTo>
                    <a:pt x="1587" y="11198"/>
                    <a:pt x="1076" y="10188"/>
                    <a:pt x="1049" y="9683"/>
                  </a:cubicBezTo>
                  <a:cubicBezTo>
                    <a:pt x="992" y="8638"/>
                    <a:pt x="1512" y="5955"/>
                    <a:pt x="2240" y="4651"/>
                  </a:cubicBezTo>
                  <a:cubicBezTo>
                    <a:pt x="3400" y="2780"/>
                    <a:pt x="4000" y="1736"/>
                    <a:pt x="4982" y="1"/>
                  </a:cubicBezTo>
                  <a:cubicBezTo>
                    <a:pt x="4968" y="1"/>
                    <a:pt x="4953" y="1"/>
                    <a:pt x="4939"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8" name="Google Shape;976;p39">
              <a:extLst>
                <a:ext uri="{FF2B5EF4-FFF2-40B4-BE49-F238E27FC236}">
                  <a16:creationId xmlns:a16="http://schemas.microsoft.com/office/drawing/2014/main" id="{F92A1F16-B93B-42F8-B123-1ACAFD42297D}"/>
                </a:ext>
              </a:extLst>
            </p:cNvPr>
            <p:cNvSpPr/>
            <p:nvPr>
              <p:custDataLst>
                <p:tags r:id="rId62"/>
              </p:custDataLst>
            </p:nvPr>
          </p:nvSpPr>
          <p:spPr>
            <a:xfrm>
              <a:off x="7759694" y="2054565"/>
              <a:ext cx="539633" cy="566867"/>
            </a:xfrm>
            <a:custGeom>
              <a:avLst/>
              <a:gdLst/>
              <a:ahLst/>
              <a:cxnLst/>
              <a:rect l="l" t="t" r="r" b="b"/>
              <a:pathLst>
                <a:path w="16188" h="17006" extrusionOk="0">
                  <a:moveTo>
                    <a:pt x="15594" y="6876"/>
                  </a:moveTo>
                  <a:cubicBezTo>
                    <a:pt x="15300" y="4829"/>
                    <a:pt x="14112" y="2647"/>
                    <a:pt x="12052" y="1912"/>
                  </a:cubicBezTo>
                  <a:cubicBezTo>
                    <a:pt x="10724" y="1437"/>
                    <a:pt x="9413" y="1358"/>
                    <a:pt x="8013" y="1291"/>
                  </a:cubicBezTo>
                  <a:cubicBezTo>
                    <a:pt x="5824" y="1189"/>
                    <a:pt x="3254" y="0"/>
                    <a:pt x="2137" y="1035"/>
                  </a:cubicBezTo>
                  <a:cubicBezTo>
                    <a:pt x="971" y="2113"/>
                    <a:pt x="1" y="3789"/>
                    <a:pt x="1399" y="4670"/>
                  </a:cubicBezTo>
                  <a:cubicBezTo>
                    <a:pt x="2210" y="5182"/>
                    <a:pt x="3032" y="5346"/>
                    <a:pt x="3575" y="5277"/>
                  </a:cubicBezTo>
                  <a:cubicBezTo>
                    <a:pt x="5523" y="5025"/>
                    <a:pt x="7125" y="5297"/>
                    <a:pt x="7981" y="7095"/>
                  </a:cubicBezTo>
                  <a:cubicBezTo>
                    <a:pt x="8322" y="7808"/>
                    <a:pt x="8123" y="8635"/>
                    <a:pt x="7868" y="9398"/>
                  </a:cubicBezTo>
                  <a:cubicBezTo>
                    <a:pt x="7269" y="10026"/>
                    <a:pt x="6599" y="10667"/>
                    <a:pt x="6418" y="11541"/>
                  </a:cubicBezTo>
                  <a:cubicBezTo>
                    <a:pt x="6451" y="11531"/>
                    <a:pt x="6480" y="11516"/>
                    <a:pt x="6518" y="11513"/>
                  </a:cubicBezTo>
                  <a:cubicBezTo>
                    <a:pt x="7168" y="11466"/>
                    <a:pt x="7786" y="10993"/>
                    <a:pt x="8483" y="11042"/>
                  </a:cubicBezTo>
                  <a:cubicBezTo>
                    <a:pt x="9119" y="11086"/>
                    <a:pt x="9662" y="11592"/>
                    <a:pt x="9434" y="12284"/>
                  </a:cubicBezTo>
                  <a:cubicBezTo>
                    <a:pt x="9188" y="13026"/>
                    <a:pt x="8480" y="13355"/>
                    <a:pt x="7774" y="13691"/>
                  </a:cubicBezTo>
                  <a:cubicBezTo>
                    <a:pt x="7755" y="13741"/>
                    <a:pt x="7735" y="13794"/>
                    <a:pt x="7721" y="13840"/>
                  </a:cubicBezTo>
                  <a:cubicBezTo>
                    <a:pt x="7469" y="14570"/>
                    <a:pt x="7882" y="17006"/>
                    <a:pt x="8479" y="16675"/>
                  </a:cubicBezTo>
                  <a:cubicBezTo>
                    <a:pt x="13492" y="13898"/>
                    <a:pt x="16188" y="11004"/>
                    <a:pt x="15594" y="6876"/>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9" name="Google Shape;977;p39">
              <a:extLst>
                <a:ext uri="{FF2B5EF4-FFF2-40B4-BE49-F238E27FC236}">
                  <a16:creationId xmlns:a16="http://schemas.microsoft.com/office/drawing/2014/main" id="{53261FD3-ED19-441A-BD9A-0AAD7B472B78}"/>
                </a:ext>
              </a:extLst>
            </p:cNvPr>
            <p:cNvSpPr/>
            <p:nvPr>
              <p:custDataLst>
                <p:tags r:id="rId63"/>
              </p:custDataLst>
            </p:nvPr>
          </p:nvSpPr>
          <p:spPr>
            <a:xfrm>
              <a:off x="7310829" y="2750498"/>
              <a:ext cx="1095800" cy="1512767"/>
            </a:xfrm>
            <a:custGeom>
              <a:avLst/>
              <a:gdLst/>
              <a:ahLst/>
              <a:cxnLst/>
              <a:rect l="l" t="t" r="r" b="b"/>
              <a:pathLst>
                <a:path w="32874" h="45383" extrusionOk="0">
                  <a:moveTo>
                    <a:pt x="32718" y="40187"/>
                  </a:moveTo>
                  <a:cubicBezTo>
                    <a:pt x="30134" y="32221"/>
                    <a:pt x="30929" y="23959"/>
                    <a:pt x="31213" y="15745"/>
                  </a:cubicBezTo>
                  <a:cubicBezTo>
                    <a:pt x="31380" y="10980"/>
                    <a:pt x="29253" y="4208"/>
                    <a:pt x="24507" y="2215"/>
                  </a:cubicBezTo>
                  <a:cubicBezTo>
                    <a:pt x="24262" y="2114"/>
                    <a:pt x="24045" y="2102"/>
                    <a:pt x="23860" y="2155"/>
                  </a:cubicBezTo>
                  <a:cubicBezTo>
                    <a:pt x="22913" y="1926"/>
                    <a:pt x="20264" y="3505"/>
                    <a:pt x="19594" y="3673"/>
                  </a:cubicBezTo>
                  <a:cubicBezTo>
                    <a:pt x="18793" y="3874"/>
                    <a:pt x="17269" y="3929"/>
                    <a:pt x="16247" y="3636"/>
                  </a:cubicBezTo>
                  <a:cubicBezTo>
                    <a:pt x="15522" y="3428"/>
                    <a:pt x="14690" y="2349"/>
                    <a:pt x="14214" y="2066"/>
                  </a:cubicBezTo>
                  <a:cubicBezTo>
                    <a:pt x="12162" y="848"/>
                    <a:pt x="8452" y="2294"/>
                    <a:pt x="6567" y="536"/>
                  </a:cubicBezTo>
                  <a:cubicBezTo>
                    <a:pt x="5988" y="0"/>
                    <a:pt x="5173" y="212"/>
                    <a:pt x="4886" y="933"/>
                  </a:cubicBezTo>
                  <a:cubicBezTo>
                    <a:pt x="3965" y="3208"/>
                    <a:pt x="1058" y="6768"/>
                    <a:pt x="312" y="8108"/>
                  </a:cubicBezTo>
                  <a:cubicBezTo>
                    <a:pt x="1" y="8467"/>
                    <a:pt x="1174" y="8829"/>
                    <a:pt x="1592" y="9187"/>
                  </a:cubicBezTo>
                  <a:cubicBezTo>
                    <a:pt x="6235" y="13145"/>
                    <a:pt x="7946" y="18115"/>
                    <a:pt x="7976" y="24117"/>
                  </a:cubicBezTo>
                  <a:cubicBezTo>
                    <a:pt x="8006" y="30164"/>
                    <a:pt x="8462" y="36197"/>
                    <a:pt x="8324" y="42250"/>
                  </a:cubicBezTo>
                  <a:cubicBezTo>
                    <a:pt x="8313" y="42716"/>
                    <a:pt x="8607" y="43167"/>
                    <a:pt x="9068" y="43299"/>
                  </a:cubicBezTo>
                  <a:cubicBezTo>
                    <a:pt x="16344" y="45383"/>
                    <a:pt x="25484" y="45313"/>
                    <a:pt x="32160" y="41406"/>
                  </a:cubicBezTo>
                  <a:cubicBezTo>
                    <a:pt x="32553" y="41174"/>
                    <a:pt x="32873" y="40662"/>
                    <a:pt x="32718" y="40187"/>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30" name="Google Shape;978;p39">
              <a:extLst>
                <a:ext uri="{FF2B5EF4-FFF2-40B4-BE49-F238E27FC236}">
                  <a16:creationId xmlns:a16="http://schemas.microsoft.com/office/drawing/2014/main" id="{E2451BA4-9326-4B41-829D-BE82583E5D74}"/>
                </a:ext>
              </a:extLst>
            </p:cNvPr>
            <p:cNvSpPr/>
            <p:nvPr>
              <p:custDataLst>
                <p:tags r:id="rId64"/>
              </p:custDataLst>
            </p:nvPr>
          </p:nvSpPr>
          <p:spPr>
            <a:xfrm>
              <a:off x="7310828" y="2960533"/>
              <a:ext cx="447733" cy="1261767"/>
            </a:xfrm>
            <a:custGeom>
              <a:avLst/>
              <a:gdLst/>
              <a:ahLst/>
              <a:cxnLst/>
              <a:rect l="l" t="t" r="r" b="b"/>
              <a:pathLst>
                <a:path w="13432" h="37853" extrusionOk="0">
                  <a:moveTo>
                    <a:pt x="1520" y="0"/>
                  </a:moveTo>
                  <a:cubicBezTo>
                    <a:pt x="458" y="1563"/>
                    <a:pt x="736" y="1060"/>
                    <a:pt x="312" y="1826"/>
                  </a:cubicBezTo>
                  <a:cubicBezTo>
                    <a:pt x="1" y="2185"/>
                    <a:pt x="1174" y="2547"/>
                    <a:pt x="1592" y="2906"/>
                  </a:cubicBezTo>
                  <a:cubicBezTo>
                    <a:pt x="6235" y="6862"/>
                    <a:pt x="7946" y="11833"/>
                    <a:pt x="7976" y="17835"/>
                  </a:cubicBezTo>
                  <a:cubicBezTo>
                    <a:pt x="8004" y="23884"/>
                    <a:pt x="8460" y="29916"/>
                    <a:pt x="8323" y="35968"/>
                  </a:cubicBezTo>
                  <a:cubicBezTo>
                    <a:pt x="8311" y="36435"/>
                    <a:pt x="8605" y="36885"/>
                    <a:pt x="9066" y="37019"/>
                  </a:cubicBezTo>
                  <a:cubicBezTo>
                    <a:pt x="9560" y="37160"/>
                    <a:pt x="12326" y="37728"/>
                    <a:pt x="12837" y="37852"/>
                  </a:cubicBezTo>
                  <a:cubicBezTo>
                    <a:pt x="13431" y="34311"/>
                    <a:pt x="9496" y="26231"/>
                    <a:pt x="9404" y="22851"/>
                  </a:cubicBezTo>
                  <a:cubicBezTo>
                    <a:pt x="9311" y="19471"/>
                    <a:pt x="11730" y="18705"/>
                    <a:pt x="11730" y="17787"/>
                  </a:cubicBezTo>
                  <a:cubicBezTo>
                    <a:pt x="11730" y="17787"/>
                    <a:pt x="8758" y="14523"/>
                    <a:pt x="8277" y="12227"/>
                  </a:cubicBezTo>
                  <a:cubicBezTo>
                    <a:pt x="7393" y="7996"/>
                    <a:pt x="7205" y="5570"/>
                    <a:pt x="4195" y="2399"/>
                  </a:cubicBezTo>
                  <a:cubicBezTo>
                    <a:pt x="3989" y="2181"/>
                    <a:pt x="1825" y="219"/>
                    <a:pt x="1520"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grpSp>
      <p:sp>
        <p:nvSpPr>
          <p:cNvPr id="131" name="Google Shape;1162;p42">
            <a:extLst>
              <a:ext uri="{FF2B5EF4-FFF2-40B4-BE49-F238E27FC236}">
                <a16:creationId xmlns:a16="http://schemas.microsoft.com/office/drawing/2014/main" id="{D7051D47-9A0E-4A1C-9206-68B761D17F6F}"/>
              </a:ext>
            </a:extLst>
          </p:cNvPr>
          <p:cNvSpPr txBox="1"/>
          <p:nvPr>
            <p:custDataLst>
              <p:tags r:id="rId2"/>
            </p:custDataLst>
          </p:nvPr>
        </p:nvSpPr>
        <p:spPr>
          <a:xfrm>
            <a:off x="974715" y="308799"/>
            <a:ext cx="7443809" cy="8572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chemeClr val="lt1"/>
              </a:buClr>
              <a:buSzPts val="3600"/>
              <a:buFont typeface="Fjalla One"/>
              <a:buNone/>
              <a:defRPr sz="4800" b="0" i="0" u="none" strike="noStrike" kern="1200" cap="none">
                <a:solidFill>
                  <a:schemeClr val="lt1"/>
                </a:solidFill>
                <a:latin typeface="Fjalla One"/>
                <a:ea typeface="Fjalla One"/>
                <a:cs typeface="Fjalla One"/>
                <a:sym typeface="Fjalla One"/>
              </a:defRPr>
            </a:lvl1pPr>
            <a:lvl2pPr marL="609600" marR="0" lvl="1"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9pPr>
          </a:lstStyle>
          <a:p>
            <a:r>
              <a:rPr lang="en-US" sz="4800" b="1" dirty="0">
                <a:latin typeface="Josefin Sans" pitchFamily="2" charset="0"/>
                <a:cs typeface="Calibri" panose="020F0502020204030204" pitchFamily="34" charset="0"/>
              </a:rPr>
              <a:t>QUÁ TRÌNH</a:t>
            </a:r>
          </a:p>
        </p:txBody>
      </p:sp>
      <p:sp>
        <p:nvSpPr>
          <p:cNvPr id="136" name="Google Shape;883;p37">
            <a:extLst>
              <a:ext uri="{FF2B5EF4-FFF2-40B4-BE49-F238E27FC236}">
                <a16:creationId xmlns:a16="http://schemas.microsoft.com/office/drawing/2014/main" id="{2A5EE363-6910-4639-9F95-31E6846F8456}"/>
              </a:ext>
            </a:extLst>
          </p:cNvPr>
          <p:cNvSpPr/>
          <p:nvPr>
            <p:custDataLst>
              <p:tags r:id="rId3"/>
            </p:custDataLst>
          </p:nvPr>
        </p:nvSpPr>
        <p:spPr>
          <a:xfrm>
            <a:off x="1212254" y="1828126"/>
            <a:ext cx="246800" cy="246800"/>
          </a:xfrm>
          <a:prstGeom prst="ellipse">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sz="1600">
              <a:latin typeface="Josefin Sans" pitchFamily="2" charset="0"/>
            </a:endParaRPr>
          </a:p>
        </p:txBody>
      </p:sp>
      <p:sp>
        <p:nvSpPr>
          <p:cNvPr id="3" name="TextBox 2">
            <a:extLst>
              <a:ext uri="{FF2B5EF4-FFF2-40B4-BE49-F238E27FC236}">
                <a16:creationId xmlns:a16="http://schemas.microsoft.com/office/drawing/2014/main" id="{104B7E2C-9BF5-C2CB-CA1A-CDD8D043F525}"/>
              </a:ext>
            </a:extLst>
          </p:cNvPr>
          <p:cNvSpPr txBox="1"/>
          <p:nvPr/>
        </p:nvSpPr>
        <p:spPr>
          <a:xfrm>
            <a:off x="335906" y="1333803"/>
            <a:ext cx="6338454"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Tóm tắt danh sách phát</a:t>
            </a:r>
            <a:endParaRPr lang="vi-VN" b="0" i="0" dirty="0">
              <a:solidFill>
                <a:srgbClr val="292929"/>
              </a:solidFill>
              <a:effectLst/>
              <a:latin typeface="source-serif-pro"/>
            </a:endParaRPr>
          </a:p>
          <a:p>
            <a:br>
              <a:rPr lang="vi-VN" dirty="0">
                <a:effectLst/>
              </a:rPr>
            </a:br>
            <a:endParaRPr lang="vi-VN" dirty="0"/>
          </a:p>
        </p:txBody>
      </p:sp>
      <p:pic>
        <p:nvPicPr>
          <p:cNvPr id="4" name="Picture 3">
            <a:extLst>
              <a:ext uri="{FF2B5EF4-FFF2-40B4-BE49-F238E27FC236}">
                <a16:creationId xmlns:a16="http://schemas.microsoft.com/office/drawing/2014/main" id="{C0E1C44F-D655-58A8-6FE7-C9C359E02084}"/>
              </a:ext>
            </a:extLst>
          </p:cNvPr>
          <p:cNvPicPr>
            <a:picLocks noChangeAspect="1"/>
          </p:cNvPicPr>
          <p:nvPr/>
        </p:nvPicPr>
        <p:blipFill>
          <a:blip r:embed="rId67"/>
          <a:stretch>
            <a:fillRect/>
          </a:stretch>
        </p:blipFill>
        <p:spPr>
          <a:xfrm>
            <a:off x="3766727" y="899701"/>
            <a:ext cx="7483488" cy="5220152"/>
          </a:xfrm>
          <a:prstGeom prst="rect">
            <a:avLst/>
          </a:prstGeom>
        </p:spPr>
      </p:pic>
    </p:spTree>
    <p:extLst>
      <p:ext uri="{BB962C8B-B14F-4D97-AF65-F5344CB8AC3E}">
        <p14:creationId xmlns:p14="http://schemas.microsoft.com/office/powerpoint/2010/main" val="3970434093"/>
      </p:ext>
    </p:extLst>
  </p:cSld>
  <p:clrMapOvr>
    <a:masterClrMapping/>
  </p:clrMapOvr>
  <p:transition spd="slow">
    <p:push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oogle Shape;917;p39">
            <a:extLst>
              <a:ext uri="{FF2B5EF4-FFF2-40B4-BE49-F238E27FC236}">
                <a16:creationId xmlns:a16="http://schemas.microsoft.com/office/drawing/2014/main" id="{6EF7B587-BE1D-4BFE-B7D4-F04C72212369}"/>
              </a:ext>
            </a:extLst>
          </p:cNvPr>
          <p:cNvGrpSpPr/>
          <p:nvPr>
            <p:custDataLst>
              <p:tags r:id="rId1"/>
            </p:custDataLst>
          </p:nvPr>
        </p:nvGrpSpPr>
        <p:grpSpPr>
          <a:xfrm>
            <a:off x="6569642" y="910733"/>
            <a:ext cx="6099404" cy="5963522"/>
            <a:chOff x="3057694" y="524432"/>
            <a:chExt cx="7114667" cy="6956168"/>
          </a:xfrm>
        </p:grpSpPr>
        <p:sp>
          <p:nvSpPr>
            <p:cNvPr id="70" name="Google Shape;918;p39">
              <a:extLst>
                <a:ext uri="{FF2B5EF4-FFF2-40B4-BE49-F238E27FC236}">
                  <a16:creationId xmlns:a16="http://schemas.microsoft.com/office/drawing/2014/main" id="{A9C8AC41-3EFC-4670-8E07-5F2FCF04952C}"/>
                </a:ext>
              </a:extLst>
            </p:cNvPr>
            <p:cNvSpPr/>
            <p:nvPr>
              <p:custDataLst>
                <p:tags r:id="rId4"/>
              </p:custDataLst>
            </p:nvPr>
          </p:nvSpPr>
          <p:spPr>
            <a:xfrm>
              <a:off x="3057694" y="5771833"/>
              <a:ext cx="7114667" cy="1708767"/>
            </a:xfrm>
            <a:custGeom>
              <a:avLst/>
              <a:gdLst/>
              <a:ahLst/>
              <a:cxnLst/>
              <a:rect l="l" t="t" r="r" b="b"/>
              <a:pathLst>
                <a:path w="213440" h="51263" extrusionOk="0">
                  <a:moveTo>
                    <a:pt x="56252" y="1"/>
                  </a:moveTo>
                  <a:lnTo>
                    <a:pt x="0" y="51262"/>
                  </a:lnTo>
                  <a:lnTo>
                    <a:pt x="213439" y="51262"/>
                  </a:lnTo>
                  <a:lnTo>
                    <a:pt x="134420" y="40"/>
                  </a:lnTo>
                  <a:close/>
                </a:path>
              </a:pathLst>
            </a:custGeom>
            <a:gradFill>
              <a:gsLst>
                <a:gs pos="0">
                  <a:srgbClr val="FFFFFF">
                    <a:alpha val="11372"/>
                    <a:alpha val="36160"/>
                  </a:srgbClr>
                </a:gs>
                <a:gs pos="66000">
                  <a:srgbClr val="E354F7">
                    <a:alpha val="16078"/>
                    <a:alpha val="36160"/>
                  </a:srgbClr>
                </a:gs>
                <a:gs pos="100000">
                  <a:srgbClr val="10ECFF">
                    <a:alpha val="25490"/>
                    <a:alpha val="3616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1" name="Google Shape;919;p39">
              <a:extLst>
                <a:ext uri="{FF2B5EF4-FFF2-40B4-BE49-F238E27FC236}">
                  <a16:creationId xmlns:a16="http://schemas.microsoft.com/office/drawing/2014/main" id="{F6AD9AA7-C772-495C-B6E7-CEDE65345DE4}"/>
                </a:ext>
              </a:extLst>
            </p:cNvPr>
            <p:cNvSpPr/>
            <p:nvPr>
              <p:custDataLst>
                <p:tags r:id="rId5"/>
              </p:custDataLst>
            </p:nvPr>
          </p:nvSpPr>
          <p:spPr>
            <a:xfrm>
              <a:off x="4965161" y="524432"/>
              <a:ext cx="2578300" cy="5328267"/>
            </a:xfrm>
            <a:custGeom>
              <a:avLst/>
              <a:gdLst/>
              <a:ahLst/>
              <a:cxnLst/>
              <a:rect l="l" t="t" r="r" b="b"/>
              <a:pathLst>
                <a:path w="77349" h="159848" extrusionOk="0">
                  <a:moveTo>
                    <a:pt x="68508" y="159845"/>
                  </a:moveTo>
                  <a:lnTo>
                    <a:pt x="8762" y="159818"/>
                  </a:lnTo>
                  <a:cubicBezTo>
                    <a:pt x="3922" y="159814"/>
                    <a:pt x="0" y="155881"/>
                    <a:pt x="3" y="151031"/>
                  </a:cubicBezTo>
                  <a:lnTo>
                    <a:pt x="75" y="8779"/>
                  </a:lnTo>
                  <a:cubicBezTo>
                    <a:pt x="77" y="3929"/>
                    <a:pt x="4003" y="1"/>
                    <a:pt x="8841" y="2"/>
                  </a:cubicBezTo>
                  <a:lnTo>
                    <a:pt x="68587" y="33"/>
                  </a:lnTo>
                  <a:cubicBezTo>
                    <a:pt x="73427" y="35"/>
                    <a:pt x="77349" y="3968"/>
                    <a:pt x="77346" y="8819"/>
                  </a:cubicBezTo>
                  <a:lnTo>
                    <a:pt x="77274" y="151069"/>
                  </a:lnTo>
                  <a:cubicBezTo>
                    <a:pt x="77272" y="155920"/>
                    <a:pt x="73347" y="159848"/>
                    <a:pt x="68508" y="159845"/>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2" name="Google Shape;920;p39">
              <a:extLst>
                <a:ext uri="{FF2B5EF4-FFF2-40B4-BE49-F238E27FC236}">
                  <a16:creationId xmlns:a16="http://schemas.microsoft.com/office/drawing/2014/main" id="{B6714DEC-5800-416B-832B-65E35199F137}"/>
                </a:ext>
              </a:extLst>
            </p:cNvPr>
            <p:cNvSpPr/>
            <p:nvPr>
              <p:custDataLst>
                <p:tags r:id="rId6"/>
              </p:custDataLst>
            </p:nvPr>
          </p:nvSpPr>
          <p:spPr>
            <a:xfrm>
              <a:off x="5086095" y="1105265"/>
              <a:ext cx="2341100" cy="4162400"/>
            </a:xfrm>
            <a:custGeom>
              <a:avLst/>
              <a:gdLst/>
              <a:ahLst/>
              <a:cxnLst/>
              <a:rect l="l" t="t" r="r" b="b"/>
              <a:pathLst>
                <a:path w="70233" h="124872" extrusionOk="0">
                  <a:moveTo>
                    <a:pt x="70171" y="124871"/>
                  </a:moveTo>
                  <a:lnTo>
                    <a:pt x="1" y="124837"/>
                  </a:lnTo>
                  <a:lnTo>
                    <a:pt x="62" y="0"/>
                  </a:lnTo>
                  <a:lnTo>
                    <a:pt x="70232" y="37"/>
                  </a:lnTo>
                  <a:close/>
                </a:path>
              </a:pathLst>
            </a:custGeom>
            <a:gradFill>
              <a:gsLst>
                <a:gs pos="0">
                  <a:srgbClr val="FFFFFF">
                    <a:alpha val="23137"/>
                  </a:srgbClr>
                </a:gs>
                <a:gs pos="50000">
                  <a:srgbClr val="E354F7">
                    <a:alpha val="56862"/>
                  </a:srgbClr>
                </a:gs>
                <a:gs pos="100000">
                  <a:srgbClr val="10ECFF">
                    <a:alpha val="58823"/>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3" name="Google Shape;921;p39">
              <a:extLst>
                <a:ext uri="{FF2B5EF4-FFF2-40B4-BE49-F238E27FC236}">
                  <a16:creationId xmlns:a16="http://schemas.microsoft.com/office/drawing/2014/main" id="{ADB0E6FF-6D1F-4285-B62F-1105015D4EAA}"/>
                </a:ext>
              </a:extLst>
            </p:cNvPr>
            <p:cNvSpPr/>
            <p:nvPr>
              <p:custDataLst>
                <p:tags r:id="rId7"/>
              </p:custDataLst>
            </p:nvPr>
          </p:nvSpPr>
          <p:spPr>
            <a:xfrm>
              <a:off x="3845261" y="1396565"/>
              <a:ext cx="1687700" cy="2725500"/>
            </a:xfrm>
            <a:custGeom>
              <a:avLst/>
              <a:gdLst/>
              <a:ahLst/>
              <a:cxnLst/>
              <a:rect l="l" t="t" r="r" b="b"/>
              <a:pathLst>
                <a:path w="50631" h="81765" extrusionOk="0">
                  <a:moveTo>
                    <a:pt x="1" y="0"/>
                  </a:moveTo>
                  <a:lnTo>
                    <a:pt x="1" y="81765"/>
                  </a:lnTo>
                  <a:lnTo>
                    <a:pt x="50630" y="81765"/>
                  </a:lnTo>
                  <a:lnTo>
                    <a:pt x="50630" y="0"/>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4" name="Google Shape;922;p39">
              <a:extLst>
                <a:ext uri="{FF2B5EF4-FFF2-40B4-BE49-F238E27FC236}">
                  <a16:creationId xmlns:a16="http://schemas.microsoft.com/office/drawing/2014/main" id="{57DF2497-5855-4848-A11E-966E6EA7B073}"/>
                </a:ext>
              </a:extLst>
            </p:cNvPr>
            <p:cNvSpPr/>
            <p:nvPr>
              <p:custDataLst>
                <p:tags r:id="rId8"/>
              </p:custDataLst>
            </p:nvPr>
          </p:nvSpPr>
          <p:spPr>
            <a:xfrm>
              <a:off x="4205528" y="2979732"/>
              <a:ext cx="406833" cy="440667"/>
            </a:xfrm>
            <a:custGeom>
              <a:avLst/>
              <a:gdLst/>
              <a:ahLst/>
              <a:cxnLst/>
              <a:rect l="l" t="t" r="r" b="b"/>
              <a:pathLst>
                <a:path w="12205" h="13220" extrusionOk="0">
                  <a:moveTo>
                    <a:pt x="12204" y="0"/>
                  </a:moveTo>
                  <a:lnTo>
                    <a:pt x="12204" y="0"/>
                  </a:lnTo>
                  <a:cubicBezTo>
                    <a:pt x="5433" y="673"/>
                    <a:pt x="135" y="6316"/>
                    <a:pt x="0" y="13217"/>
                  </a:cubicBezTo>
                  <a:lnTo>
                    <a:pt x="3691" y="13220"/>
                  </a:lnTo>
                  <a:cubicBezTo>
                    <a:pt x="3820" y="8353"/>
                    <a:pt x="7476" y="4375"/>
                    <a:pt x="12203" y="3720"/>
                  </a:cubicBezTo>
                  <a:lnTo>
                    <a:pt x="12204" y="0"/>
                  </a:ln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5" name="Google Shape;923;p39">
              <a:extLst>
                <a:ext uri="{FF2B5EF4-FFF2-40B4-BE49-F238E27FC236}">
                  <a16:creationId xmlns:a16="http://schemas.microsoft.com/office/drawing/2014/main" id="{88616C67-810F-4A20-840A-B5466D6EEB3A}"/>
                </a:ext>
              </a:extLst>
            </p:cNvPr>
            <p:cNvSpPr/>
            <p:nvPr>
              <p:custDataLst>
                <p:tags r:id="rId9"/>
              </p:custDataLst>
            </p:nvPr>
          </p:nvSpPr>
          <p:spPr>
            <a:xfrm>
              <a:off x="4205429" y="2970632"/>
              <a:ext cx="901900" cy="901633"/>
            </a:xfrm>
            <a:custGeom>
              <a:avLst/>
              <a:gdLst/>
              <a:ahLst/>
              <a:cxnLst/>
              <a:rect l="l" t="t" r="r" b="b"/>
              <a:pathLst>
                <a:path w="27057" h="27049" extrusionOk="0">
                  <a:moveTo>
                    <a:pt x="14609" y="0"/>
                  </a:moveTo>
                  <a:lnTo>
                    <a:pt x="14609" y="3698"/>
                  </a:lnTo>
                  <a:cubicBezTo>
                    <a:pt x="19537" y="4261"/>
                    <a:pt x="23366" y="8433"/>
                    <a:pt x="23363" y="13502"/>
                  </a:cubicBezTo>
                  <a:cubicBezTo>
                    <a:pt x="23362" y="18951"/>
                    <a:pt x="18934" y="23367"/>
                    <a:pt x="13474" y="23367"/>
                  </a:cubicBezTo>
                  <a:cubicBezTo>
                    <a:pt x="13471" y="23367"/>
                    <a:pt x="13469" y="23367"/>
                    <a:pt x="13467" y="23367"/>
                  </a:cubicBezTo>
                  <a:cubicBezTo>
                    <a:pt x="8574" y="23364"/>
                    <a:pt x="4526" y="19815"/>
                    <a:pt x="3731" y="15161"/>
                  </a:cubicBezTo>
                  <a:lnTo>
                    <a:pt x="1" y="15160"/>
                  </a:lnTo>
                  <a:lnTo>
                    <a:pt x="1" y="15160"/>
                  </a:lnTo>
                  <a:cubicBezTo>
                    <a:pt x="824" y="21857"/>
                    <a:pt x="6529" y="27045"/>
                    <a:pt x="13465" y="27049"/>
                  </a:cubicBezTo>
                  <a:cubicBezTo>
                    <a:pt x="13468" y="27049"/>
                    <a:pt x="13470" y="27049"/>
                    <a:pt x="13473" y="27049"/>
                  </a:cubicBezTo>
                  <a:cubicBezTo>
                    <a:pt x="20969" y="27049"/>
                    <a:pt x="27050" y="20987"/>
                    <a:pt x="27053" y="13503"/>
                  </a:cubicBezTo>
                  <a:cubicBezTo>
                    <a:pt x="27057" y="6401"/>
                    <a:pt x="21580" y="579"/>
                    <a:pt x="14609" y="0"/>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6" name="Google Shape;924;p39">
              <a:extLst>
                <a:ext uri="{FF2B5EF4-FFF2-40B4-BE49-F238E27FC236}">
                  <a16:creationId xmlns:a16="http://schemas.microsoft.com/office/drawing/2014/main" id="{C6560E3A-8E5A-4A41-AE44-8473528695DD}"/>
                </a:ext>
              </a:extLst>
            </p:cNvPr>
            <p:cNvSpPr/>
            <p:nvPr>
              <p:custDataLst>
                <p:tags r:id="rId10"/>
              </p:custDataLst>
            </p:nvPr>
          </p:nvSpPr>
          <p:spPr>
            <a:xfrm>
              <a:off x="4096894" y="2863266"/>
              <a:ext cx="1119000" cy="1116400"/>
            </a:xfrm>
            <a:custGeom>
              <a:avLst/>
              <a:gdLst/>
              <a:ahLst/>
              <a:cxnLst/>
              <a:rect l="l" t="t" r="r" b="b"/>
              <a:pathLst>
                <a:path w="33570" h="33492" extrusionOk="0">
                  <a:moveTo>
                    <a:pt x="16792" y="330"/>
                  </a:moveTo>
                  <a:cubicBezTo>
                    <a:pt x="25863" y="334"/>
                    <a:pt x="33241" y="7703"/>
                    <a:pt x="33237" y="16755"/>
                  </a:cubicBezTo>
                  <a:cubicBezTo>
                    <a:pt x="33235" y="21140"/>
                    <a:pt x="31520" y="25265"/>
                    <a:pt x="28412" y="28361"/>
                  </a:cubicBezTo>
                  <a:cubicBezTo>
                    <a:pt x="25305" y="31459"/>
                    <a:pt x="21176" y="33164"/>
                    <a:pt x="16784" y="33164"/>
                  </a:cubicBezTo>
                  <a:lnTo>
                    <a:pt x="16775" y="33164"/>
                  </a:lnTo>
                  <a:cubicBezTo>
                    <a:pt x="12380" y="33161"/>
                    <a:pt x="8250" y="31452"/>
                    <a:pt x="5145" y="28349"/>
                  </a:cubicBezTo>
                  <a:cubicBezTo>
                    <a:pt x="2038" y="25246"/>
                    <a:pt x="329" y="21123"/>
                    <a:pt x="330" y="16738"/>
                  </a:cubicBezTo>
                  <a:cubicBezTo>
                    <a:pt x="337" y="7690"/>
                    <a:pt x="7717" y="330"/>
                    <a:pt x="16785" y="330"/>
                  </a:cubicBezTo>
                  <a:close/>
                  <a:moveTo>
                    <a:pt x="16785" y="1"/>
                  </a:moveTo>
                  <a:cubicBezTo>
                    <a:pt x="7538" y="1"/>
                    <a:pt x="9" y="7508"/>
                    <a:pt x="2" y="16738"/>
                  </a:cubicBezTo>
                  <a:cubicBezTo>
                    <a:pt x="1" y="21212"/>
                    <a:pt x="1744" y="25417"/>
                    <a:pt x="4912" y="28582"/>
                  </a:cubicBezTo>
                  <a:cubicBezTo>
                    <a:pt x="8080" y="31746"/>
                    <a:pt x="12294" y="33490"/>
                    <a:pt x="16776" y="33492"/>
                  </a:cubicBezTo>
                  <a:lnTo>
                    <a:pt x="16785" y="33492"/>
                  </a:lnTo>
                  <a:cubicBezTo>
                    <a:pt x="21264" y="33492"/>
                    <a:pt x="25477" y="31753"/>
                    <a:pt x="28646" y="28594"/>
                  </a:cubicBezTo>
                  <a:cubicBezTo>
                    <a:pt x="31817" y="25432"/>
                    <a:pt x="33565" y="21229"/>
                    <a:pt x="33566" y="16755"/>
                  </a:cubicBezTo>
                  <a:cubicBezTo>
                    <a:pt x="33570" y="7521"/>
                    <a:pt x="26044" y="5"/>
                    <a:pt x="16793" y="1"/>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7" name="Google Shape;925;p39">
              <a:extLst>
                <a:ext uri="{FF2B5EF4-FFF2-40B4-BE49-F238E27FC236}">
                  <a16:creationId xmlns:a16="http://schemas.microsoft.com/office/drawing/2014/main" id="{FF8A588A-B9AC-40BA-9897-3196106DC5AB}"/>
                </a:ext>
              </a:extLst>
            </p:cNvPr>
            <p:cNvSpPr/>
            <p:nvPr>
              <p:custDataLst>
                <p:tags r:id="rId11"/>
              </p:custDataLst>
            </p:nvPr>
          </p:nvSpPr>
          <p:spPr>
            <a:xfrm>
              <a:off x="4205528" y="1758732"/>
              <a:ext cx="406833" cy="440700"/>
            </a:xfrm>
            <a:custGeom>
              <a:avLst/>
              <a:gdLst/>
              <a:ahLst/>
              <a:cxnLst/>
              <a:rect l="l" t="t" r="r" b="b"/>
              <a:pathLst>
                <a:path w="12205" h="13221" extrusionOk="0">
                  <a:moveTo>
                    <a:pt x="12204" y="0"/>
                  </a:moveTo>
                  <a:cubicBezTo>
                    <a:pt x="5433" y="676"/>
                    <a:pt x="135" y="6316"/>
                    <a:pt x="0" y="13219"/>
                  </a:cubicBezTo>
                  <a:lnTo>
                    <a:pt x="3691" y="13221"/>
                  </a:lnTo>
                  <a:cubicBezTo>
                    <a:pt x="3820" y="8353"/>
                    <a:pt x="7476" y="4374"/>
                    <a:pt x="12203" y="3721"/>
                  </a:cubicBezTo>
                  <a:lnTo>
                    <a:pt x="12204" y="0"/>
                  </a:ln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8" name="Google Shape;926;p39">
              <a:extLst>
                <a:ext uri="{FF2B5EF4-FFF2-40B4-BE49-F238E27FC236}">
                  <a16:creationId xmlns:a16="http://schemas.microsoft.com/office/drawing/2014/main" id="{E02E5E22-61F5-4593-A955-8E8A183040B7}"/>
                </a:ext>
              </a:extLst>
            </p:cNvPr>
            <p:cNvSpPr/>
            <p:nvPr>
              <p:custDataLst>
                <p:tags r:id="rId12"/>
              </p:custDataLst>
            </p:nvPr>
          </p:nvSpPr>
          <p:spPr>
            <a:xfrm>
              <a:off x="4205429" y="1749665"/>
              <a:ext cx="901900" cy="901767"/>
            </a:xfrm>
            <a:custGeom>
              <a:avLst/>
              <a:gdLst/>
              <a:ahLst/>
              <a:cxnLst/>
              <a:rect l="l" t="t" r="r" b="b"/>
              <a:pathLst>
                <a:path w="27057" h="27053" extrusionOk="0">
                  <a:moveTo>
                    <a:pt x="14609" y="3698"/>
                  </a:moveTo>
                  <a:cubicBezTo>
                    <a:pt x="19537" y="4261"/>
                    <a:pt x="23366" y="8434"/>
                    <a:pt x="23363" y="13502"/>
                  </a:cubicBezTo>
                  <a:cubicBezTo>
                    <a:pt x="23362" y="18954"/>
                    <a:pt x="18930" y="23370"/>
                    <a:pt x="13467" y="23367"/>
                  </a:cubicBezTo>
                  <a:cubicBezTo>
                    <a:pt x="8574" y="23366"/>
                    <a:pt x="4526" y="19816"/>
                    <a:pt x="3731" y="15161"/>
                  </a:cubicBezTo>
                  <a:lnTo>
                    <a:pt x="1" y="15159"/>
                  </a:lnTo>
                  <a:cubicBezTo>
                    <a:pt x="824" y="21858"/>
                    <a:pt x="6529" y="27046"/>
                    <a:pt x="13465" y="27049"/>
                  </a:cubicBezTo>
                  <a:cubicBezTo>
                    <a:pt x="20965" y="27053"/>
                    <a:pt x="27050" y="20988"/>
                    <a:pt x="27053" y="13504"/>
                  </a:cubicBezTo>
                  <a:cubicBezTo>
                    <a:pt x="27057" y="6404"/>
                    <a:pt x="21580" y="579"/>
                    <a:pt x="14609"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9" name="Google Shape;927;p39">
              <a:extLst>
                <a:ext uri="{FF2B5EF4-FFF2-40B4-BE49-F238E27FC236}">
                  <a16:creationId xmlns:a16="http://schemas.microsoft.com/office/drawing/2014/main" id="{7A701A13-2AD0-4E23-AA00-5897CE14E66B}"/>
                </a:ext>
              </a:extLst>
            </p:cNvPr>
            <p:cNvSpPr/>
            <p:nvPr>
              <p:custDataLst>
                <p:tags r:id="rId13"/>
              </p:custDataLst>
            </p:nvPr>
          </p:nvSpPr>
          <p:spPr>
            <a:xfrm>
              <a:off x="4096829" y="1642265"/>
              <a:ext cx="1119067" cy="1116500"/>
            </a:xfrm>
            <a:custGeom>
              <a:avLst/>
              <a:gdLst/>
              <a:ahLst/>
              <a:cxnLst/>
              <a:rect l="l" t="t" r="r" b="b"/>
              <a:pathLst>
                <a:path w="33572" h="33495" extrusionOk="0">
                  <a:moveTo>
                    <a:pt x="16795" y="330"/>
                  </a:moveTo>
                  <a:cubicBezTo>
                    <a:pt x="25866" y="335"/>
                    <a:pt x="33245" y="7705"/>
                    <a:pt x="33240" y="16755"/>
                  </a:cubicBezTo>
                  <a:cubicBezTo>
                    <a:pt x="33236" y="25807"/>
                    <a:pt x="25856" y="33165"/>
                    <a:pt x="16786" y="33165"/>
                  </a:cubicBezTo>
                  <a:lnTo>
                    <a:pt x="16778" y="33165"/>
                  </a:lnTo>
                  <a:cubicBezTo>
                    <a:pt x="7706" y="33161"/>
                    <a:pt x="328" y="25792"/>
                    <a:pt x="332" y="16740"/>
                  </a:cubicBezTo>
                  <a:cubicBezTo>
                    <a:pt x="339" y="7689"/>
                    <a:pt x="7720" y="330"/>
                    <a:pt x="16787" y="330"/>
                  </a:cubicBezTo>
                  <a:close/>
                  <a:moveTo>
                    <a:pt x="16787" y="1"/>
                  </a:moveTo>
                  <a:cubicBezTo>
                    <a:pt x="7540" y="1"/>
                    <a:pt x="11" y="7509"/>
                    <a:pt x="4" y="16740"/>
                  </a:cubicBezTo>
                  <a:cubicBezTo>
                    <a:pt x="0" y="25973"/>
                    <a:pt x="7524" y="33489"/>
                    <a:pt x="16778" y="33494"/>
                  </a:cubicBezTo>
                  <a:lnTo>
                    <a:pt x="16786" y="33494"/>
                  </a:lnTo>
                  <a:cubicBezTo>
                    <a:pt x="26036" y="33494"/>
                    <a:pt x="33565" y="25988"/>
                    <a:pt x="33568" y="16755"/>
                  </a:cubicBezTo>
                  <a:cubicBezTo>
                    <a:pt x="33572" y="7522"/>
                    <a:pt x="26046" y="6"/>
                    <a:pt x="16795"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0" name="Google Shape;928;p39">
              <a:extLst>
                <a:ext uri="{FF2B5EF4-FFF2-40B4-BE49-F238E27FC236}">
                  <a16:creationId xmlns:a16="http://schemas.microsoft.com/office/drawing/2014/main" id="{4B3D466B-8828-4453-AFC6-81610249F95F}"/>
                </a:ext>
              </a:extLst>
            </p:cNvPr>
            <p:cNvSpPr/>
            <p:nvPr>
              <p:custDataLst>
                <p:tags r:id="rId14"/>
              </p:custDataLst>
            </p:nvPr>
          </p:nvSpPr>
          <p:spPr>
            <a:xfrm>
              <a:off x="5775263" y="1396565"/>
              <a:ext cx="2454767" cy="1391400"/>
            </a:xfrm>
            <a:custGeom>
              <a:avLst/>
              <a:gdLst/>
              <a:ahLst/>
              <a:cxnLst/>
              <a:rect l="l" t="t" r="r" b="b"/>
              <a:pathLst>
                <a:path w="73643" h="41742" extrusionOk="0">
                  <a:moveTo>
                    <a:pt x="1" y="0"/>
                  </a:moveTo>
                  <a:lnTo>
                    <a:pt x="1" y="41742"/>
                  </a:lnTo>
                  <a:lnTo>
                    <a:pt x="73643" y="41742"/>
                  </a:lnTo>
                  <a:lnTo>
                    <a:pt x="73643" y="0"/>
                  </a:lnTo>
                  <a:close/>
                </a:path>
              </a:pathLst>
            </a:custGeom>
            <a:solidFill>
              <a:srgbClr val="10ECFF">
                <a:alpha val="1464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1" name="Google Shape;929;p39">
              <a:extLst>
                <a:ext uri="{FF2B5EF4-FFF2-40B4-BE49-F238E27FC236}">
                  <a16:creationId xmlns:a16="http://schemas.microsoft.com/office/drawing/2014/main" id="{307FBD2B-AC49-4B53-B1AE-B93029F0AEF5}"/>
                </a:ext>
              </a:extLst>
            </p:cNvPr>
            <p:cNvSpPr/>
            <p:nvPr>
              <p:custDataLst>
                <p:tags r:id="rId15"/>
              </p:custDataLst>
            </p:nvPr>
          </p:nvSpPr>
          <p:spPr>
            <a:xfrm>
              <a:off x="5959661" y="2568132"/>
              <a:ext cx="2047367" cy="10967"/>
            </a:xfrm>
            <a:custGeom>
              <a:avLst/>
              <a:gdLst/>
              <a:ahLst/>
              <a:cxnLst/>
              <a:rect l="l" t="t" r="r" b="b"/>
              <a:pathLst>
                <a:path w="61421" h="329" extrusionOk="0">
                  <a:moveTo>
                    <a:pt x="0" y="1"/>
                  </a:moveTo>
                  <a:lnTo>
                    <a:pt x="0" y="329"/>
                  </a:lnTo>
                  <a:lnTo>
                    <a:pt x="61420" y="329"/>
                  </a:lnTo>
                  <a:lnTo>
                    <a:pt x="6142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2" name="Google Shape;930;p39">
              <a:extLst>
                <a:ext uri="{FF2B5EF4-FFF2-40B4-BE49-F238E27FC236}">
                  <a16:creationId xmlns:a16="http://schemas.microsoft.com/office/drawing/2014/main" id="{60343E6A-6950-445E-9E32-EBFEA168BF1D}"/>
                </a:ext>
              </a:extLst>
            </p:cNvPr>
            <p:cNvSpPr/>
            <p:nvPr>
              <p:custDataLst>
                <p:tags r:id="rId16"/>
              </p:custDataLst>
            </p:nvPr>
          </p:nvSpPr>
          <p:spPr>
            <a:xfrm>
              <a:off x="5992862" y="1610965"/>
              <a:ext cx="10933" cy="21933"/>
            </a:xfrm>
            <a:custGeom>
              <a:avLst/>
              <a:gdLst/>
              <a:ahLst/>
              <a:cxnLst/>
              <a:rect l="l" t="t" r="r" b="b"/>
              <a:pathLst>
                <a:path w="328"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3" name="Google Shape;931;p39">
              <a:extLst>
                <a:ext uri="{FF2B5EF4-FFF2-40B4-BE49-F238E27FC236}">
                  <a16:creationId xmlns:a16="http://schemas.microsoft.com/office/drawing/2014/main" id="{7C577A29-9ED9-40A0-B18C-6AE5E94CD0AF}"/>
                </a:ext>
              </a:extLst>
            </p:cNvPr>
            <p:cNvSpPr/>
            <p:nvPr>
              <p:custDataLst>
                <p:tags r:id="rId17"/>
              </p:custDataLst>
            </p:nvPr>
          </p:nvSpPr>
          <p:spPr>
            <a:xfrm>
              <a:off x="5992862"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4" name="Google Shape;932;p39">
              <a:extLst>
                <a:ext uri="{FF2B5EF4-FFF2-40B4-BE49-F238E27FC236}">
                  <a16:creationId xmlns:a16="http://schemas.microsoft.com/office/drawing/2014/main" id="{D0ED5F60-8D6C-4988-8E03-6BE0094955DF}"/>
                </a:ext>
              </a:extLst>
            </p:cNvPr>
            <p:cNvSpPr/>
            <p:nvPr>
              <p:custDataLst>
                <p:tags r:id="rId18"/>
              </p:custDataLst>
            </p:nvPr>
          </p:nvSpPr>
          <p:spPr>
            <a:xfrm>
              <a:off x="5992862" y="2507332"/>
              <a:ext cx="10933" cy="21967"/>
            </a:xfrm>
            <a:custGeom>
              <a:avLst/>
              <a:gdLst/>
              <a:ahLst/>
              <a:cxnLst/>
              <a:rect l="l" t="t" r="r" b="b"/>
              <a:pathLst>
                <a:path w="328"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5" name="Google Shape;933;p39">
              <a:extLst>
                <a:ext uri="{FF2B5EF4-FFF2-40B4-BE49-F238E27FC236}">
                  <a16:creationId xmlns:a16="http://schemas.microsoft.com/office/drawing/2014/main" id="{5ACAB626-E78C-493E-A3EA-E1F383E434BC}"/>
                </a:ext>
              </a:extLst>
            </p:cNvPr>
            <p:cNvSpPr/>
            <p:nvPr>
              <p:custDataLst>
                <p:tags r:id="rId19"/>
              </p:custDataLst>
            </p:nvPr>
          </p:nvSpPr>
          <p:spPr>
            <a:xfrm>
              <a:off x="6402262" y="1610965"/>
              <a:ext cx="10967" cy="21933"/>
            </a:xfrm>
            <a:custGeom>
              <a:avLst/>
              <a:gdLst/>
              <a:ahLst/>
              <a:cxnLst/>
              <a:rect l="l" t="t" r="r" b="b"/>
              <a:pathLst>
                <a:path w="329"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6" name="Google Shape;934;p39">
              <a:extLst>
                <a:ext uri="{FF2B5EF4-FFF2-40B4-BE49-F238E27FC236}">
                  <a16:creationId xmlns:a16="http://schemas.microsoft.com/office/drawing/2014/main" id="{D56DD134-FC6D-4F8A-BBAA-AAA635CAD4EA}"/>
                </a:ext>
              </a:extLst>
            </p:cNvPr>
            <p:cNvSpPr/>
            <p:nvPr>
              <p:custDataLst>
                <p:tags r:id="rId20"/>
              </p:custDataLst>
            </p:nvPr>
          </p:nvSpPr>
          <p:spPr>
            <a:xfrm>
              <a:off x="6402228"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7" name="Google Shape;935;p39">
              <a:extLst>
                <a:ext uri="{FF2B5EF4-FFF2-40B4-BE49-F238E27FC236}">
                  <a16:creationId xmlns:a16="http://schemas.microsoft.com/office/drawing/2014/main" id="{5CDF4361-F0EA-49BA-8600-C38A5B1EC151}"/>
                </a:ext>
              </a:extLst>
            </p:cNvPr>
            <p:cNvSpPr/>
            <p:nvPr>
              <p:custDataLst>
                <p:tags r:id="rId21"/>
              </p:custDataLst>
            </p:nvPr>
          </p:nvSpPr>
          <p:spPr>
            <a:xfrm>
              <a:off x="6402262" y="2507332"/>
              <a:ext cx="10967" cy="21967"/>
            </a:xfrm>
            <a:custGeom>
              <a:avLst/>
              <a:gdLst/>
              <a:ahLst/>
              <a:cxnLst/>
              <a:rect l="l" t="t" r="r" b="b"/>
              <a:pathLst>
                <a:path w="329"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8" name="Google Shape;936;p39">
              <a:extLst>
                <a:ext uri="{FF2B5EF4-FFF2-40B4-BE49-F238E27FC236}">
                  <a16:creationId xmlns:a16="http://schemas.microsoft.com/office/drawing/2014/main" id="{E6B9999D-6F79-43BB-B6C3-0D3F6671CEFE}"/>
                </a:ext>
              </a:extLst>
            </p:cNvPr>
            <p:cNvSpPr/>
            <p:nvPr>
              <p:custDataLst>
                <p:tags r:id="rId22"/>
              </p:custDataLst>
            </p:nvPr>
          </p:nvSpPr>
          <p:spPr>
            <a:xfrm>
              <a:off x="6811761" y="1610965"/>
              <a:ext cx="11000" cy="21933"/>
            </a:xfrm>
            <a:custGeom>
              <a:avLst/>
              <a:gdLst/>
              <a:ahLst/>
              <a:cxnLst/>
              <a:rect l="l" t="t" r="r" b="b"/>
              <a:pathLst>
                <a:path w="330" h="658" extrusionOk="0">
                  <a:moveTo>
                    <a:pt x="0" y="0"/>
                  </a:moveTo>
                  <a:lnTo>
                    <a:pt x="0"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9" name="Google Shape;937;p39">
              <a:extLst>
                <a:ext uri="{FF2B5EF4-FFF2-40B4-BE49-F238E27FC236}">
                  <a16:creationId xmlns:a16="http://schemas.microsoft.com/office/drawing/2014/main" id="{E334E669-6278-4323-A2C7-1837389555D0}"/>
                </a:ext>
              </a:extLst>
            </p:cNvPr>
            <p:cNvSpPr/>
            <p:nvPr>
              <p:custDataLst>
                <p:tags r:id="rId23"/>
              </p:custDataLst>
            </p:nvPr>
          </p:nvSpPr>
          <p:spPr>
            <a:xfrm>
              <a:off x="6811761" y="1678899"/>
              <a:ext cx="11000" cy="782433"/>
            </a:xfrm>
            <a:custGeom>
              <a:avLst/>
              <a:gdLst/>
              <a:ahLst/>
              <a:cxnLst/>
              <a:rect l="l" t="t" r="r" b="b"/>
              <a:pathLst>
                <a:path w="330" h="23473" extrusionOk="0">
                  <a:moveTo>
                    <a:pt x="0" y="0"/>
                  </a:moveTo>
                  <a:lnTo>
                    <a:pt x="0" y="1381"/>
                  </a:lnTo>
                  <a:lnTo>
                    <a:pt x="330" y="1381"/>
                  </a:lnTo>
                  <a:lnTo>
                    <a:pt x="330" y="0"/>
                  </a:lnTo>
                  <a:close/>
                  <a:moveTo>
                    <a:pt x="0" y="2762"/>
                  </a:moveTo>
                  <a:lnTo>
                    <a:pt x="0" y="4142"/>
                  </a:lnTo>
                  <a:lnTo>
                    <a:pt x="330" y="4142"/>
                  </a:lnTo>
                  <a:lnTo>
                    <a:pt x="330" y="2762"/>
                  </a:lnTo>
                  <a:close/>
                  <a:moveTo>
                    <a:pt x="0" y="5523"/>
                  </a:moveTo>
                  <a:lnTo>
                    <a:pt x="0" y="6904"/>
                  </a:lnTo>
                  <a:lnTo>
                    <a:pt x="330" y="6904"/>
                  </a:lnTo>
                  <a:lnTo>
                    <a:pt x="330" y="5523"/>
                  </a:lnTo>
                  <a:close/>
                  <a:moveTo>
                    <a:pt x="0" y="8285"/>
                  </a:moveTo>
                  <a:lnTo>
                    <a:pt x="0" y="9666"/>
                  </a:lnTo>
                  <a:lnTo>
                    <a:pt x="330" y="9666"/>
                  </a:lnTo>
                  <a:lnTo>
                    <a:pt x="330" y="8285"/>
                  </a:lnTo>
                  <a:close/>
                  <a:moveTo>
                    <a:pt x="0" y="11047"/>
                  </a:moveTo>
                  <a:lnTo>
                    <a:pt x="0" y="12428"/>
                  </a:lnTo>
                  <a:lnTo>
                    <a:pt x="330" y="12428"/>
                  </a:lnTo>
                  <a:lnTo>
                    <a:pt x="330" y="11047"/>
                  </a:lnTo>
                  <a:close/>
                  <a:moveTo>
                    <a:pt x="0" y="13809"/>
                  </a:moveTo>
                  <a:lnTo>
                    <a:pt x="0" y="15188"/>
                  </a:lnTo>
                  <a:lnTo>
                    <a:pt x="330" y="15188"/>
                  </a:lnTo>
                  <a:lnTo>
                    <a:pt x="330" y="13809"/>
                  </a:lnTo>
                  <a:close/>
                  <a:moveTo>
                    <a:pt x="0" y="16569"/>
                  </a:moveTo>
                  <a:lnTo>
                    <a:pt x="0" y="17950"/>
                  </a:lnTo>
                  <a:lnTo>
                    <a:pt x="330" y="17950"/>
                  </a:lnTo>
                  <a:lnTo>
                    <a:pt x="330" y="16569"/>
                  </a:lnTo>
                  <a:close/>
                  <a:moveTo>
                    <a:pt x="0" y="19331"/>
                  </a:moveTo>
                  <a:lnTo>
                    <a:pt x="0" y="20712"/>
                  </a:lnTo>
                  <a:lnTo>
                    <a:pt x="330" y="20712"/>
                  </a:lnTo>
                  <a:lnTo>
                    <a:pt x="330" y="19331"/>
                  </a:lnTo>
                  <a:close/>
                  <a:moveTo>
                    <a:pt x="0" y="22092"/>
                  </a:moveTo>
                  <a:lnTo>
                    <a:pt x="0"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0" name="Google Shape;938;p39">
              <a:extLst>
                <a:ext uri="{FF2B5EF4-FFF2-40B4-BE49-F238E27FC236}">
                  <a16:creationId xmlns:a16="http://schemas.microsoft.com/office/drawing/2014/main" id="{431F0A64-DE54-4C6F-ADCC-9BA655C98787}"/>
                </a:ext>
              </a:extLst>
            </p:cNvPr>
            <p:cNvSpPr/>
            <p:nvPr>
              <p:custDataLst>
                <p:tags r:id="rId24"/>
              </p:custDataLst>
            </p:nvPr>
          </p:nvSpPr>
          <p:spPr>
            <a:xfrm>
              <a:off x="6811761" y="2507332"/>
              <a:ext cx="11000" cy="21967"/>
            </a:xfrm>
            <a:custGeom>
              <a:avLst/>
              <a:gdLst/>
              <a:ahLst/>
              <a:cxnLst/>
              <a:rect l="l" t="t" r="r" b="b"/>
              <a:pathLst>
                <a:path w="330" h="659" extrusionOk="0">
                  <a:moveTo>
                    <a:pt x="0" y="1"/>
                  </a:moveTo>
                  <a:lnTo>
                    <a:pt x="0"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1" name="Google Shape;939;p39">
              <a:extLst>
                <a:ext uri="{FF2B5EF4-FFF2-40B4-BE49-F238E27FC236}">
                  <a16:creationId xmlns:a16="http://schemas.microsoft.com/office/drawing/2014/main" id="{331C9876-466D-4B1A-A2F1-7536B770C7E8}"/>
                </a:ext>
              </a:extLst>
            </p:cNvPr>
            <p:cNvSpPr/>
            <p:nvPr>
              <p:custDataLst>
                <p:tags r:id="rId25"/>
              </p:custDataLst>
            </p:nvPr>
          </p:nvSpPr>
          <p:spPr>
            <a:xfrm>
              <a:off x="7221194" y="1610965"/>
              <a:ext cx="11033" cy="21933"/>
            </a:xfrm>
            <a:custGeom>
              <a:avLst/>
              <a:gdLst/>
              <a:ahLst/>
              <a:cxnLst/>
              <a:rect l="l" t="t" r="r" b="b"/>
              <a:pathLst>
                <a:path w="331"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2" name="Google Shape;940;p39">
              <a:extLst>
                <a:ext uri="{FF2B5EF4-FFF2-40B4-BE49-F238E27FC236}">
                  <a16:creationId xmlns:a16="http://schemas.microsoft.com/office/drawing/2014/main" id="{D758A14A-E521-4F84-A213-09BEFB730BDE}"/>
                </a:ext>
              </a:extLst>
            </p:cNvPr>
            <p:cNvSpPr/>
            <p:nvPr>
              <p:custDataLst>
                <p:tags r:id="rId26"/>
              </p:custDataLst>
            </p:nvPr>
          </p:nvSpPr>
          <p:spPr>
            <a:xfrm>
              <a:off x="7221194" y="1678899"/>
              <a:ext cx="11033" cy="782433"/>
            </a:xfrm>
            <a:custGeom>
              <a:avLst/>
              <a:gdLst/>
              <a:ahLst/>
              <a:cxnLst/>
              <a:rect l="l" t="t" r="r" b="b"/>
              <a:pathLst>
                <a:path w="331"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3" name="Google Shape;941;p39">
              <a:extLst>
                <a:ext uri="{FF2B5EF4-FFF2-40B4-BE49-F238E27FC236}">
                  <a16:creationId xmlns:a16="http://schemas.microsoft.com/office/drawing/2014/main" id="{F60F3B3D-AAD6-44BA-AA5D-2072559AFF28}"/>
                </a:ext>
              </a:extLst>
            </p:cNvPr>
            <p:cNvSpPr/>
            <p:nvPr>
              <p:custDataLst>
                <p:tags r:id="rId27"/>
              </p:custDataLst>
            </p:nvPr>
          </p:nvSpPr>
          <p:spPr>
            <a:xfrm>
              <a:off x="7221194" y="2507332"/>
              <a:ext cx="11033" cy="21967"/>
            </a:xfrm>
            <a:custGeom>
              <a:avLst/>
              <a:gdLst/>
              <a:ahLst/>
              <a:cxnLst/>
              <a:rect l="l" t="t" r="r" b="b"/>
              <a:pathLst>
                <a:path w="331" h="659" extrusionOk="0">
                  <a:moveTo>
                    <a:pt x="1" y="1"/>
                  </a:moveTo>
                  <a:lnTo>
                    <a:pt x="1" y="658"/>
                  </a:lnTo>
                  <a:lnTo>
                    <a:pt x="330" y="658"/>
                  </a:lnTo>
                  <a:lnTo>
                    <a:pt x="330"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4" name="Google Shape;942;p39">
              <a:extLst>
                <a:ext uri="{FF2B5EF4-FFF2-40B4-BE49-F238E27FC236}">
                  <a16:creationId xmlns:a16="http://schemas.microsoft.com/office/drawing/2014/main" id="{4A83E34D-2F53-49C9-83D5-600761F61023}"/>
                </a:ext>
              </a:extLst>
            </p:cNvPr>
            <p:cNvSpPr/>
            <p:nvPr>
              <p:custDataLst>
                <p:tags r:id="rId28"/>
              </p:custDataLst>
            </p:nvPr>
          </p:nvSpPr>
          <p:spPr>
            <a:xfrm>
              <a:off x="7630661" y="1610965"/>
              <a:ext cx="11000" cy="21933"/>
            </a:xfrm>
            <a:custGeom>
              <a:avLst/>
              <a:gdLst/>
              <a:ahLst/>
              <a:cxnLst/>
              <a:rect l="l" t="t" r="r" b="b"/>
              <a:pathLst>
                <a:path w="330"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5" name="Google Shape;943;p39">
              <a:extLst>
                <a:ext uri="{FF2B5EF4-FFF2-40B4-BE49-F238E27FC236}">
                  <a16:creationId xmlns:a16="http://schemas.microsoft.com/office/drawing/2014/main" id="{26DE4234-1FAD-48F8-B180-C86D9B5CE9CC}"/>
                </a:ext>
              </a:extLst>
            </p:cNvPr>
            <p:cNvSpPr/>
            <p:nvPr>
              <p:custDataLst>
                <p:tags r:id="rId29"/>
              </p:custDataLst>
            </p:nvPr>
          </p:nvSpPr>
          <p:spPr>
            <a:xfrm>
              <a:off x="7630661"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6" name="Google Shape;944;p39">
              <a:extLst>
                <a:ext uri="{FF2B5EF4-FFF2-40B4-BE49-F238E27FC236}">
                  <a16:creationId xmlns:a16="http://schemas.microsoft.com/office/drawing/2014/main" id="{049C0505-F0C9-48B6-B0B7-C7D4A5088492}"/>
                </a:ext>
              </a:extLst>
            </p:cNvPr>
            <p:cNvSpPr/>
            <p:nvPr>
              <p:custDataLst>
                <p:tags r:id="rId30"/>
              </p:custDataLst>
            </p:nvPr>
          </p:nvSpPr>
          <p:spPr>
            <a:xfrm>
              <a:off x="7630661" y="2507332"/>
              <a:ext cx="11000" cy="21967"/>
            </a:xfrm>
            <a:custGeom>
              <a:avLst/>
              <a:gdLst/>
              <a:ahLst/>
              <a:cxnLst/>
              <a:rect l="l" t="t" r="r" b="b"/>
              <a:pathLst>
                <a:path w="330" h="659" extrusionOk="0">
                  <a:moveTo>
                    <a:pt x="1" y="1"/>
                  </a:moveTo>
                  <a:lnTo>
                    <a:pt x="1"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7" name="Google Shape;945;p39">
              <a:extLst>
                <a:ext uri="{FF2B5EF4-FFF2-40B4-BE49-F238E27FC236}">
                  <a16:creationId xmlns:a16="http://schemas.microsoft.com/office/drawing/2014/main" id="{0C2D030B-316A-494E-A44C-752FD2B72136}"/>
                </a:ext>
              </a:extLst>
            </p:cNvPr>
            <p:cNvSpPr/>
            <p:nvPr>
              <p:custDataLst>
                <p:tags r:id="rId31"/>
              </p:custDataLst>
            </p:nvPr>
          </p:nvSpPr>
          <p:spPr>
            <a:xfrm>
              <a:off x="8040162" y="1610965"/>
              <a:ext cx="10967" cy="21933"/>
            </a:xfrm>
            <a:custGeom>
              <a:avLst/>
              <a:gdLst/>
              <a:ahLst/>
              <a:cxnLst/>
              <a:rect l="l" t="t" r="r" b="b"/>
              <a:pathLst>
                <a:path w="329" h="658" extrusionOk="0">
                  <a:moveTo>
                    <a:pt x="1" y="0"/>
                  </a:moveTo>
                  <a:lnTo>
                    <a:pt x="1" y="658"/>
                  </a:lnTo>
                  <a:lnTo>
                    <a:pt x="329" y="658"/>
                  </a:lnTo>
                  <a:lnTo>
                    <a:pt x="329"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8" name="Google Shape;946;p39">
              <a:extLst>
                <a:ext uri="{FF2B5EF4-FFF2-40B4-BE49-F238E27FC236}">
                  <a16:creationId xmlns:a16="http://schemas.microsoft.com/office/drawing/2014/main" id="{796DFB07-FC5B-43B7-8372-9D7DA717CC32}"/>
                </a:ext>
              </a:extLst>
            </p:cNvPr>
            <p:cNvSpPr/>
            <p:nvPr>
              <p:custDataLst>
                <p:tags r:id="rId32"/>
              </p:custDataLst>
            </p:nvPr>
          </p:nvSpPr>
          <p:spPr>
            <a:xfrm>
              <a:off x="8040163"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9" name="Google Shape;947;p39">
              <a:extLst>
                <a:ext uri="{FF2B5EF4-FFF2-40B4-BE49-F238E27FC236}">
                  <a16:creationId xmlns:a16="http://schemas.microsoft.com/office/drawing/2014/main" id="{2440F696-9A57-4ECE-AA65-AC637FEA3D4E}"/>
                </a:ext>
              </a:extLst>
            </p:cNvPr>
            <p:cNvSpPr/>
            <p:nvPr>
              <p:custDataLst>
                <p:tags r:id="rId33"/>
              </p:custDataLst>
            </p:nvPr>
          </p:nvSpPr>
          <p:spPr>
            <a:xfrm>
              <a:off x="8040162" y="2507332"/>
              <a:ext cx="10967" cy="21967"/>
            </a:xfrm>
            <a:custGeom>
              <a:avLst/>
              <a:gdLst/>
              <a:ahLst/>
              <a:cxnLst/>
              <a:rect l="l" t="t" r="r" b="b"/>
              <a:pathLst>
                <a:path w="329" h="659" extrusionOk="0">
                  <a:moveTo>
                    <a:pt x="1" y="1"/>
                  </a:moveTo>
                  <a:lnTo>
                    <a:pt x="1" y="658"/>
                  </a:lnTo>
                  <a:lnTo>
                    <a:pt x="329" y="658"/>
                  </a:lnTo>
                  <a:lnTo>
                    <a:pt x="329"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0" name="Google Shape;948;p39">
              <a:extLst>
                <a:ext uri="{FF2B5EF4-FFF2-40B4-BE49-F238E27FC236}">
                  <a16:creationId xmlns:a16="http://schemas.microsoft.com/office/drawing/2014/main" id="{0461B3F1-2AC5-413D-9810-F66384D43DE0}"/>
                </a:ext>
              </a:extLst>
            </p:cNvPr>
            <p:cNvSpPr/>
            <p:nvPr>
              <p:custDataLst>
                <p:tags r:id="rId34"/>
              </p:custDataLst>
            </p:nvPr>
          </p:nvSpPr>
          <p:spPr>
            <a:xfrm>
              <a:off x="5994295" y="1778065"/>
              <a:ext cx="1976367" cy="605933"/>
            </a:xfrm>
            <a:custGeom>
              <a:avLst/>
              <a:gdLst/>
              <a:ahLst/>
              <a:cxnLst/>
              <a:rect l="l" t="t" r="r" b="b"/>
              <a:pathLst>
                <a:path w="59291" h="18178" extrusionOk="0">
                  <a:moveTo>
                    <a:pt x="53808" y="0"/>
                  </a:moveTo>
                  <a:cubicBezTo>
                    <a:pt x="52947" y="0"/>
                    <a:pt x="52248" y="699"/>
                    <a:pt x="52248" y="1560"/>
                  </a:cubicBezTo>
                  <a:cubicBezTo>
                    <a:pt x="52248" y="1956"/>
                    <a:pt x="52401" y="2313"/>
                    <a:pt x="52644" y="2589"/>
                  </a:cubicBezTo>
                  <a:lnTo>
                    <a:pt x="40726" y="15153"/>
                  </a:lnTo>
                  <a:cubicBezTo>
                    <a:pt x="40465" y="14659"/>
                    <a:pt x="39951" y="14318"/>
                    <a:pt x="39352" y="14318"/>
                  </a:cubicBezTo>
                  <a:cubicBezTo>
                    <a:pt x="38850" y="14320"/>
                    <a:pt x="38380" y="14563"/>
                    <a:pt x="38088" y="14972"/>
                  </a:cubicBezTo>
                  <a:lnTo>
                    <a:pt x="33667" y="10299"/>
                  </a:lnTo>
                  <a:cubicBezTo>
                    <a:pt x="33910" y="10023"/>
                    <a:pt x="34063" y="9666"/>
                    <a:pt x="34063" y="9270"/>
                  </a:cubicBezTo>
                  <a:cubicBezTo>
                    <a:pt x="34064" y="8383"/>
                    <a:pt x="33338" y="7708"/>
                    <a:pt x="32506" y="7708"/>
                  </a:cubicBezTo>
                  <a:cubicBezTo>
                    <a:pt x="32358" y="7708"/>
                    <a:pt x="32206" y="7730"/>
                    <a:pt x="32055" y="7775"/>
                  </a:cubicBezTo>
                  <a:cubicBezTo>
                    <a:pt x="31053" y="8077"/>
                    <a:pt x="30627" y="9260"/>
                    <a:pt x="31204" y="10131"/>
                  </a:cubicBezTo>
                  <a:lnTo>
                    <a:pt x="24816" y="15228"/>
                  </a:lnTo>
                  <a:cubicBezTo>
                    <a:pt x="24586" y="14722"/>
                    <a:pt x="24102" y="14378"/>
                    <a:pt x="23550" y="14326"/>
                  </a:cubicBezTo>
                  <a:cubicBezTo>
                    <a:pt x="23500" y="14321"/>
                    <a:pt x="23450" y="14319"/>
                    <a:pt x="23400" y="14319"/>
                  </a:cubicBezTo>
                  <a:cubicBezTo>
                    <a:pt x="22901" y="14319"/>
                    <a:pt x="22428" y="14560"/>
                    <a:pt x="22136" y="14973"/>
                  </a:cubicBezTo>
                  <a:lnTo>
                    <a:pt x="14617" y="5127"/>
                  </a:lnTo>
                  <a:cubicBezTo>
                    <a:pt x="15085" y="4836"/>
                    <a:pt x="15363" y="4317"/>
                    <a:pt x="15349" y="3766"/>
                  </a:cubicBezTo>
                  <a:cubicBezTo>
                    <a:pt x="15334" y="3214"/>
                    <a:pt x="15030" y="2713"/>
                    <a:pt x="14547" y="2445"/>
                  </a:cubicBezTo>
                  <a:cubicBezTo>
                    <a:pt x="14312" y="2314"/>
                    <a:pt x="14052" y="2249"/>
                    <a:pt x="13792" y="2249"/>
                  </a:cubicBezTo>
                  <a:cubicBezTo>
                    <a:pt x="13519" y="2249"/>
                    <a:pt x="13245" y="2322"/>
                    <a:pt x="13001" y="2466"/>
                  </a:cubicBezTo>
                  <a:cubicBezTo>
                    <a:pt x="12527" y="2745"/>
                    <a:pt x="12235" y="3256"/>
                    <a:pt x="12235" y="3808"/>
                  </a:cubicBezTo>
                  <a:cubicBezTo>
                    <a:pt x="12235" y="4182"/>
                    <a:pt x="12373" y="4522"/>
                    <a:pt x="12593" y="4791"/>
                  </a:cubicBezTo>
                  <a:lnTo>
                    <a:pt x="2697" y="13924"/>
                  </a:lnTo>
                  <a:cubicBezTo>
                    <a:pt x="2417" y="13675"/>
                    <a:pt x="2055" y="13538"/>
                    <a:pt x="1682" y="13537"/>
                  </a:cubicBezTo>
                  <a:cubicBezTo>
                    <a:pt x="1051" y="13537"/>
                    <a:pt x="482" y="13917"/>
                    <a:pt x="242" y="14500"/>
                  </a:cubicBezTo>
                  <a:cubicBezTo>
                    <a:pt x="0" y="15083"/>
                    <a:pt x="135" y="15753"/>
                    <a:pt x="580" y="16198"/>
                  </a:cubicBezTo>
                  <a:cubicBezTo>
                    <a:pt x="878" y="16496"/>
                    <a:pt x="1276" y="16654"/>
                    <a:pt x="1682" y="16654"/>
                  </a:cubicBezTo>
                  <a:cubicBezTo>
                    <a:pt x="1883" y="16654"/>
                    <a:pt x="2086" y="16616"/>
                    <a:pt x="2279" y="16535"/>
                  </a:cubicBezTo>
                  <a:cubicBezTo>
                    <a:pt x="2861" y="16295"/>
                    <a:pt x="3240" y="15727"/>
                    <a:pt x="3240" y="15096"/>
                  </a:cubicBezTo>
                  <a:cubicBezTo>
                    <a:pt x="3240" y="14726"/>
                    <a:pt x="3104" y="14390"/>
                    <a:pt x="2889" y="14122"/>
                  </a:cubicBezTo>
                  <a:lnTo>
                    <a:pt x="12785" y="4989"/>
                  </a:lnTo>
                  <a:cubicBezTo>
                    <a:pt x="13060" y="5221"/>
                    <a:pt x="13409" y="5367"/>
                    <a:pt x="13795" y="5367"/>
                  </a:cubicBezTo>
                  <a:cubicBezTo>
                    <a:pt x="13991" y="5367"/>
                    <a:pt x="14186" y="5328"/>
                    <a:pt x="14368" y="5255"/>
                  </a:cubicBezTo>
                  <a:lnTo>
                    <a:pt x="21988" y="15230"/>
                  </a:lnTo>
                  <a:cubicBezTo>
                    <a:pt x="21894" y="15434"/>
                    <a:pt x="21845" y="15655"/>
                    <a:pt x="21845" y="15878"/>
                  </a:cubicBezTo>
                  <a:cubicBezTo>
                    <a:pt x="21829" y="16760"/>
                    <a:pt x="22543" y="17467"/>
                    <a:pt x="23401" y="17467"/>
                  </a:cubicBezTo>
                  <a:cubicBezTo>
                    <a:pt x="23464" y="17467"/>
                    <a:pt x="23528" y="17463"/>
                    <a:pt x="23593" y="17455"/>
                  </a:cubicBezTo>
                  <a:cubicBezTo>
                    <a:pt x="24533" y="17340"/>
                    <a:pt x="25155" y="16419"/>
                    <a:pt x="24910" y="15505"/>
                  </a:cubicBezTo>
                  <a:lnTo>
                    <a:pt x="31378" y="10344"/>
                  </a:lnTo>
                  <a:cubicBezTo>
                    <a:pt x="31680" y="10664"/>
                    <a:pt x="32089" y="10828"/>
                    <a:pt x="32500" y="10828"/>
                  </a:cubicBezTo>
                  <a:cubicBezTo>
                    <a:pt x="32840" y="10828"/>
                    <a:pt x="33182" y="10715"/>
                    <a:pt x="33466" y="10486"/>
                  </a:cubicBezTo>
                  <a:lnTo>
                    <a:pt x="37945" y="15220"/>
                  </a:lnTo>
                  <a:cubicBezTo>
                    <a:pt x="37463" y="16213"/>
                    <a:pt x="38134" y="17379"/>
                    <a:pt x="39235" y="17460"/>
                  </a:cubicBezTo>
                  <a:cubicBezTo>
                    <a:pt x="39274" y="17463"/>
                    <a:pt x="39312" y="17465"/>
                    <a:pt x="39350" y="17465"/>
                  </a:cubicBezTo>
                  <a:cubicBezTo>
                    <a:pt x="39825" y="17465"/>
                    <a:pt x="40278" y="17249"/>
                    <a:pt x="40576" y="16872"/>
                  </a:cubicBezTo>
                  <a:cubicBezTo>
                    <a:pt x="40897" y="16466"/>
                    <a:pt x="40997" y="15927"/>
                    <a:pt x="40841" y="15433"/>
                  </a:cubicBezTo>
                  <a:lnTo>
                    <a:pt x="52844" y="2777"/>
                  </a:lnTo>
                  <a:cubicBezTo>
                    <a:pt x="53110" y="2987"/>
                    <a:pt x="53442" y="3119"/>
                    <a:pt x="53808" y="3119"/>
                  </a:cubicBezTo>
                  <a:cubicBezTo>
                    <a:pt x="53892" y="3118"/>
                    <a:pt x="53974" y="3109"/>
                    <a:pt x="54056" y="3093"/>
                  </a:cubicBezTo>
                  <a:lnTo>
                    <a:pt x="57145" y="15190"/>
                  </a:lnTo>
                  <a:cubicBezTo>
                    <a:pt x="56394" y="15467"/>
                    <a:pt x="55979" y="16271"/>
                    <a:pt x="56191" y="17044"/>
                  </a:cubicBezTo>
                  <a:cubicBezTo>
                    <a:pt x="56377" y="17723"/>
                    <a:pt x="56994" y="18177"/>
                    <a:pt x="57676" y="18177"/>
                  </a:cubicBezTo>
                  <a:cubicBezTo>
                    <a:pt x="57769" y="18177"/>
                    <a:pt x="57863" y="18169"/>
                    <a:pt x="57957" y="18152"/>
                  </a:cubicBezTo>
                  <a:cubicBezTo>
                    <a:pt x="58745" y="18006"/>
                    <a:pt x="59290" y="17284"/>
                    <a:pt x="59213" y="16487"/>
                  </a:cubicBezTo>
                  <a:cubicBezTo>
                    <a:pt x="59137" y="15697"/>
                    <a:pt x="58472" y="15094"/>
                    <a:pt x="57679" y="15094"/>
                  </a:cubicBezTo>
                  <a:cubicBezTo>
                    <a:pt x="57673" y="15094"/>
                    <a:pt x="57667" y="15094"/>
                    <a:pt x="57661" y="15094"/>
                  </a:cubicBezTo>
                  <a:lnTo>
                    <a:pt x="57662" y="15096"/>
                  </a:lnTo>
                  <a:cubicBezTo>
                    <a:pt x="57579" y="15097"/>
                    <a:pt x="57495" y="15106"/>
                    <a:pt x="57414" y="15122"/>
                  </a:cubicBezTo>
                  <a:lnTo>
                    <a:pt x="54324" y="3025"/>
                  </a:lnTo>
                  <a:cubicBezTo>
                    <a:pt x="54930" y="2812"/>
                    <a:pt x="55368" y="2240"/>
                    <a:pt x="55368" y="1560"/>
                  </a:cubicBezTo>
                  <a:cubicBezTo>
                    <a:pt x="55368" y="699"/>
                    <a:pt x="54669" y="0"/>
                    <a:pt x="53808" y="0"/>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1" name="Google Shape;949;p39">
              <a:extLst>
                <a:ext uri="{FF2B5EF4-FFF2-40B4-BE49-F238E27FC236}">
                  <a16:creationId xmlns:a16="http://schemas.microsoft.com/office/drawing/2014/main" id="{ED93F535-9958-4D07-A362-9E3CA34EACC0}"/>
                </a:ext>
              </a:extLst>
            </p:cNvPr>
            <p:cNvSpPr/>
            <p:nvPr>
              <p:custDataLst>
                <p:tags r:id="rId35"/>
              </p:custDataLst>
            </p:nvPr>
          </p:nvSpPr>
          <p:spPr>
            <a:xfrm>
              <a:off x="6124028" y="2968232"/>
              <a:ext cx="1944733" cy="906533"/>
            </a:xfrm>
            <a:custGeom>
              <a:avLst/>
              <a:gdLst/>
              <a:ahLst/>
              <a:cxnLst/>
              <a:rect l="l" t="t" r="r" b="b"/>
              <a:pathLst>
                <a:path w="58342" h="27196" extrusionOk="0">
                  <a:moveTo>
                    <a:pt x="0" y="1"/>
                  </a:moveTo>
                  <a:lnTo>
                    <a:pt x="0" y="27195"/>
                  </a:lnTo>
                  <a:lnTo>
                    <a:pt x="58342" y="27195"/>
                  </a:lnTo>
                  <a:lnTo>
                    <a:pt x="58342" y="1"/>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2" name="Google Shape;950;p39">
              <a:extLst>
                <a:ext uri="{FF2B5EF4-FFF2-40B4-BE49-F238E27FC236}">
                  <a16:creationId xmlns:a16="http://schemas.microsoft.com/office/drawing/2014/main" id="{D7C01FF8-7DA6-42A0-8F7E-8B0A5858AD60}"/>
                </a:ext>
              </a:extLst>
            </p:cNvPr>
            <p:cNvSpPr/>
            <p:nvPr>
              <p:custDataLst>
                <p:tags r:id="rId36"/>
              </p:custDataLst>
            </p:nvPr>
          </p:nvSpPr>
          <p:spPr>
            <a:xfrm>
              <a:off x="6261629" y="3108298"/>
              <a:ext cx="1669733" cy="101333"/>
            </a:xfrm>
            <a:custGeom>
              <a:avLst/>
              <a:gdLst/>
              <a:ahLst/>
              <a:cxnLst/>
              <a:rect l="l" t="t" r="r" b="b"/>
              <a:pathLst>
                <a:path w="50092" h="3040" extrusionOk="0">
                  <a:moveTo>
                    <a:pt x="3" y="0"/>
                  </a:moveTo>
                  <a:lnTo>
                    <a:pt x="1" y="3014"/>
                  </a:lnTo>
                  <a:lnTo>
                    <a:pt x="50088" y="3039"/>
                  </a:lnTo>
                  <a:lnTo>
                    <a:pt x="50092" y="21"/>
                  </a:lnTo>
                  <a:lnTo>
                    <a:pt x="3"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3" name="Google Shape;951;p39">
              <a:extLst>
                <a:ext uri="{FF2B5EF4-FFF2-40B4-BE49-F238E27FC236}">
                  <a16:creationId xmlns:a16="http://schemas.microsoft.com/office/drawing/2014/main" id="{74A64394-1F58-4C9B-8FFB-892C72156A2D}"/>
                </a:ext>
              </a:extLst>
            </p:cNvPr>
            <p:cNvSpPr/>
            <p:nvPr>
              <p:custDataLst>
                <p:tags r:id="rId37"/>
              </p:custDataLst>
            </p:nvPr>
          </p:nvSpPr>
          <p:spPr>
            <a:xfrm>
              <a:off x="6261562" y="3370732"/>
              <a:ext cx="1669600" cy="101400"/>
            </a:xfrm>
            <a:custGeom>
              <a:avLst/>
              <a:gdLst/>
              <a:ahLst/>
              <a:cxnLst/>
              <a:rect l="l" t="t" r="r" b="b"/>
              <a:pathLst>
                <a:path w="50088" h="3042" extrusionOk="0">
                  <a:moveTo>
                    <a:pt x="0" y="0"/>
                  </a:moveTo>
                  <a:lnTo>
                    <a:pt x="0" y="3017"/>
                  </a:lnTo>
                  <a:lnTo>
                    <a:pt x="50086" y="3042"/>
                  </a:lnTo>
                  <a:lnTo>
                    <a:pt x="50087" y="25"/>
                  </a:lnTo>
                  <a:lnTo>
                    <a:pt x="0"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4" name="Google Shape;952;p39">
              <a:extLst>
                <a:ext uri="{FF2B5EF4-FFF2-40B4-BE49-F238E27FC236}">
                  <a16:creationId xmlns:a16="http://schemas.microsoft.com/office/drawing/2014/main" id="{B1ECFE73-9D74-4327-840E-DE9EED655E89}"/>
                </a:ext>
              </a:extLst>
            </p:cNvPr>
            <p:cNvSpPr/>
            <p:nvPr>
              <p:custDataLst>
                <p:tags r:id="rId38"/>
              </p:custDataLst>
            </p:nvPr>
          </p:nvSpPr>
          <p:spPr>
            <a:xfrm>
              <a:off x="6261429" y="3633232"/>
              <a:ext cx="1669600" cy="101467"/>
            </a:xfrm>
            <a:custGeom>
              <a:avLst/>
              <a:gdLst/>
              <a:ahLst/>
              <a:cxnLst/>
              <a:rect l="l" t="t" r="r" b="b"/>
              <a:pathLst>
                <a:path w="50088" h="3044" extrusionOk="0">
                  <a:moveTo>
                    <a:pt x="0" y="1"/>
                  </a:moveTo>
                  <a:lnTo>
                    <a:pt x="0" y="3019"/>
                  </a:lnTo>
                  <a:lnTo>
                    <a:pt x="50086" y="3044"/>
                  </a:lnTo>
                  <a:lnTo>
                    <a:pt x="50087" y="27"/>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5" name="Google Shape;953;p39">
              <a:extLst>
                <a:ext uri="{FF2B5EF4-FFF2-40B4-BE49-F238E27FC236}">
                  <a16:creationId xmlns:a16="http://schemas.microsoft.com/office/drawing/2014/main" id="{B9D9B52A-2931-402F-AD5A-C3B59D36E6C2}"/>
                </a:ext>
              </a:extLst>
            </p:cNvPr>
            <p:cNvSpPr/>
            <p:nvPr>
              <p:custDataLst>
                <p:tags r:id="rId39"/>
              </p:custDataLst>
            </p:nvPr>
          </p:nvSpPr>
          <p:spPr>
            <a:xfrm>
              <a:off x="5293162" y="4696366"/>
              <a:ext cx="840133" cy="66167"/>
            </a:xfrm>
            <a:custGeom>
              <a:avLst/>
              <a:gdLst/>
              <a:ahLst/>
              <a:cxnLst/>
              <a:rect l="l" t="t" r="r" b="b"/>
              <a:pathLst>
                <a:path w="25204" h="1985"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6" name="Google Shape;954;p39">
              <a:extLst>
                <a:ext uri="{FF2B5EF4-FFF2-40B4-BE49-F238E27FC236}">
                  <a16:creationId xmlns:a16="http://schemas.microsoft.com/office/drawing/2014/main" id="{A15928D9-F13D-41D4-B1A2-002FD08BCD13}"/>
                </a:ext>
              </a:extLst>
            </p:cNvPr>
            <p:cNvSpPr/>
            <p:nvPr>
              <p:custDataLst>
                <p:tags r:id="rId40"/>
              </p:custDataLst>
            </p:nvPr>
          </p:nvSpPr>
          <p:spPr>
            <a:xfrm>
              <a:off x="5293095"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7" name="Google Shape;955;p39">
              <a:extLst>
                <a:ext uri="{FF2B5EF4-FFF2-40B4-BE49-F238E27FC236}">
                  <a16:creationId xmlns:a16="http://schemas.microsoft.com/office/drawing/2014/main" id="{FF176AB2-2178-4228-9ED1-48DB10121023}"/>
                </a:ext>
              </a:extLst>
            </p:cNvPr>
            <p:cNvSpPr/>
            <p:nvPr>
              <p:custDataLst>
                <p:tags r:id="rId41"/>
              </p:custDataLst>
            </p:nvPr>
          </p:nvSpPr>
          <p:spPr>
            <a:xfrm>
              <a:off x="5292996" y="5041298"/>
              <a:ext cx="840100" cy="66533"/>
            </a:xfrm>
            <a:custGeom>
              <a:avLst/>
              <a:gdLst/>
              <a:ahLst/>
              <a:cxnLst/>
              <a:rect l="l" t="t" r="r" b="b"/>
              <a:pathLst>
                <a:path w="25203" h="1996" extrusionOk="0">
                  <a:moveTo>
                    <a:pt x="2" y="0"/>
                  </a:moveTo>
                  <a:lnTo>
                    <a:pt x="1" y="1984"/>
                  </a:lnTo>
                  <a:lnTo>
                    <a:pt x="25202" y="1995"/>
                  </a:lnTo>
                  <a:lnTo>
                    <a:pt x="25203" y="12"/>
                  </a:lnTo>
                  <a:lnTo>
                    <a:pt x="2"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8" name="Google Shape;956;p39">
              <a:extLst>
                <a:ext uri="{FF2B5EF4-FFF2-40B4-BE49-F238E27FC236}">
                  <a16:creationId xmlns:a16="http://schemas.microsoft.com/office/drawing/2014/main" id="{59B0FCC0-E738-4871-88BC-7698D0DE08D4}"/>
                </a:ext>
              </a:extLst>
            </p:cNvPr>
            <p:cNvSpPr/>
            <p:nvPr>
              <p:custDataLst>
                <p:tags r:id="rId42"/>
              </p:custDataLst>
            </p:nvPr>
          </p:nvSpPr>
          <p:spPr>
            <a:xfrm>
              <a:off x="6256294" y="4696366"/>
              <a:ext cx="840100" cy="66167"/>
            </a:xfrm>
            <a:custGeom>
              <a:avLst/>
              <a:gdLst/>
              <a:ahLst/>
              <a:cxnLst/>
              <a:rect l="l" t="t" r="r" b="b"/>
              <a:pathLst>
                <a:path w="25203" h="1985" extrusionOk="0">
                  <a:moveTo>
                    <a:pt x="0" y="1"/>
                  </a:moveTo>
                  <a:lnTo>
                    <a:pt x="0" y="1984"/>
                  </a:lnTo>
                  <a:lnTo>
                    <a:pt x="25202" y="1984"/>
                  </a:lnTo>
                  <a:lnTo>
                    <a:pt x="25202"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9" name="Google Shape;957;p39">
              <a:extLst>
                <a:ext uri="{FF2B5EF4-FFF2-40B4-BE49-F238E27FC236}">
                  <a16:creationId xmlns:a16="http://schemas.microsoft.com/office/drawing/2014/main" id="{46BC20F5-314D-4324-AFDF-297D1D7CDA87}"/>
                </a:ext>
              </a:extLst>
            </p:cNvPr>
            <p:cNvSpPr/>
            <p:nvPr>
              <p:custDataLst>
                <p:tags r:id="rId43"/>
              </p:custDataLst>
            </p:nvPr>
          </p:nvSpPr>
          <p:spPr>
            <a:xfrm>
              <a:off x="6256194"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0" name="Google Shape;958;p39">
              <a:extLst>
                <a:ext uri="{FF2B5EF4-FFF2-40B4-BE49-F238E27FC236}">
                  <a16:creationId xmlns:a16="http://schemas.microsoft.com/office/drawing/2014/main" id="{BB2F982F-E6F4-450A-BCF6-C15385ECCFDF}"/>
                </a:ext>
              </a:extLst>
            </p:cNvPr>
            <p:cNvSpPr/>
            <p:nvPr>
              <p:custDataLst>
                <p:tags r:id="rId44"/>
              </p:custDataLst>
            </p:nvPr>
          </p:nvSpPr>
          <p:spPr>
            <a:xfrm>
              <a:off x="6256095" y="5041465"/>
              <a:ext cx="840133" cy="66133"/>
            </a:xfrm>
            <a:custGeom>
              <a:avLst/>
              <a:gdLst/>
              <a:ahLst/>
              <a:cxnLst/>
              <a:rect l="l" t="t" r="r" b="b"/>
              <a:pathLst>
                <a:path w="25204" h="1984"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1" name="Google Shape;959;p39">
              <a:extLst>
                <a:ext uri="{FF2B5EF4-FFF2-40B4-BE49-F238E27FC236}">
                  <a16:creationId xmlns:a16="http://schemas.microsoft.com/office/drawing/2014/main" id="{758A2D7D-66DD-4A4C-B353-E3D492996CEF}"/>
                </a:ext>
              </a:extLst>
            </p:cNvPr>
            <p:cNvSpPr/>
            <p:nvPr>
              <p:custDataLst>
                <p:tags r:id="rId45"/>
              </p:custDataLst>
            </p:nvPr>
          </p:nvSpPr>
          <p:spPr>
            <a:xfrm>
              <a:off x="5532961" y="4181665"/>
              <a:ext cx="360400" cy="360400"/>
            </a:xfrm>
            <a:custGeom>
              <a:avLst/>
              <a:gdLst/>
              <a:ahLst/>
              <a:cxnLst/>
              <a:rect l="l" t="t" r="r" b="b"/>
              <a:pathLst>
                <a:path w="10812" h="10812" extrusionOk="0">
                  <a:moveTo>
                    <a:pt x="5405" y="0"/>
                  </a:moveTo>
                  <a:cubicBezTo>
                    <a:pt x="2419" y="0"/>
                    <a:pt x="0" y="2419"/>
                    <a:pt x="0" y="5405"/>
                  </a:cubicBezTo>
                  <a:cubicBezTo>
                    <a:pt x="0" y="8392"/>
                    <a:pt x="2420" y="10812"/>
                    <a:pt x="5405" y="10812"/>
                  </a:cubicBezTo>
                  <a:cubicBezTo>
                    <a:pt x="8391" y="10812"/>
                    <a:pt x="10812" y="8391"/>
                    <a:pt x="10812" y="5405"/>
                  </a:cubicBezTo>
                  <a:cubicBezTo>
                    <a:pt x="10812" y="2420"/>
                    <a:pt x="8392" y="0"/>
                    <a:pt x="540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2" name="Google Shape;960;p39">
              <a:extLst>
                <a:ext uri="{FF2B5EF4-FFF2-40B4-BE49-F238E27FC236}">
                  <a16:creationId xmlns:a16="http://schemas.microsoft.com/office/drawing/2014/main" id="{2C683AC9-FBF8-4CE1-AC5D-7FCB90C36882}"/>
                </a:ext>
              </a:extLst>
            </p:cNvPr>
            <p:cNvSpPr/>
            <p:nvPr>
              <p:custDataLst>
                <p:tags r:id="rId46"/>
              </p:custDataLst>
            </p:nvPr>
          </p:nvSpPr>
          <p:spPr>
            <a:xfrm>
              <a:off x="6496061" y="4181632"/>
              <a:ext cx="360400" cy="360433"/>
            </a:xfrm>
            <a:custGeom>
              <a:avLst/>
              <a:gdLst/>
              <a:ahLst/>
              <a:cxnLst/>
              <a:rect l="l" t="t" r="r" b="b"/>
              <a:pathLst>
                <a:path w="10812" h="10813" extrusionOk="0">
                  <a:moveTo>
                    <a:pt x="5406" y="0"/>
                  </a:moveTo>
                  <a:cubicBezTo>
                    <a:pt x="2420" y="0"/>
                    <a:pt x="1" y="2421"/>
                    <a:pt x="1" y="5406"/>
                  </a:cubicBezTo>
                  <a:cubicBezTo>
                    <a:pt x="1" y="8392"/>
                    <a:pt x="2420" y="10813"/>
                    <a:pt x="5406" y="10813"/>
                  </a:cubicBezTo>
                  <a:cubicBezTo>
                    <a:pt x="8391" y="10813"/>
                    <a:pt x="10812" y="8392"/>
                    <a:pt x="10812" y="5406"/>
                  </a:cubicBezTo>
                  <a:cubicBezTo>
                    <a:pt x="10812" y="2421"/>
                    <a:pt x="8391" y="0"/>
                    <a:pt x="5406"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3" name="Google Shape;961;p39">
              <a:extLst>
                <a:ext uri="{FF2B5EF4-FFF2-40B4-BE49-F238E27FC236}">
                  <a16:creationId xmlns:a16="http://schemas.microsoft.com/office/drawing/2014/main" id="{BF0FB3D8-9EDD-4493-B2A6-499B398CCB0E}"/>
                </a:ext>
              </a:extLst>
            </p:cNvPr>
            <p:cNvSpPr/>
            <p:nvPr>
              <p:custDataLst>
                <p:tags r:id="rId47"/>
              </p:custDataLst>
            </p:nvPr>
          </p:nvSpPr>
          <p:spPr>
            <a:xfrm>
              <a:off x="7319495" y="6702232"/>
              <a:ext cx="2251167" cy="778367"/>
            </a:xfrm>
            <a:custGeom>
              <a:avLst/>
              <a:gdLst/>
              <a:ahLst/>
              <a:cxnLst/>
              <a:rect l="l" t="t" r="r" b="b"/>
              <a:pathLst>
                <a:path w="67535" h="23351" extrusionOk="0">
                  <a:moveTo>
                    <a:pt x="672" y="2986"/>
                  </a:moveTo>
                  <a:lnTo>
                    <a:pt x="1" y="23350"/>
                  </a:lnTo>
                  <a:lnTo>
                    <a:pt x="67535" y="23350"/>
                  </a:lnTo>
                  <a:lnTo>
                    <a:pt x="34621" y="1572"/>
                  </a:lnTo>
                  <a:lnTo>
                    <a:pt x="19028" y="1"/>
                  </a:lnTo>
                  <a:lnTo>
                    <a:pt x="26104" y="8880"/>
                  </a:lnTo>
                  <a:lnTo>
                    <a:pt x="12062" y="3489"/>
                  </a:lnTo>
                  <a:close/>
                </a:path>
              </a:pathLst>
            </a:custGeom>
            <a:gradFill>
              <a:gsLst>
                <a:gs pos="0">
                  <a:srgbClr val="FFFFFF">
                    <a:alpha val="11372"/>
                  </a:srgbClr>
                </a:gs>
                <a:gs pos="66000">
                  <a:srgbClr val="E354F7">
                    <a:alpha val="16078"/>
                  </a:srgbClr>
                </a:gs>
                <a:gs pos="100000">
                  <a:srgbClr val="10ECFF">
                    <a:alpha val="2549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4" name="Google Shape;962;p39">
              <a:extLst>
                <a:ext uri="{FF2B5EF4-FFF2-40B4-BE49-F238E27FC236}">
                  <a16:creationId xmlns:a16="http://schemas.microsoft.com/office/drawing/2014/main" id="{133610CC-85D7-4FBC-B8AE-C38A2174D49F}"/>
                </a:ext>
              </a:extLst>
            </p:cNvPr>
            <p:cNvSpPr/>
            <p:nvPr>
              <p:custDataLst>
                <p:tags r:id="rId48"/>
              </p:custDataLst>
            </p:nvPr>
          </p:nvSpPr>
          <p:spPr>
            <a:xfrm>
              <a:off x="7638195" y="6548365"/>
              <a:ext cx="198467" cy="317967"/>
            </a:xfrm>
            <a:custGeom>
              <a:avLst/>
              <a:gdLst/>
              <a:ahLst/>
              <a:cxnLst/>
              <a:rect l="l" t="t" r="r" b="b"/>
              <a:pathLst>
                <a:path w="5954" h="9539" extrusionOk="0">
                  <a:moveTo>
                    <a:pt x="5467" y="914"/>
                  </a:moveTo>
                  <a:cubicBezTo>
                    <a:pt x="5506" y="725"/>
                    <a:pt x="5430" y="482"/>
                    <a:pt x="5212" y="435"/>
                  </a:cubicBezTo>
                  <a:cubicBezTo>
                    <a:pt x="4896" y="365"/>
                    <a:pt x="4575" y="333"/>
                    <a:pt x="4260" y="314"/>
                  </a:cubicBezTo>
                  <a:cubicBezTo>
                    <a:pt x="4240" y="287"/>
                    <a:pt x="4228" y="260"/>
                    <a:pt x="4209" y="232"/>
                  </a:cubicBezTo>
                  <a:cubicBezTo>
                    <a:pt x="4046" y="1"/>
                    <a:pt x="3663" y="82"/>
                    <a:pt x="3528" y="295"/>
                  </a:cubicBezTo>
                  <a:cubicBezTo>
                    <a:pt x="2491" y="305"/>
                    <a:pt x="1456" y="432"/>
                    <a:pt x="415" y="318"/>
                  </a:cubicBezTo>
                  <a:cubicBezTo>
                    <a:pt x="202" y="292"/>
                    <a:pt x="1" y="533"/>
                    <a:pt x="63" y="739"/>
                  </a:cubicBezTo>
                  <a:cubicBezTo>
                    <a:pt x="740" y="3003"/>
                    <a:pt x="494" y="5087"/>
                    <a:pt x="182" y="7383"/>
                  </a:cubicBezTo>
                  <a:cubicBezTo>
                    <a:pt x="164" y="7507"/>
                    <a:pt x="262" y="7588"/>
                    <a:pt x="365" y="7602"/>
                  </a:cubicBezTo>
                  <a:cubicBezTo>
                    <a:pt x="383" y="7679"/>
                    <a:pt x="407" y="7754"/>
                    <a:pt x="434" y="7828"/>
                  </a:cubicBezTo>
                  <a:cubicBezTo>
                    <a:pt x="559" y="8146"/>
                    <a:pt x="751" y="8433"/>
                    <a:pt x="1000" y="8666"/>
                  </a:cubicBezTo>
                  <a:cubicBezTo>
                    <a:pt x="1256" y="9116"/>
                    <a:pt x="1644" y="9408"/>
                    <a:pt x="2173" y="9306"/>
                  </a:cubicBezTo>
                  <a:cubicBezTo>
                    <a:pt x="2614" y="9434"/>
                    <a:pt x="3088" y="9494"/>
                    <a:pt x="3549" y="9510"/>
                  </a:cubicBezTo>
                  <a:cubicBezTo>
                    <a:pt x="4465" y="9538"/>
                    <a:pt x="5791" y="9127"/>
                    <a:pt x="5842" y="8020"/>
                  </a:cubicBezTo>
                  <a:cubicBezTo>
                    <a:pt x="5953" y="5620"/>
                    <a:pt x="4946" y="3373"/>
                    <a:pt x="5467" y="914"/>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5" name="Google Shape;963;p39">
              <a:extLst>
                <a:ext uri="{FF2B5EF4-FFF2-40B4-BE49-F238E27FC236}">
                  <a16:creationId xmlns:a16="http://schemas.microsoft.com/office/drawing/2014/main" id="{AAE19433-66A2-43B7-A09F-ED5222EF51A8}"/>
                </a:ext>
              </a:extLst>
            </p:cNvPr>
            <p:cNvSpPr/>
            <p:nvPr>
              <p:custDataLst>
                <p:tags r:id="rId49"/>
              </p:custDataLst>
            </p:nvPr>
          </p:nvSpPr>
          <p:spPr>
            <a:xfrm>
              <a:off x="7332697" y="6691032"/>
              <a:ext cx="542067" cy="311400"/>
            </a:xfrm>
            <a:custGeom>
              <a:avLst/>
              <a:gdLst/>
              <a:ahLst/>
              <a:cxnLst/>
              <a:rect l="l" t="t" r="r" b="b"/>
              <a:pathLst>
                <a:path w="16262" h="9342" extrusionOk="0">
                  <a:moveTo>
                    <a:pt x="15855" y="8144"/>
                  </a:moveTo>
                  <a:cubicBezTo>
                    <a:pt x="16261" y="6895"/>
                    <a:pt x="15195" y="4651"/>
                    <a:pt x="15268" y="3289"/>
                  </a:cubicBezTo>
                  <a:cubicBezTo>
                    <a:pt x="15198" y="3266"/>
                    <a:pt x="15122" y="3255"/>
                    <a:pt x="15050" y="3289"/>
                  </a:cubicBezTo>
                  <a:cubicBezTo>
                    <a:pt x="13599" y="5271"/>
                    <a:pt x="9504" y="5388"/>
                    <a:pt x="9505" y="2336"/>
                  </a:cubicBezTo>
                  <a:cubicBezTo>
                    <a:pt x="9271" y="2085"/>
                    <a:pt x="9006" y="1889"/>
                    <a:pt x="8616" y="1723"/>
                  </a:cubicBezTo>
                  <a:cubicBezTo>
                    <a:pt x="7309" y="1168"/>
                    <a:pt x="5680" y="810"/>
                    <a:pt x="4305" y="432"/>
                  </a:cubicBezTo>
                  <a:cubicBezTo>
                    <a:pt x="2742" y="1"/>
                    <a:pt x="1" y="522"/>
                    <a:pt x="103" y="1966"/>
                  </a:cubicBezTo>
                  <a:cubicBezTo>
                    <a:pt x="83" y="2509"/>
                    <a:pt x="291" y="3130"/>
                    <a:pt x="723" y="3620"/>
                  </a:cubicBezTo>
                  <a:cubicBezTo>
                    <a:pt x="2439" y="5577"/>
                    <a:pt x="4464" y="6672"/>
                    <a:pt x="6947" y="7374"/>
                  </a:cubicBezTo>
                  <a:cubicBezTo>
                    <a:pt x="9126" y="7994"/>
                    <a:pt x="12697" y="9341"/>
                    <a:pt x="14375" y="8971"/>
                  </a:cubicBezTo>
                  <a:cubicBezTo>
                    <a:pt x="14411" y="8964"/>
                    <a:pt x="15822" y="8167"/>
                    <a:pt x="15855" y="8144"/>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6" name="Google Shape;964;p39">
              <a:extLst>
                <a:ext uri="{FF2B5EF4-FFF2-40B4-BE49-F238E27FC236}">
                  <a16:creationId xmlns:a16="http://schemas.microsoft.com/office/drawing/2014/main" id="{EB0E4E94-5F6C-4149-A916-6BD109041C63}"/>
                </a:ext>
              </a:extLst>
            </p:cNvPr>
            <p:cNvSpPr/>
            <p:nvPr>
              <p:custDataLst>
                <p:tags r:id="rId50"/>
              </p:custDataLst>
            </p:nvPr>
          </p:nvSpPr>
          <p:spPr>
            <a:xfrm>
              <a:off x="7333862" y="6702232"/>
              <a:ext cx="78733" cy="137300"/>
            </a:xfrm>
            <a:custGeom>
              <a:avLst/>
              <a:gdLst/>
              <a:ahLst/>
              <a:cxnLst/>
              <a:rect l="l" t="t" r="r" b="b"/>
              <a:pathLst>
                <a:path w="2362" h="4119" extrusionOk="0">
                  <a:moveTo>
                    <a:pt x="2362" y="1"/>
                  </a:moveTo>
                  <a:lnTo>
                    <a:pt x="2362" y="1"/>
                  </a:lnTo>
                  <a:cubicBezTo>
                    <a:pt x="1132" y="150"/>
                    <a:pt x="1" y="698"/>
                    <a:pt x="68" y="1635"/>
                  </a:cubicBezTo>
                  <a:cubicBezTo>
                    <a:pt x="48" y="2176"/>
                    <a:pt x="256" y="2798"/>
                    <a:pt x="688" y="3287"/>
                  </a:cubicBezTo>
                  <a:cubicBezTo>
                    <a:pt x="951" y="3586"/>
                    <a:pt x="1221" y="3859"/>
                    <a:pt x="1498" y="4119"/>
                  </a:cubicBezTo>
                  <a:cubicBezTo>
                    <a:pt x="1118" y="3447"/>
                    <a:pt x="938" y="2713"/>
                    <a:pt x="961" y="2047"/>
                  </a:cubicBezTo>
                  <a:cubicBezTo>
                    <a:pt x="897" y="1154"/>
                    <a:pt x="1476" y="474"/>
                    <a:pt x="2362" y="1"/>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7" name="Google Shape;965;p39">
              <a:extLst>
                <a:ext uri="{FF2B5EF4-FFF2-40B4-BE49-F238E27FC236}">
                  <a16:creationId xmlns:a16="http://schemas.microsoft.com/office/drawing/2014/main" id="{855495EC-AEBD-483E-A69E-800000C6F5F4}"/>
                </a:ext>
              </a:extLst>
            </p:cNvPr>
            <p:cNvSpPr/>
            <p:nvPr>
              <p:custDataLst>
                <p:tags r:id="rId51"/>
              </p:custDataLst>
            </p:nvPr>
          </p:nvSpPr>
          <p:spPr>
            <a:xfrm>
              <a:off x="8217029" y="6405999"/>
              <a:ext cx="255367" cy="323433"/>
            </a:xfrm>
            <a:custGeom>
              <a:avLst/>
              <a:gdLst/>
              <a:ahLst/>
              <a:cxnLst/>
              <a:rect l="l" t="t" r="r" b="b"/>
              <a:pathLst>
                <a:path w="7659" h="9703" extrusionOk="0">
                  <a:moveTo>
                    <a:pt x="5399" y="550"/>
                  </a:moveTo>
                  <a:cubicBezTo>
                    <a:pt x="5392" y="354"/>
                    <a:pt x="5261" y="137"/>
                    <a:pt x="5039" y="143"/>
                  </a:cubicBezTo>
                  <a:cubicBezTo>
                    <a:pt x="4713" y="153"/>
                    <a:pt x="4395" y="200"/>
                    <a:pt x="4084" y="252"/>
                  </a:cubicBezTo>
                  <a:cubicBezTo>
                    <a:pt x="4060" y="235"/>
                    <a:pt x="4041" y="203"/>
                    <a:pt x="4018" y="184"/>
                  </a:cubicBezTo>
                  <a:cubicBezTo>
                    <a:pt x="3801" y="1"/>
                    <a:pt x="3447" y="172"/>
                    <a:pt x="3368" y="410"/>
                  </a:cubicBezTo>
                  <a:cubicBezTo>
                    <a:pt x="2368" y="667"/>
                    <a:pt x="1390" y="1034"/>
                    <a:pt x="352" y="1173"/>
                  </a:cubicBezTo>
                  <a:cubicBezTo>
                    <a:pt x="137" y="1196"/>
                    <a:pt x="0" y="1477"/>
                    <a:pt x="111" y="1667"/>
                  </a:cubicBezTo>
                  <a:cubicBezTo>
                    <a:pt x="1303" y="3705"/>
                    <a:pt x="1556" y="5781"/>
                    <a:pt x="1797" y="8092"/>
                  </a:cubicBezTo>
                  <a:cubicBezTo>
                    <a:pt x="1810" y="8215"/>
                    <a:pt x="1922" y="8271"/>
                    <a:pt x="2027" y="8259"/>
                  </a:cubicBezTo>
                  <a:cubicBezTo>
                    <a:pt x="2063" y="8330"/>
                    <a:pt x="2105" y="8398"/>
                    <a:pt x="2151" y="8463"/>
                  </a:cubicBezTo>
                  <a:cubicBezTo>
                    <a:pt x="2344" y="8744"/>
                    <a:pt x="2599" y="8975"/>
                    <a:pt x="2898" y="9140"/>
                  </a:cubicBezTo>
                  <a:cubicBezTo>
                    <a:pt x="3249" y="9515"/>
                    <a:pt x="3698" y="9703"/>
                    <a:pt x="4188" y="9485"/>
                  </a:cubicBezTo>
                  <a:cubicBezTo>
                    <a:pt x="4647" y="9504"/>
                    <a:pt x="5122" y="9450"/>
                    <a:pt x="5571" y="9354"/>
                  </a:cubicBezTo>
                  <a:cubicBezTo>
                    <a:pt x="6469" y="9165"/>
                    <a:pt x="7660" y="8450"/>
                    <a:pt x="7446" y="7362"/>
                  </a:cubicBezTo>
                  <a:cubicBezTo>
                    <a:pt x="6986" y="5005"/>
                    <a:pt x="5478" y="3061"/>
                    <a:pt x="5399" y="550"/>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8" name="Google Shape;966;p39">
              <a:extLst>
                <a:ext uri="{FF2B5EF4-FFF2-40B4-BE49-F238E27FC236}">
                  <a16:creationId xmlns:a16="http://schemas.microsoft.com/office/drawing/2014/main" id="{EABFDF60-D8BD-46B9-A565-79CDADF19E42}"/>
                </a:ext>
              </a:extLst>
            </p:cNvPr>
            <p:cNvSpPr/>
            <p:nvPr>
              <p:custDataLst>
                <p:tags r:id="rId52"/>
              </p:custDataLst>
            </p:nvPr>
          </p:nvSpPr>
          <p:spPr>
            <a:xfrm>
              <a:off x="7939495" y="6625765"/>
              <a:ext cx="412433" cy="215167"/>
            </a:xfrm>
            <a:custGeom>
              <a:avLst/>
              <a:gdLst/>
              <a:ahLst/>
              <a:cxnLst/>
              <a:rect l="l" t="t" r="r" b="b"/>
              <a:pathLst>
                <a:path w="12373" h="6455" extrusionOk="0">
                  <a:moveTo>
                    <a:pt x="3371" y="0"/>
                  </a:moveTo>
                  <a:cubicBezTo>
                    <a:pt x="1825" y="0"/>
                    <a:pt x="1" y="261"/>
                    <a:pt x="248" y="2500"/>
                  </a:cubicBezTo>
                  <a:cubicBezTo>
                    <a:pt x="363" y="3034"/>
                    <a:pt x="2178" y="3991"/>
                    <a:pt x="2768" y="4264"/>
                  </a:cubicBezTo>
                  <a:cubicBezTo>
                    <a:pt x="5628" y="5586"/>
                    <a:pt x="9293" y="6455"/>
                    <a:pt x="11916" y="6455"/>
                  </a:cubicBezTo>
                  <a:cubicBezTo>
                    <a:pt x="12072" y="6455"/>
                    <a:pt x="12224" y="6452"/>
                    <a:pt x="12372" y="6445"/>
                  </a:cubicBezTo>
                  <a:cubicBezTo>
                    <a:pt x="9788" y="6357"/>
                    <a:pt x="6367" y="5513"/>
                    <a:pt x="3662" y="4264"/>
                  </a:cubicBezTo>
                  <a:cubicBezTo>
                    <a:pt x="3072" y="3992"/>
                    <a:pt x="1254" y="3036"/>
                    <a:pt x="1142" y="2500"/>
                  </a:cubicBezTo>
                  <a:cubicBezTo>
                    <a:pt x="916" y="454"/>
                    <a:pt x="2422" y="59"/>
                    <a:pt x="3863" y="7"/>
                  </a:cubicBezTo>
                  <a:cubicBezTo>
                    <a:pt x="3705" y="3"/>
                    <a:pt x="3540" y="0"/>
                    <a:pt x="3371" y="0"/>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9" name="Google Shape;967;p39">
              <a:extLst>
                <a:ext uri="{FF2B5EF4-FFF2-40B4-BE49-F238E27FC236}">
                  <a16:creationId xmlns:a16="http://schemas.microsoft.com/office/drawing/2014/main" id="{33C94ED2-DAAC-4146-902C-47045312BA3E}"/>
                </a:ext>
              </a:extLst>
            </p:cNvPr>
            <p:cNvSpPr/>
            <p:nvPr>
              <p:custDataLst>
                <p:tags r:id="rId53"/>
              </p:custDataLst>
            </p:nvPr>
          </p:nvSpPr>
          <p:spPr>
            <a:xfrm>
              <a:off x="7962161" y="6620234"/>
              <a:ext cx="532533" cy="233567"/>
            </a:xfrm>
            <a:custGeom>
              <a:avLst/>
              <a:gdLst/>
              <a:ahLst/>
              <a:cxnLst/>
              <a:rect l="l" t="t" r="r" b="b"/>
              <a:pathLst>
                <a:path w="15976" h="7007" extrusionOk="0">
                  <a:moveTo>
                    <a:pt x="15875" y="4257"/>
                  </a:moveTo>
                  <a:cubicBezTo>
                    <a:pt x="15975" y="2948"/>
                    <a:pt x="15578" y="1706"/>
                    <a:pt x="15328" y="361"/>
                  </a:cubicBezTo>
                  <a:cubicBezTo>
                    <a:pt x="15258" y="356"/>
                    <a:pt x="15178" y="364"/>
                    <a:pt x="15115" y="415"/>
                  </a:cubicBezTo>
                  <a:cubicBezTo>
                    <a:pt x="14172" y="2689"/>
                    <a:pt x="10093" y="3156"/>
                    <a:pt x="9370" y="190"/>
                  </a:cubicBezTo>
                  <a:cubicBezTo>
                    <a:pt x="9086" y="1"/>
                    <a:pt x="8912" y="493"/>
                    <a:pt x="8497" y="421"/>
                  </a:cubicBezTo>
                  <a:cubicBezTo>
                    <a:pt x="7092" y="197"/>
                    <a:pt x="5427" y="236"/>
                    <a:pt x="4001" y="195"/>
                  </a:cubicBezTo>
                  <a:cubicBezTo>
                    <a:pt x="2380" y="150"/>
                    <a:pt x="1" y="147"/>
                    <a:pt x="282" y="2684"/>
                  </a:cubicBezTo>
                  <a:cubicBezTo>
                    <a:pt x="393" y="3219"/>
                    <a:pt x="2209" y="4174"/>
                    <a:pt x="2799" y="4448"/>
                  </a:cubicBezTo>
                  <a:cubicBezTo>
                    <a:pt x="6294" y="6063"/>
                    <a:pt x="10992" y="7006"/>
                    <a:pt x="13522" y="6508"/>
                  </a:cubicBezTo>
                  <a:cubicBezTo>
                    <a:pt x="15059" y="6205"/>
                    <a:pt x="15890" y="5119"/>
                    <a:pt x="15797" y="4351"/>
                  </a:cubicBezTo>
                  <a:cubicBezTo>
                    <a:pt x="15794" y="4311"/>
                    <a:pt x="15847" y="4292"/>
                    <a:pt x="15875" y="4257"/>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0" name="Google Shape;968;p39">
              <a:extLst>
                <a:ext uri="{FF2B5EF4-FFF2-40B4-BE49-F238E27FC236}">
                  <a16:creationId xmlns:a16="http://schemas.microsoft.com/office/drawing/2014/main" id="{9154FD54-34EA-4B51-A4E3-1D6122B232E0}"/>
                </a:ext>
              </a:extLst>
            </p:cNvPr>
            <p:cNvSpPr/>
            <p:nvPr>
              <p:custDataLst>
                <p:tags r:id="rId54"/>
              </p:custDataLst>
            </p:nvPr>
          </p:nvSpPr>
          <p:spPr>
            <a:xfrm>
              <a:off x="7758061" y="4037398"/>
              <a:ext cx="712367" cy="2535067"/>
            </a:xfrm>
            <a:custGeom>
              <a:avLst/>
              <a:gdLst/>
              <a:ahLst/>
              <a:cxnLst/>
              <a:rect l="l" t="t" r="r" b="b"/>
              <a:pathLst>
                <a:path w="21371" h="76052" extrusionOk="0">
                  <a:moveTo>
                    <a:pt x="14583" y="75764"/>
                  </a:moveTo>
                  <a:cubicBezTo>
                    <a:pt x="16564" y="75975"/>
                    <a:pt x="18542" y="76051"/>
                    <a:pt x="20425" y="75372"/>
                  </a:cubicBezTo>
                  <a:cubicBezTo>
                    <a:pt x="20649" y="75288"/>
                    <a:pt x="20873" y="75203"/>
                    <a:pt x="21096" y="75117"/>
                  </a:cubicBezTo>
                  <a:cubicBezTo>
                    <a:pt x="21057" y="70134"/>
                    <a:pt x="19967" y="65237"/>
                    <a:pt x="19409" y="60279"/>
                  </a:cubicBezTo>
                  <a:cubicBezTo>
                    <a:pt x="18597" y="53058"/>
                    <a:pt x="16070" y="45480"/>
                    <a:pt x="16809" y="38236"/>
                  </a:cubicBezTo>
                  <a:cubicBezTo>
                    <a:pt x="17480" y="31626"/>
                    <a:pt x="20120" y="25379"/>
                    <a:pt x="20762" y="18723"/>
                  </a:cubicBezTo>
                  <a:cubicBezTo>
                    <a:pt x="21370" y="12383"/>
                    <a:pt x="19545" y="7182"/>
                    <a:pt x="18671" y="1043"/>
                  </a:cubicBezTo>
                  <a:cubicBezTo>
                    <a:pt x="18556" y="216"/>
                    <a:pt x="17625" y="0"/>
                    <a:pt x="16971" y="259"/>
                  </a:cubicBezTo>
                  <a:cubicBezTo>
                    <a:pt x="13717" y="1547"/>
                    <a:pt x="2712" y="1062"/>
                    <a:pt x="2830" y="6188"/>
                  </a:cubicBezTo>
                  <a:cubicBezTo>
                    <a:pt x="1800" y="20435"/>
                    <a:pt x="0" y="35098"/>
                    <a:pt x="4660" y="48883"/>
                  </a:cubicBezTo>
                  <a:cubicBezTo>
                    <a:pt x="6987" y="55766"/>
                    <a:pt x="8528" y="62889"/>
                    <a:pt x="11186" y="69653"/>
                  </a:cubicBezTo>
                  <a:cubicBezTo>
                    <a:pt x="12252" y="72356"/>
                    <a:pt x="13170" y="74306"/>
                    <a:pt x="14583" y="75764"/>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1" name="Google Shape;969;p39">
              <a:extLst>
                <a:ext uri="{FF2B5EF4-FFF2-40B4-BE49-F238E27FC236}">
                  <a16:creationId xmlns:a16="http://schemas.microsoft.com/office/drawing/2014/main" id="{C128310C-248E-406A-A0C4-6F0A0FA2022D}"/>
                </a:ext>
              </a:extLst>
            </p:cNvPr>
            <p:cNvSpPr/>
            <p:nvPr>
              <p:custDataLst>
                <p:tags r:id="rId55"/>
              </p:custDataLst>
            </p:nvPr>
          </p:nvSpPr>
          <p:spPr>
            <a:xfrm>
              <a:off x="7758094" y="4046098"/>
              <a:ext cx="601700" cy="2525200"/>
            </a:xfrm>
            <a:custGeom>
              <a:avLst/>
              <a:gdLst/>
              <a:ahLst/>
              <a:cxnLst/>
              <a:rect l="l" t="t" r="r" b="b"/>
              <a:pathLst>
                <a:path w="18051" h="75756" extrusionOk="0">
                  <a:moveTo>
                    <a:pt x="17524" y="0"/>
                  </a:moveTo>
                  <a:cubicBezTo>
                    <a:pt x="17335" y="0"/>
                    <a:pt x="17145" y="36"/>
                    <a:pt x="16973" y="105"/>
                  </a:cubicBezTo>
                  <a:cubicBezTo>
                    <a:pt x="13719" y="1390"/>
                    <a:pt x="2713" y="907"/>
                    <a:pt x="2830" y="6028"/>
                  </a:cubicBezTo>
                  <a:cubicBezTo>
                    <a:pt x="1802" y="20277"/>
                    <a:pt x="0" y="34943"/>
                    <a:pt x="4661" y="48727"/>
                  </a:cubicBezTo>
                  <a:cubicBezTo>
                    <a:pt x="6988" y="55611"/>
                    <a:pt x="8529" y="62732"/>
                    <a:pt x="11188" y="69498"/>
                  </a:cubicBezTo>
                  <a:cubicBezTo>
                    <a:pt x="12251" y="72200"/>
                    <a:pt x="13169" y="74149"/>
                    <a:pt x="14582" y="75608"/>
                  </a:cubicBezTo>
                  <a:cubicBezTo>
                    <a:pt x="15382" y="75694"/>
                    <a:pt x="16181" y="75756"/>
                    <a:pt x="16974" y="75756"/>
                  </a:cubicBezTo>
                  <a:cubicBezTo>
                    <a:pt x="17167" y="75756"/>
                    <a:pt x="17359" y="75752"/>
                    <a:pt x="17551" y="75744"/>
                  </a:cubicBezTo>
                  <a:cubicBezTo>
                    <a:pt x="16920" y="75726"/>
                    <a:pt x="16287" y="75676"/>
                    <a:pt x="15654" y="75608"/>
                  </a:cubicBezTo>
                  <a:cubicBezTo>
                    <a:pt x="14240" y="74149"/>
                    <a:pt x="13321" y="72200"/>
                    <a:pt x="12258" y="69498"/>
                  </a:cubicBezTo>
                  <a:cubicBezTo>
                    <a:pt x="9599" y="62732"/>
                    <a:pt x="8059" y="55611"/>
                    <a:pt x="5732" y="48727"/>
                  </a:cubicBezTo>
                  <a:cubicBezTo>
                    <a:pt x="1072" y="34943"/>
                    <a:pt x="2872" y="20277"/>
                    <a:pt x="3903" y="6028"/>
                  </a:cubicBezTo>
                  <a:cubicBezTo>
                    <a:pt x="3784" y="907"/>
                    <a:pt x="14790" y="1390"/>
                    <a:pt x="18043" y="105"/>
                  </a:cubicBezTo>
                  <a:cubicBezTo>
                    <a:pt x="18046" y="104"/>
                    <a:pt x="18048" y="102"/>
                    <a:pt x="18051" y="101"/>
                  </a:cubicBezTo>
                  <a:cubicBezTo>
                    <a:pt x="17887" y="33"/>
                    <a:pt x="17706" y="0"/>
                    <a:pt x="17524"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2" name="Google Shape;970;p39">
              <a:extLst>
                <a:ext uri="{FF2B5EF4-FFF2-40B4-BE49-F238E27FC236}">
                  <a16:creationId xmlns:a16="http://schemas.microsoft.com/office/drawing/2014/main" id="{79E257C1-AD94-4DEA-ACC5-01FFF51BB9FE}"/>
                </a:ext>
              </a:extLst>
            </p:cNvPr>
            <p:cNvSpPr/>
            <p:nvPr>
              <p:custDataLst>
                <p:tags r:id="rId56"/>
              </p:custDataLst>
            </p:nvPr>
          </p:nvSpPr>
          <p:spPr>
            <a:xfrm>
              <a:off x="7423595" y="4074732"/>
              <a:ext cx="791100" cy="2668100"/>
            </a:xfrm>
            <a:custGeom>
              <a:avLst/>
              <a:gdLst/>
              <a:ahLst/>
              <a:cxnLst/>
              <a:rect l="l" t="t" r="r" b="b"/>
              <a:pathLst>
                <a:path w="23733" h="80043" extrusionOk="0">
                  <a:moveTo>
                    <a:pt x="22490" y="993"/>
                  </a:moveTo>
                  <a:cubicBezTo>
                    <a:pt x="22396" y="512"/>
                    <a:pt x="21884" y="6"/>
                    <a:pt x="21364" y="49"/>
                  </a:cubicBezTo>
                  <a:cubicBezTo>
                    <a:pt x="18010" y="317"/>
                    <a:pt x="14607" y="89"/>
                    <a:pt x="11245" y="183"/>
                  </a:cubicBezTo>
                  <a:cubicBezTo>
                    <a:pt x="9727" y="228"/>
                    <a:pt x="6878" y="1"/>
                    <a:pt x="5579" y="1238"/>
                  </a:cubicBezTo>
                  <a:cubicBezTo>
                    <a:pt x="4607" y="5725"/>
                    <a:pt x="3780" y="10239"/>
                    <a:pt x="3048" y="14775"/>
                  </a:cubicBezTo>
                  <a:cubicBezTo>
                    <a:pt x="3026" y="14983"/>
                    <a:pt x="3001" y="15196"/>
                    <a:pt x="2978" y="15406"/>
                  </a:cubicBezTo>
                  <a:cubicBezTo>
                    <a:pt x="2643" y="18146"/>
                    <a:pt x="2217" y="20871"/>
                    <a:pt x="1755" y="23591"/>
                  </a:cubicBezTo>
                  <a:cubicBezTo>
                    <a:pt x="1449" y="25905"/>
                    <a:pt x="1163" y="28223"/>
                    <a:pt x="894" y="30547"/>
                  </a:cubicBezTo>
                  <a:cubicBezTo>
                    <a:pt x="567" y="36268"/>
                    <a:pt x="123" y="41975"/>
                    <a:pt x="79" y="47704"/>
                  </a:cubicBezTo>
                  <a:cubicBezTo>
                    <a:pt x="0" y="56353"/>
                    <a:pt x="1673" y="64726"/>
                    <a:pt x="4279" y="72941"/>
                  </a:cubicBezTo>
                  <a:cubicBezTo>
                    <a:pt x="4849" y="74739"/>
                    <a:pt x="5335" y="77596"/>
                    <a:pt x="6466" y="79463"/>
                  </a:cubicBezTo>
                  <a:cubicBezTo>
                    <a:pt x="9062" y="80042"/>
                    <a:pt x="11607" y="79719"/>
                    <a:pt x="14091" y="78934"/>
                  </a:cubicBezTo>
                  <a:cubicBezTo>
                    <a:pt x="14619" y="72545"/>
                    <a:pt x="14518" y="66157"/>
                    <a:pt x="14181" y="59747"/>
                  </a:cubicBezTo>
                  <a:cubicBezTo>
                    <a:pt x="13779" y="52083"/>
                    <a:pt x="12550" y="44714"/>
                    <a:pt x="14578" y="37181"/>
                  </a:cubicBezTo>
                  <a:cubicBezTo>
                    <a:pt x="16227" y="31059"/>
                    <a:pt x="19180" y="25344"/>
                    <a:pt x="21293" y="19378"/>
                  </a:cubicBezTo>
                  <a:cubicBezTo>
                    <a:pt x="23420" y="13377"/>
                    <a:pt x="23733" y="7215"/>
                    <a:pt x="22490" y="993"/>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3" name="Google Shape;971;p39">
              <a:extLst>
                <a:ext uri="{FF2B5EF4-FFF2-40B4-BE49-F238E27FC236}">
                  <a16:creationId xmlns:a16="http://schemas.microsoft.com/office/drawing/2014/main" id="{CDF3887D-5A2E-42FD-BC1E-CA28F553D1D8}"/>
                </a:ext>
              </a:extLst>
            </p:cNvPr>
            <p:cNvSpPr/>
            <p:nvPr>
              <p:custDataLst>
                <p:tags r:id="rId57"/>
              </p:custDataLst>
            </p:nvPr>
          </p:nvSpPr>
          <p:spPr>
            <a:xfrm>
              <a:off x="7401196" y="4084532"/>
              <a:ext cx="328500" cy="2640600"/>
            </a:xfrm>
            <a:custGeom>
              <a:avLst/>
              <a:gdLst/>
              <a:ahLst/>
              <a:cxnLst/>
              <a:rect l="l" t="t" r="r" b="b"/>
              <a:pathLst>
                <a:path w="9855" h="79218" extrusionOk="0">
                  <a:moveTo>
                    <a:pt x="7662" y="1"/>
                  </a:moveTo>
                  <a:lnTo>
                    <a:pt x="7662" y="1"/>
                  </a:lnTo>
                  <a:cubicBezTo>
                    <a:pt x="6845" y="141"/>
                    <a:pt x="6090" y="399"/>
                    <a:pt x="5578" y="888"/>
                  </a:cubicBezTo>
                  <a:cubicBezTo>
                    <a:pt x="4607" y="5373"/>
                    <a:pt x="3779" y="9886"/>
                    <a:pt x="3049" y="14423"/>
                  </a:cubicBezTo>
                  <a:cubicBezTo>
                    <a:pt x="3024" y="14631"/>
                    <a:pt x="2999" y="14845"/>
                    <a:pt x="2977" y="15054"/>
                  </a:cubicBezTo>
                  <a:cubicBezTo>
                    <a:pt x="2642" y="17794"/>
                    <a:pt x="2217" y="20518"/>
                    <a:pt x="1755" y="23240"/>
                  </a:cubicBezTo>
                  <a:cubicBezTo>
                    <a:pt x="1451" y="25553"/>
                    <a:pt x="1163" y="27872"/>
                    <a:pt x="894" y="30197"/>
                  </a:cubicBezTo>
                  <a:cubicBezTo>
                    <a:pt x="566" y="35915"/>
                    <a:pt x="122" y="41625"/>
                    <a:pt x="76" y="47351"/>
                  </a:cubicBezTo>
                  <a:cubicBezTo>
                    <a:pt x="1" y="56001"/>
                    <a:pt x="1670" y="64375"/>
                    <a:pt x="4278" y="72592"/>
                  </a:cubicBezTo>
                  <a:cubicBezTo>
                    <a:pt x="4849" y="74389"/>
                    <a:pt x="5016" y="76663"/>
                    <a:pt x="6149" y="78532"/>
                  </a:cubicBezTo>
                  <a:cubicBezTo>
                    <a:pt x="6344" y="78572"/>
                    <a:pt x="6849" y="79182"/>
                    <a:pt x="7040" y="79218"/>
                  </a:cubicBezTo>
                  <a:cubicBezTo>
                    <a:pt x="6746" y="78000"/>
                    <a:pt x="6507" y="76807"/>
                    <a:pt x="6246" y="75874"/>
                  </a:cubicBezTo>
                  <a:cubicBezTo>
                    <a:pt x="3726" y="66789"/>
                    <a:pt x="2141" y="57543"/>
                    <a:pt x="2307" y="48008"/>
                  </a:cubicBezTo>
                  <a:cubicBezTo>
                    <a:pt x="2339" y="46043"/>
                    <a:pt x="1885" y="39515"/>
                    <a:pt x="2665" y="26757"/>
                  </a:cubicBezTo>
                  <a:cubicBezTo>
                    <a:pt x="2957" y="24200"/>
                    <a:pt x="3503" y="20936"/>
                    <a:pt x="3868" y="17920"/>
                  </a:cubicBezTo>
                  <a:cubicBezTo>
                    <a:pt x="3893" y="17687"/>
                    <a:pt x="9854" y="772"/>
                    <a:pt x="7662" y="1"/>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4" name="Google Shape;972;p39">
              <a:extLst>
                <a:ext uri="{FF2B5EF4-FFF2-40B4-BE49-F238E27FC236}">
                  <a16:creationId xmlns:a16="http://schemas.microsoft.com/office/drawing/2014/main" id="{C0188C31-9DAE-4F3B-8C64-AD150940EC82}"/>
                </a:ext>
              </a:extLst>
            </p:cNvPr>
            <p:cNvSpPr/>
            <p:nvPr>
              <p:custDataLst>
                <p:tags r:id="rId58"/>
              </p:custDataLst>
            </p:nvPr>
          </p:nvSpPr>
          <p:spPr>
            <a:xfrm>
              <a:off x="6883495" y="1607965"/>
              <a:ext cx="785600" cy="1551733"/>
            </a:xfrm>
            <a:custGeom>
              <a:avLst/>
              <a:gdLst/>
              <a:ahLst/>
              <a:cxnLst/>
              <a:rect l="l" t="t" r="r" b="b"/>
              <a:pathLst>
                <a:path w="23568" h="46552" extrusionOk="0">
                  <a:moveTo>
                    <a:pt x="20465" y="38458"/>
                  </a:moveTo>
                  <a:cubicBezTo>
                    <a:pt x="18509" y="36704"/>
                    <a:pt x="16638" y="35221"/>
                    <a:pt x="14953" y="33147"/>
                  </a:cubicBezTo>
                  <a:cubicBezTo>
                    <a:pt x="14861" y="33034"/>
                    <a:pt x="14777" y="32911"/>
                    <a:pt x="14688" y="32796"/>
                  </a:cubicBezTo>
                  <a:cubicBezTo>
                    <a:pt x="13163" y="30464"/>
                    <a:pt x="11719" y="28075"/>
                    <a:pt x="10568" y="25453"/>
                  </a:cubicBezTo>
                  <a:cubicBezTo>
                    <a:pt x="8494" y="20740"/>
                    <a:pt x="4395" y="8724"/>
                    <a:pt x="4731" y="5693"/>
                  </a:cubicBezTo>
                  <a:cubicBezTo>
                    <a:pt x="4689" y="4655"/>
                    <a:pt x="4950" y="3790"/>
                    <a:pt x="5046" y="2669"/>
                  </a:cubicBezTo>
                  <a:cubicBezTo>
                    <a:pt x="5131" y="1708"/>
                    <a:pt x="5069" y="0"/>
                    <a:pt x="4425" y="580"/>
                  </a:cubicBezTo>
                  <a:cubicBezTo>
                    <a:pt x="4074" y="896"/>
                    <a:pt x="3678" y="3436"/>
                    <a:pt x="3056" y="4159"/>
                  </a:cubicBezTo>
                  <a:cubicBezTo>
                    <a:pt x="2625" y="4659"/>
                    <a:pt x="2582" y="4627"/>
                    <a:pt x="1926" y="4753"/>
                  </a:cubicBezTo>
                  <a:cubicBezTo>
                    <a:pt x="1439" y="4847"/>
                    <a:pt x="949" y="5052"/>
                    <a:pt x="623" y="5250"/>
                  </a:cubicBezTo>
                  <a:cubicBezTo>
                    <a:pt x="571" y="5357"/>
                    <a:pt x="216" y="6185"/>
                    <a:pt x="212" y="6313"/>
                  </a:cubicBezTo>
                  <a:cubicBezTo>
                    <a:pt x="153" y="8170"/>
                    <a:pt x="0" y="8694"/>
                    <a:pt x="1416" y="10014"/>
                  </a:cubicBezTo>
                  <a:cubicBezTo>
                    <a:pt x="2310" y="10848"/>
                    <a:pt x="2166" y="10218"/>
                    <a:pt x="2510" y="12646"/>
                  </a:cubicBezTo>
                  <a:cubicBezTo>
                    <a:pt x="3223" y="17693"/>
                    <a:pt x="4189" y="28180"/>
                    <a:pt x="6927" y="32552"/>
                  </a:cubicBezTo>
                  <a:cubicBezTo>
                    <a:pt x="8389" y="34884"/>
                    <a:pt x="11941" y="40487"/>
                    <a:pt x="14275" y="42431"/>
                  </a:cubicBezTo>
                  <a:cubicBezTo>
                    <a:pt x="14868" y="43125"/>
                    <a:pt x="15197" y="43271"/>
                    <a:pt x="15854" y="43819"/>
                  </a:cubicBezTo>
                  <a:cubicBezTo>
                    <a:pt x="16668" y="44865"/>
                    <a:pt x="17485" y="45063"/>
                    <a:pt x="18416" y="46036"/>
                  </a:cubicBezTo>
                  <a:cubicBezTo>
                    <a:pt x="18913" y="46552"/>
                    <a:pt x="19899" y="46528"/>
                    <a:pt x="20259" y="45848"/>
                  </a:cubicBezTo>
                  <a:cubicBezTo>
                    <a:pt x="21957" y="42635"/>
                    <a:pt x="23568" y="41242"/>
                    <a:pt x="20465" y="38458"/>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5" name="Google Shape;973;p39">
              <a:extLst>
                <a:ext uri="{FF2B5EF4-FFF2-40B4-BE49-F238E27FC236}">
                  <a16:creationId xmlns:a16="http://schemas.microsoft.com/office/drawing/2014/main" id="{7C4FD16E-2B56-47BA-9C43-80FC2E572219}"/>
                </a:ext>
              </a:extLst>
            </p:cNvPr>
            <p:cNvSpPr/>
            <p:nvPr>
              <p:custDataLst>
                <p:tags r:id="rId59"/>
              </p:custDataLst>
            </p:nvPr>
          </p:nvSpPr>
          <p:spPr>
            <a:xfrm>
              <a:off x="6883429" y="1623432"/>
              <a:ext cx="659467" cy="1530933"/>
            </a:xfrm>
            <a:custGeom>
              <a:avLst/>
              <a:gdLst/>
              <a:ahLst/>
              <a:cxnLst/>
              <a:rect l="l" t="t" r="r" b="b"/>
              <a:pathLst>
                <a:path w="19784" h="45928" extrusionOk="0">
                  <a:moveTo>
                    <a:pt x="4663" y="1"/>
                  </a:moveTo>
                  <a:cubicBezTo>
                    <a:pt x="4595" y="1"/>
                    <a:pt x="4517" y="37"/>
                    <a:pt x="4427" y="118"/>
                  </a:cubicBezTo>
                  <a:cubicBezTo>
                    <a:pt x="4076" y="434"/>
                    <a:pt x="3680" y="2974"/>
                    <a:pt x="3057" y="3696"/>
                  </a:cubicBezTo>
                  <a:cubicBezTo>
                    <a:pt x="2627" y="4198"/>
                    <a:pt x="2584" y="4165"/>
                    <a:pt x="1927" y="4292"/>
                  </a:cubicBezTo>
                  <a:cubicBezTo>
                    <a:pt x="1441" y="4386"/>
                    <a:pt x="949" y="4590"/>
                    <a:pt x="624" y="4788"/>
                  </a:cubicBezTo>
                  <a:cubicBezTo>
                    <a:pt x="572" y="4895"/>
                    <a:pt x="218" y="5722"/>
                    <a:pt x="214" y="5852"/>
                  </a:cubicBezTo>
                  <a:cubicBezTo>
                    <a:pt x="155" y="7708"/>
                    <a:pt x="1" y="8232"/>
                    <a:pt x="1418" y="9553"/>
                  </a:cubicBezTo>
                  <a:cubicBezTo>
                    <a:pt x="2312" y="10385"/>
                    <a:pt x="2168" y="9757"/>
                    <a:pt x="2511" y="12184"/>
                  </a:cubicBezTo>
                  <a:cubicBezTo>
                    <a:pt x="3225" y="17231"/>
                    <a:pt x="4189" y="27717"/>
                    <a:pt x="6929" y="32090"/>
                  </a:cubicBezTo>
                  <a:cubicBezTo>
                    <a:pt x="8390" y="34422"/>
                    <a:pt x="11942" y="40024"/>
                    <a:pt x="14277" y="41970"/>
                  </a:cubicBezTo>
                  <a:cubicBezTo>
                    <a:pt x="14869" y="42665"/>
                    <a:pt x="15199" y="42811"/>
                    <a:pt x="15856" y="43357"/>
                  </a:cubicBezTo>
                  <a:cubicBezTo>
                    <a:pt x="16669" y="44404"/>
                    <a:pt x="17486" y="44602"/>
                    <a:pt x="18418" y="45574"/>
                  </a:cubicBezTo>
                  <a:cubicBezTo>
                    <a:pt x="18643" y="45807"/>
                    <a:pt x="18965" y="45928"/>
                    <a:pt x="19286" y="45928"/>
                  </a:cubicBezTo>
                  <a:cubicBezTo>
                    <a:pt x="19457" y="45928"/>
                    <a:pt x="19629" y="45893"/>
                    <a:pt x="19784" y="45823"/>
                  </a:cubicBezTo>
                  <a:cubicBezTo>
                    <a:pt x="19645" y="45761"/>
                    <a:pt x="19516" y="45683"/>
                    <a:pt x="19411" y="45574"/>
                  </a:cubicBezTo>
                  <a:cubicBezTo>
                    <a:pt x="18480" y="44602"/>
                    <a:pt x="17663" y="44404"/>
                    <a:pt x="16848" y="43357"/>
                  </a:cubicBezTo>
                  <a:cubicBezTo>
                    <a:pt x="16193" y="42811"/>
                    <a:pt x="15862" y="42666"/>
                    <a:pt x="15270" y="41970"/>
                  </a:cubicBezTo>
                  <a:cubicBezTo>
                    <a:pt x="12934" y="40024"/>
                    <a:pt x="9383" y="34422"/>
                    <a:pt x="7922" y="32090"/>
                  </a:cubicBezTo>
                  <a:cubicBezTo>
                    <a:pt x="5182" y="27719"/>
                    <a:pt x="4219" y="17231"/>
                    <a:pt x="3504" y="12184"/>
                  </a:cubicBezTo>
                  <a:cubicBezTo>
                    <a:pt x="3163" y="9757"/>
                    <a:pt x="3304" y="10385"/>
                    <a:pt x="2413" y="9553"/>
                  </a:cubicBezTo>
                  <a:cubicBezTo>
                    <a:pt x="994" y="8232"/>
                    <a:pt x="1148" y="7708"/>
                    <a:pt x="1207" y="5852"/>
                  </a:cubicBezTo>
                  <a:cubicBezTo>
                    <a:pt x="1212" y="5722"/>
                    <a:pt x="1565" y="4895"/>
                    <a:pt x="1617" y="4788"/>
                  </a:cubicBezTo>
                  <a:cubicBezTo>
                    <a:pt x="1944" y="4590"/>
                    <a:pt x="2434" y="4386"/>
                    <a:pt x="2918" y="4292"/>
                  </a:cubicBezTo>
                  <a:cubicBezTo>
                    <a:pt x="3577" y="4164"/>
                    <a:pt x="3620" y="4198"/>
                    <a:pt x="4051" y="3696"/>
                  </a:cubicBezTo>
                  <a:cubicBezTo>
                    <a:pt x="4472" y="3209"/>
                    <a:pt x="4789" y="1889"/>
                    <a:pt x="5060" y="988"/>
                  </a:cubicBezTo>
                  <a:cubicBezTo>
                    <a:pt x="5017" y="449"/>
                    <a:pt x="4903" y="1"/>
                    <a:pt x="4663"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6" name="Google Shape;974;p39">
              <a:extLst>
                <a:ext uri="{FF2B5EF4-FFF2-40B4-BE49-F238E27FC236}">
                  <a16:creationId xmlns:a16="http://schemas.microsoft.com/office/drawing/2014/main" id="{6148413F-DD10-4F21-A02E-1D95EBDB0FA6}"/>
                </a:ext>
              </a:extLst>
            </p:cNvPr>
            <p:cNvSpPr/>
            <p:nvPr>
              <p:custDataLst>
                <p:tags r:id="rId60"/>
              </p:custDataLst>
            </p:nvPr>
          </p:nvSpPr>
          <p:spPr>
            <a:xfrm>
              <a:off x="7655327" y="2140032"/>
              <a:ext cx="486200" cy="796967"/>
            </a:xfrm>
            <a:custGeom>
              <a:avLst/>
              <a:gdLst/>
              <a:ahLst/>
              <a:cxnLst/>
              <a:rect l="l" t="t" r="r" b="b"/>
              <a:pathLst>
                <a:path w="14586" h="23909" extrusionOk="0">
                  <a:moveTo>
                    <a:pt x="11610" y="14112"/>
                  </a:moveTo>
                  <a:cubicBezTo>
                    <a:pt x="12940" y="11058"/>
                    <a:pt x="14586" y="7472"/>
                    <a:pt x="14191" y="4808"/>
                  </a:cubicBezTo>
                  <a:cubicBezTo>
                    <a:pt x="14203" y="4570"/>
                    <a:pt x="14208" y="4328"/>
                    <a:pt x="14181" y="4075"/>
                  </a:cubicBezTo>
                  <a:cubicBezTo>
                    <a:pt x="13995" y="1923"/>
                    <a:pt x="12003" y="318"/>
                    <a:pt x="10063" y="320"/>
                  </a:cubicBezTo>
                  <a:cubicBezTo>
                    <a:pt x="9041" y="1"/>
                    <a:pt x="7942" y="215"/>
                    <a:pt x="6874" y="738"/>
                  </a:cubicBezTo>
                  <a:cubicBezTo>
                    <a:pt x="6710" y="925"/>
                    <a:pt x="4498" y="675"/>
                    <a:pt x="4322" y="854"/>
                  </a:cubicBezTo>
                  <a:cubicBezTo>
                    <a:pt x="3124" y="2972"/>
                    <a:pt x="2532" y="4021"/>
                    <a:pt x="1246" y="6097"/>
                  </a:cubicBezTo>
                  <a:cubicBezTo>
                    <a:pt x="519" y="7400"/>
                    <a:pt x="0" y="10083"/>
                    <a:pt x="55" y="11130"/>
                  </a:cubicBezTo>
                  <a:cubicBezTo>
                    <a:pt x="82" y="11633"/>
                    <a:pt x="593" y="12644"/>
                    <a:pt x="898" y="13015"/>
                  </a:cubicBezTo>
                  <a:cubicBezTo>
                    <a:pt x="1819" y="14139"/>
                    <a:pt x="2441" y="14357"/>
                    <a:pt x="3883" y="14142"/>
                  </a:cubicBezTo>
                  <a:cubicBezTo>
                    <a:pt x="4323" y="14076"/>
                    <a:pt x="3610" y="20862"/>
                    <a:pt x="3916" y="21751"/>
                  </a:cubicBezTo>
                  <a:cubicBezTo>
                    <a:pt x="4656" y="23909"/>
                    <a:pt x="8939" y="23093"/>
                    <a:pt x="10673" y="22772"/>
                  </a:cubicBezTo>
                  <a:cubicBezTo>
                    <a:pt x="10789" y="22751"/>
                    <a:pt x="10901" y="22709"/>
                    <a:pt x="11006" y="22650"/>
                  </a:cubicBezTo>
                  <a:cubicBezTo>
                    <a:pt x="11096" y="22650"/>
                    <a:pt x="11182" y="22661"/>
                    <a:pt x="11276" y="22654"/>
                  </a:cubicBezTo>
                  <a:cubicBezTo>
                    <a:pt x="11921" y="22631"/>
                    <a:pt x="12597" y="22053"/>
                    <a:pt x="12375" y="21337"/>
                  </a:cubicBezTo>
                  <a:cubicBezTo>
                    <a:pt x="11697" y="19140"/>
                    <a:pt x="11543" y="16536"/>
                    <a:pt x="11610" y="14112"/>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7" name="Google Shape;975;p39">
              <a:extLst>
                <a:ext uri="{FF2B5EF4-FFF2-40B4-BE49-F238E27FC236}">
                  <a16:creationId xmlns:a16="http://schemas.microsoft.com/office/drawing/2014/main" id="{6256FB1A-1E52-4DF8-9154-B431F1082E2D}"/>
                </a:ext>
              </a:extLst>
            </p:cNvPr>
            <p:cNvSpPr/>
            <p:nvPr>
              <p:custDataLst>
                <p:tags r:id="rId61"/>
              </p:custDataLst>
            </p:nvPr>
          </p:nvSpPr>
          <p:spPr>
            <a:xfrm>
              <a:off x="7654828" y="2166165"/>
              <a:ext cx="410933" cy="746967"/>
            </a:xfrm>
            <a:custGeom>
              <a:avLst/>
              <a:gdLst/>
              <a:ahLst/>
              <a:cxnLst/>
              <a:rect l="l" t="t" r="r" b="b"/>
              <a:pathLst>
                <a:path w="12328" h="22409" extrusionOk="0">
                  <a:moveTo>
                    <a:pt x="4939" y="1"/>
                  </a:moveTo>
                  <a:cubicBezTo>
                    <a:pt x="4622" y="1"/>
                    <a:pt x="4379" y="15"/>
                    <a:pt x="4324" y="70"/>
                  </a:cubicBezTo>
                  <a:cubicBezTo>
                    <a:pt x="3126" y="2188"/>
                    <a:pt x="2535" y="3236"/>
                    <a:pt x="1247" y="5312"/>
                  </a:cubicBezTo>
                  <a:cubicBezTo>
                    <a:pt x="521" y="6616"/>
                    <a:pt x="1" y="9299"/>
                    <a:pt x="56" y="10346"/>
                  </a:cubicBezTo>
                  <a:cubicBezTo>
                    <a:pt x="82" y="10849"/>
                    <a:pt x="594" y="11860"/>
                    <a:pt x="900" y="12231"/>
                  </a:cubicBezTo>
                  <a:cubicBezTo>
                    <a:pt x="1616" y="13106"/>
                    <a:pt x="2152" y="13432"/>
                    <a:pt x="3035" y="13432"/>
                  </a:cubicBezTo>
                  <a:cubicBezTo>
                    <a:pt x="3286" y="13432"/>
                    <a:pt x="3565" y="13406"/>
                    <a:pt x="3884" y="13358"/>
                  </a:cubicBezTo>
                  <a:cubicBezTo>
                    <a:pt x="3886" y="13358"/>
                    <a:pt x="3888" y="13358"/>
                    <a:pt x="3890" y="13358"/>
                  </a:cubicBezTo>
                  <a:cubicBezTo>
                    <a:pt x="4316" y="13358"/>
                    <a:pt x="3612" y="20082"/>
                    <a:pt x="3916" y="20967"/>
                  </a:cubicBezTo>
                  <a:cubicBezTo>
                    <a:pt x="4302" y="22092"/>
                    <a:pt x="5651" y="22409"/>
                    <a:pt x="7100" y="22409"/>
                  </a:cubicBezTo>
                  <a:cubicBezTo>
                    <a:pt x="8430" y="22409"/>
                    <a:pt x="9844" y="22142"/>
                    <a:pt x="10673" y="21988"/>
                  </a:cubicBezTo>
                  <a:cubicBezTo>
                    <a:pt x="10791" y="21966"/>
                    <a:pt x="10903" y="21925"/>
                    <a:pt x="11007" y="21866"/>
                  </a:cubicBezTo>
                  <a:cubicBezTo>
                    <a:pt x="11077" y="21866"/>
                    <a:pt x="11145" y="21872"/>
                    <a:pt x="11216" y="21872"/>
                  </a:cubicBezTo>
                  <a:cubicBezTo>
                    <a:pt x="11236" y="21872"/>
                    <a:pt x="11256" y="21871"/>
                    <a:pt x="11277" y="21870"/>
                  </a:cubicBezTo>
                  <a:cubicBezTo>
                    <a:pt x="11708" y="21855"/>
                    <a:pt x="12147" y="21587"/>
                    <a:pt x="12327" y="21200"/>
                  </a:cubicBezTo>
                  <a:lnTo>
                    <a:pt x="12327" y="21200"/>
                  </a:lnTo>
                  <a:cubicBezTo>
                    <a:pt x="12308" y="21203"/>
                    <a:pt x="12290" y="21209"/>
                    <a:pt x="12270" y="21209"/>
                  </a:cubicBezTo>
                  <a:cubicBezTo>
                    <a:pt x="12249" y="21210"/>
                    <a:pt x="12229" y="21211"/>
                    <a:pt x="12208" y="21211"/>
                  </a:cubicBezTo>
                  <a:cubicBezTo>
                    <a:pt x="12137" y="21211"/>
                    <a:pt x="12070" y="21205"/>
                    <a:pt x="12000" y="21205"/>
                  </a:cubicBezTo>
                  <a:cubicBezTo>
                    <a:pt x="11895" y="21264"/>
                    <a:pt x="11783" y="21306"/>
                    <a:pt x="11665" y="21327"/>
                  </a:cubicBezTo>
                  <a:cubicBezTo>
                    <a:pt x="10836" y="21481"/>
                    <a:pt x="9421" y="21748"/>
                    <a:pt x="8091" y="21748"/>
                  </a:cubicBezTo>
                  <a:cubicBezTo>
                    <a:pt x="6643" y="21748"/>
                    <a:pt x="5295" y="21431"/>
                    <a:pt x="4909" y="20306"/>
                  </a:cubicBezTo>
                  <a:cubicBezTo>
                    <a:pt x="4604" y="19421"/>
                    <a:pt x="5309" y="12696"/>
                    <a:pt x="4883" y="12696"/>
                  </a:cubicBezTo>
                  <a:cubicBezTo>
                    <a:pt x="4881" y="12696"/>
                    <a:pt x="4879" y="12696"/>
                    <a:pt x="4877" y="12696"/>
                  </a:cubicBezTo>
                  <a:cubicBezTo>
                    <a:pt x="4557" y="12744"/>
                    <a:pt x="4277" y="12770"/>
                    <a:pt x="4026" y="12770"/>
                  </a:cubicBezTo>
                  <a:cubicBezTo>
                    <a:pt x="3144" y="12770"/>
                    <a:pt x="2608" y="12444"/>
                    <a:pt x="1893" y="11569"/>
                  </a:cubicBezTo>
                  <a:cubicBezTo>
                    <a:pt x="1587" y="11198"/>
                    <a:pt x="1076" y="10188"/>
                    <a:pt x="1049" y="9683"/>
                  </a:cubicBezTo>
                  <a:cubicBezTo>
                    <a:pt x="992" y="8638"/>
                    <a:pt x="1512" y="5955"/>
                    <a:pt x="2240" y="4651"/>
                  </a:cubicBezTo>
                  <a:cubicBezTo>
                    <a:pt x="3400" y="2780"/>
                    <a:pt x="4000" y="1736"/>
                    <a:pt x="4982" y="1"/>
                  </a:cubicBezTo>
                  <a:cubicBezTo>
                    <a:pt x="4968" y="1"/>
                    <a:pt x="4953" y="1"/>
                    <a:pt x="4939"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8" name="Google Shape;976;p39">
              <a:extLst>
                <a:ext uri="{FF2B5EF4-FFF2-40B4-BE49-F238E27FC236}">
                  <a16:creationId xmlns:a16="http://schemas.microsoft.com/office/drawing/2014/main" id="{F92A1F16-B93B-42F8-B123-1ACAFD42297D}"/>
                </a:ext>
              </a:extLst>
            </p:cNvPr>
            <p:cNvSpPr/>
            <p:nvPr>
              <p:custDataLst>
                <p:tags r:id="rId62"/>
              </p:custDataLst>
            </p:nvPr>
          </p:nvSpPr>
          <p:spPr>
            <a:xfrm>
              <a:off x="7759694" y="2054565"/>
              <a:ext cx="539633" cy="566867"/>
            </a:xfrm>
            <a:custGeom>
              <a:avLst/>
              <a:gdLst/>
              <a:ahLst/>
              <a:cxnLst/>
              <a:rect l="l" t="t" r="r" b="b"/>
              <a:pathLst>
                <a:path w="16188" h="17006" extrusionOk="0">
                  <a:moveTo>
                    <a:pt x="15594" y="6876"/>
                  </a:moveTo>
                  <a:cubicBezTo>
                    <a:pt x="15300" y="4829"/>
                    <a:pt x="14112" y="2647"/>
                    <a:pt x="12052" y="1912"/>
                  </a:cubicBezTo>
                  <a:cubicBezTo>
                    <a:pt x="10724" y="1437"/>
                    <a:pt x="9413" y="1358"/>
                    <a:pt x="8013" y="1291"/>
                  </a:cubicBezTo>
                  <a:cubicBezTo>
                    <a:pt x="5824" y="1189"/>
                    <a:pt x="3254" y="0"/>
                    <a:pt x="2137" y="1035"/>
                  </a:cubicBezTo>
                  <a:cubicBezTo>
                    <a:pt x="971" y="2113"/>
                    <a:pt x="1" y="3789"/>
                    <a:pt x="1399" y="4670"/>
                  </a:cubicBezTo>
                  <a:cubicBezTo>
                    <a:pt x="2210" y="5182"/>
                    <a:pt x="3032" y="5346"/>
                    <a:pt x="3575" y="5277"/>
                  </a:cubicBezTo>
                  <a:cubicBezTo>
                    <a:pt x="5523" y="5025"/>
                    <a:pt x="7125" y="5297"/>
                    <a:pt x="7981" y="7095"/>
                  </a:cubicBezTo>
                  <a:cubicBezTo>
                    <a:pt x="8322" y="7808"/>
                    <a:pt x="8123" y="8635"/>
                    <a:pt x="7868" y="9398"/>
                  </a:cubicBezTo>
                  <a:cubicBezTo>
                    <a:pt x="7269" y="10026"/>
                    <a:pt x="6599" y="10667"/>
                    <a:pt x="6418" y="11541"/>
                  </a:cubicBezTo>
                  <a:cubicBezTo>
                    <a:pt x="6451" y="11531"/>
                    <a:pt x="6480" y="11516"/>
                    <a:pt x="6518" y="11513"/>
                  </a:cubicBezTo>
                  <a:cubicBezTo>
                    <a:pt x="7168" y="11466"/>
                    <a:pt x="7786" y="10993"/>
                    <a:pt x="8483" y="11042"/>
                  </a:cubicBezTo>
                  <a:cubicBezTo>
                    <a:pt x="9119" y="11086"/>
                    <a:pt x="9662" y="11592"/>
                    <a:pt x="9434" y="12284"/>
                  </a:cubicBezTo>
                  <a:cubicBezTo>
                    <a:pt x="9188" y="13026"/>
                    <a:pt x="8480" y="13355"/>
                    <a:pt x="7774" y="13691"/>
                  </a:cubicBezTo>
                  <a:cubicBezTo>
                    <a:pt x="7755" y="13741"/>
                    <a:pt x="7735" y="13794"/>
                    <a:pt x="7721" y="13840"/>
                  </a:cubicBezTo>
                  <a:cubicBezTo>
                    <a:pt x="7469" y="14570"/>
                    <a:pt x="7882" y="17006"/>
                    <a:pt x="8479" y="16675"/>
                  </a:cubicBezTo>
                  <a:cubicBezTo>
                    <a:pt x="13492" y="13898"/>
                    <a:pt x="16188" y="11004"/>
                    <a:pt x="15594" y="6876"/>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9" name="Google Shape;977;p39">
              <a:extLst>
                <a:ext uri="{FF2B5EF4-FFF2-40B4-BE49-F238E27FC236}">
                  <a16:creationId xmlns:a16="http://schemas.microsoft.com/office/drawing/2014/main" id="{53261FD3-ED19-441A-BD9A-0AAD7B472B78}"/>
                </a:ext>
              </a:extLst>
            </p:cNvPr>
            <p:cNvSpPr/>
            <p:nvPr>
              <p:custDataLst>
                <p:tags r:id="rId63"/>
              </p:custDataLst>
            </p:nvPr>
          </p:nvSpPr>
          <p:spPr>
            <a:xfrm>
              <a:off x="7310829" y="2750498"/>
              <a:ext cx="1095800" cy="1512767"/>
            </a:xfrm>
            <a:custGeom>
              <a:avLst/>
              <a:gdLst/>
              <a:ahLst/>
              <a:cxnLst/>
              <a:rect l="l" t="t" r="r" b="b"/>
              <a:pathLst>
                <a:path w="32874" h="45383" extrusionOk="0">
                  <a:moveTo>
                    <a:pt x="32718" y="40187"/>
                  </a:moveTo>
                  <a:cubicBezTo>
                    <a:pt x="30134" y="32221"/>
                    <a:pt x="30929" y="23959"/>
                    <a:pt x="31213" y="15745"/>
                  </a:cubicBezTo>
                  <a:cubicBezTo>
                    <a:pt x="31380" y="10980"/>
                    <a:pt x="29253" y="4208"/>
                    <a:pt x="24507" y="2215"/>
                  </a:cubicBezTo>
                  <a:cubicBezTo>
                    <a:pt x="24262" y="2114"/>
                    <a:pt x="24045" y="2102"/>
                    <a:pt x="23860" y="2155"/>
                  </a:cubicBezTo>
                  <a:cubicBezTo>
                    <a:pt x="22913" y="1926"/>
                    <a:pt x="20264" y="3505"/>
                    <a:pt x="19594" y="3673"/>
                  </a:cubicBezTo>
                  <a:cubicBezTo>
                    <a:pt x="18793" y="3874"/>
                    <a:pt x="17269" y="3929"/>
                    <a:pt x="16247" y="3636"/>
                  </a:cubicBezTo>
                  <a:cubicBezTo>
                    <a:pt x="15522" y="3428"/>
                    <a:pt x="14690" y="2349"/>
                    <a:pt x="14214" y="2066"/>
                  </a:cubicBezTo>
                  <a:cubicBezTo>
                    <a:pt x="12162" y="848"/>
                    <a:pt x="8452" y="2294"/>
                    <a:pt x="6567" y="536"/>
                  </a:cubicBezTo>
                  <a:cubicBezTo>
                    <a:pt x="5988" y="0"/>
                    <a:pt x="5173" y="212"/>
                    <a:pt x="4886" y="933"/>
                  </a:cubicBezTo>
                  <a:cubicBezTo>
                    <a:pt x="3965" y="3208"/>
                    <a:pt x="1058" y="6768"/>
                    <a:pt x="312" y="8108"/>
                  </a:cubicBezTo>
                  <a:cubicBezTo>
                    <a:pt x="1" y="8467"/>
                    <a:pt x="1174" y="8829"/>
                    <a:pt x="1592" y="9187"/>
                  </a:cubicBezTo>
                  <a:cubicBezTo>
                    <a:pt x="6235" y="13145"/>
                    <a:pt x="7946" y="18115"/>
                    <a:pt x="7976" y="24117"/>
                  </a:cubicBezTo>
                  <a:cubicBezTo>
                    <a:pt x="8006" y="30164"/>
                    <a:pt x="8462" y="36197"/>
                    <a:pt x="8324" y="42250"/>
                  </a:cubicBezTo>
                  <a:cubicBezTo>
                    <a:pt x="8313" y="42716"/>
                    <a:pt x="8607" y="43167"/>
                    <a:pt x="9068" y="43299"/>
                  </a:cubicBezTo>
                  <a:cubicBezTo>
                    <a:pt x="16344" y="45383"/>
                    <a:pt x="25484" y="45313"/>
                    <a:pt x="32160" y="41406"/>
                  </a:cubicBezTo>
                  <a:cubicBezTo>
                    <a:pt x="32553" y="41174"/>
                    <a:pt x="32873" y="40662"/>
                    <a:pt x="32718" y="40187"/>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30" name="Google Shape;978;p39">
              <a:extLst>
                <a:ext uri="{FF2B5EF4-FFF2-40B4-BE49-F238E27FC236}">
                  <a16:creationId xmlns:a16="http://schemas.microsoft.com/office/drawing/2014/main" id="{E2451BA4-9326-4B41-829D-BE82583E5D74}"/>
                </a:ext>
              </a:extLst>
            </p:cNvPr>
            <p:cNvSpPr/>
            <p:nvPr>
              <p:custDataLst>
                <p:tags r:id="rId64"/>
              </p:custDataLst>
            </p:nvPr>
          </p:nvSpPr>
          <p:spPr>
            <a:xfrm>
              <a:off x="7310828" y="2960533"/>
              <a:ext cx="447733" cy="1261767"/>
            </a:xfrm>
            <a:custGeom>
              <a:avLst/>
              <a:gdLst/>
              <a:ahLst/>
              <a:cxnLst/>
              <a:rect l="l" t="t" r="r" b="b"/>
              <a:pathLst>
                <a:path w="13432" h="37853" extrusionOk="0">
                  <a:moveTo>
                    <a:pt x="1520" y="0"/>
                  </a:moveTo>
                  <a:cubicBezTo>
                    <a:pt x="458" y="1563"/>
                    <a:pt x="736" y="1060"/>
                    <a:pt x="312" y="1826"/>
                  </a:cubicBezTo>
                  <a:cubicBezTo>
                    <a:pt x="1" y="2185"/>
                    <a:pt x="1174" y="2547"/>
                    <a:pt x="1592" y="2906"/>
                  </a:cubicBezTo>
                  <a:cubicBezTo>
                    <a:pt x="6235" y="6862"/>
                    <a:pt x="7946" y="11833"/>
                    <a:pt x="7976" y="17835"/>
                  </a:cubicBezTo>
                  <a:cubicBezTo>
                    <a:pt x="8004" y="23884"/>
                    <a:pt x="8460" y="29916"/>
                    <a:pt x="8323" y="35968"/>
                  </a:cubicBezTo>
                  <a:cubicBezTo>
                    <a:pt x="8311" y="36435"/>
                    <a:pt x="8605" y="36885"/>
                    <a:pt x="9066" y="37019"/>
                  </a:cubicBezTo>
                  <a:cubicBezTo>
                    <a:pt x="9560" y="37160"/>
                    <a:pt x="12326" y="37728"/>
                    <a:pt x="12837" y="37852"/>
                  </a:cubicBezTo>
                  <a:cubicBezTo>
                    <a:pt x="13431" y="34311"/>
                    <a:pt x="9496" y="26231"/>
                    <a:pt x="9404" y="22851"/>
                  </a:cubicBezTo>
                  <a:cubicBezTo>
                    <a:pt x="9311" y="19471"/>
                    <a:pt x="11730" y="18705"/>
                    <a:pt x="11730" y="17787"/>
                  </a:cubicBezTo>
                  <a:cubicBezTo>
                    <a:pt x="11730" y="17787"/>
                    <a:pt x="8758" y="14523"/>
                    <a:pt x="8277" y="12227"/>
                  </a:cubicBezTo>
                  <a:cubicBezTo>
                    <a:pt x="7393" y="7996"/>
                    <a:pt x="7205" y="5570"/>
                    <a:pt x="4195" y="2399"/>
                  </a:cubicBezTo>
                  <a:cubicBezTo>
                    <a:pt x="3989" y="2181"/>
                    <a:pt x="1825" y="219"/>
                    <a:pt x="1520"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grpSp>
      <p:sp>
        <p:nvSpPr>
          <p:cNvPr id="131" name="Google Shape;1162;p42">
            <a:extLst>
              <a:ext uri="{FF2B5EF4-FFF2-40B4-BE49-F238E27FC236}">
                <a16:creationId xmlns:a16="http://schemas.microsoft.com/office/drawing/2014/main" id="{D7051D47-9A0E-4A1C-9206-68B761D17F6F}"/>
              </a:ext>
            </a:extLst>
          </p:cNvPr>
          <p:cNvSpPr txBox="1"/>
          <p:nvPr>
            <p:custDataLst>
              <p:tags r:id="rId2"/>
            </p:custDataLst>
          </p:nvPr>
        </p:nvSpPr>
        <p:spPr>
          <a:xfrm>
            <a:off x="974715" y="308799"/>
            <a:ext cx="7443809" cy="8572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chemeClr val="lt1"/>
              </a:buClr>
              <a:buSzPts val="3600"/>
              <a:buFont typeface="Fjalla One"/>
              <a:buNone/>
              <a:defRPr sz="4800" b="0" i="0" u="none" strike="noStrike" kern="1200" cap="none">
                <a:solidFill>
                  <a:schemeClr val="lt1"/>
                </a:solidFill>
                <a:latin typeface="Fjalla One"/>
                <a:ea typeface="Fjalla One"/>
                <a:cs typeface="Fjalla One"/>
                <a:sym typeface="Fjalla One"/>
              </a:defRPr>
            </a:lvl1pPr>
            <a:lvl2pPr marL="609600" marR="0" lvl="1"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9pPr>
          </a:lstStyle>
          <a:p>
            <a:r>
              <a:rPr lang="en-US" sz="4800" b="1" dirty="0">
                <a:latin typeface="Josefin Sans" pitchFamily="2" charset="0"/>
                <a:cs typeface="Calibri" panose="020F0502020204030204" pitchFamily="34" charset="0"/>
              </a:rPr>
              <a:t>QUÁ TRÌNH</a:t>
            </a:r>
          </a:p>
        </p:txBody>
      </p:sp>
      <p:sp>
        <p:nvSpPr>
          <p:cNvPr id="136" name="Google Shape;883;p37">
            <a:extLst>
              <a:ext uri="{FF2B5EF4-FFF2-40B4-BE49-F238E27FC236}">
                <a16:creationId xmlns:a16="http://schemas.microsoft.com/office/drawing/2014/main" id="{2A5EE363-6910-4639-9F95-31E6846F8456}"/>
              </a:ext>
            </a:extLst>
          </p:cNvPr>
          <p:cNvSpPr/>
          <p:nvPr>
            <p:custDataLst>
              <p:tags r:id="rId3"/>
            </p:custDataLst>
          </p:nvPr>
        </p:nvSpPr>
        <p:spPr>
          <a:xfrm>
            <a:off x="1212254" y="1828126"/>
            <a:ext cx="246800" cy="246800"/>
          </a:xfrm>
          <a:prstGeom prst="ellipse">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sz="1600">
              <a:latin typeface="Josefin Sans" pitchFamily="2" charset="0"/>
            </a:endParaRPr>
          </a:p>
        </p:txBody>
      </p:sp>
      <p:sp>
        <p:nvSpPr>
          <p:cNvPr id="4" name="TextBox 3">
            <a:extLst>
              <a:ext uri="{FF2B5EF4-FFF2-40B4-BE49-F238E27FC236}">
                <a16:creationId xmlns:a16="http://schemas.microsoft.com/office/drawing/2014/main" id="{76DF65CD-83E2-0C0B-A429-8EDC11F7952B}"/>
              </a:ext>
            </a:extLst>
          </p:cNvPr>
          <p:cNvSpPr txBox="1"/>
          <p:nvPr/>
        </p:nvSpPr>
        <p:spPr>
          <a:xfrm>
            <a:off x="197009" y="1317085"/>
            <a:ext cx="6338454"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Tương tự và Khuyến nghị</a:t>
            </a:r>
            <a:endParaRPr lang="vi-VN" b="0" i="0" dirty="0">
              <a:solidFill>
                <a:srgbClr val="292929"/>
              </a:solidFill>
              <a:effectLst/>
              <a:latin typeface="source-serif-pro"/>
            </a:endParaRPr>
          </a:p>
          <a:p>
            <a:br>
              <a:rPr lang="vi-VN" dirty="0"/>
            </a:br>
            <a:endParaRPr lang="vi-VN" dirty="0"/>
          </a:p>
        </p:txBody>
      </p:sp>
      <p:pic>
        <p:nvPicPr>
          <p:cNvPr id="6" name="Picture 5">
            <a:extLst>
              <a:ext uri="{FF2B5EF4-FFF2-40B4-BE49-F238E27FC236}">
                <a16:creationId xmlns:a16="http://schemas.microsoft.com/office/drawing/2014/main" id="{20B7D83E-AA62-592E-D4B5-D38080E88E4E}"/>
              </a:ext>
            </a:extLst>
          </p:cNvPr>
          <p:cNvPicPr>
            <a:picLocks noChangeAspect="1"/>
          </p:cNvPicPr>
          <p:nvPr/>
        </p:nvPicPr>
        <p:blipFill>
          <a:blip r:embed="rId67"/>
          <a:stretch>
            <a:fillRect/>
          </a:stretch>
        </p:blipFill>
        <p:spPr>
          <a:xfrm>
            <a:off x="941752" y="2084904"/>
            <a:ext cx="9491312" cy="4006578"/>
          </a:xfrm>
          <a:prstGeom prst="rect">
            <a:avLst/>
          </a:prstGeom>
        </p:spPr>
      </p:pic>
    </p:spTree>
    <p:extLst>
      <p:ext uri="{BB962C8B-B14F-4D97-AF65-F5344CB8AC3E}">
        <p14:creationId xmlns:p14="http://schemas.microsoft.com/office/powerpoint/2010/main" val="1882809781"/>
      </p:ext>
    </p:extLst>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FF8D237E-1E82-735D-F436-D4CF03F059FE}"/>
              </a:ext>
            </a:extLst>
          </p:cNvPr>
          <p:cNvSpPr>
            <a:spLocks noChangeAspect="1" noChangeArrowheads="1"/>
          </p:cNvSpPr>
          <p:nvPr/>
        </p:nvSpPr>
        <p:spPr bwMode="auto">
          <a:xfrm>
            <a:off x="2762250" y="1204913"/>
            <a:ext cx="6667500" cy="4448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4" name="Picture 3">
            <a:extLst>
              <a:ext uri="{FF2B5EF4-FFF2-40B4-BE49-F238E27FC236}">
                <a16:creationId xmlns:a16="http://schemas.microsoft.com/office/drawing/2014/main" id="{234C7039-B69B-C16E-B506-42F8816D4BDF}"/>
              </a:ext>
            </a:extLst>
          </p:cNvPr>
          <p:cNvPicPr>
            <a:picLocks noChangeAspect="1"/>
          </p:cNvPicPr>
          <p:nvPr/>
        </p:nvPicPr>
        <p:blipFill>
          <a:blip r:embed="rId4"/>
          <a:stretch>
            <a:fillRect/>
          </a:stretch>
        </p:blipFill>
        <p:spPr>
          <a:xfrm>
            <a:off x="2769581" y="1017061"/>
            <a:ext cx="6652837" cy="4823878"/>
          </a:xfrm>
          <a:prstGeom prst="rect">
            <a:avLst/>
          </a:prstGeom>
        </p:spPr>
      </p:pic>
    </p:spTree>
    <p:extLst>
      <p:ext uri="{BB962C8B-B14F-4D97-AF65-F5344CB8AC3E}">
        <p14:creationId xmlns:p14="http://schemas.microsoft.com/office/powerpoint/2010/main" val="3162165749"/>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3" name="arrow.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7" name="arrow.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oogle Shape;917;p39">
            <a:extLst>
              <a:ext uri="{FF2B5EF4-FFF2-40B4-BE49-F238E27FC236}">
                <a16:creationId xmlns:a16="http://schemas.microsoft.com/office/drawing/2014/main" id="{6EF7B587-BE1D-4BFE-B7D4-F04C72212369}"/>
              </a:ext>
            </a:extLst>
          </p:cNvPr>
          <p:cNvGrpSpPr/>
          <p:nvPr>
            <p:custDataLst>
              <p:tags r:id="rId1"/>
            </p:custDataLst>
          </p:nvPr>
        </p:nvGrpSpPr>
        <p:grpSpPr>
          <a:xfrm>
            <a:off x="6569642" y="910733"/>
            <a:ext cx="6099404" cy="5963522"/>
            <a:chOff x="3057694" y="524432"/>
            <a:chExt cx="7114667" cy="6956168"/>
          </a:xfrm>
        </p:grpSpPr>
        <p:sp>
          <p:nvSpPr>
            <p:cNvPr id="70" name="Google Shape;918;p39">
              <a:extLst>
                <a:ext uri="{FF2B5EF4-FFF2-40B4-BE49-F238E27FC236}">
                  <a16:creationId xmlns:a16="http://schemas.microsoft.com/office/drawing/2014/main" id="{A9C8AC41-3EFC-4670-8E07-5F2FCF04952C}"/>
                </a:ext>
              </a:extLst>
            </p:cNvPr>
            <p:cNvSpPr/>
            <p:nvPr>
              <p:custDataLst>
                <p:tags r:id="rId4"/>
              </p:custDataLst>
            </p:nvPr>
          </p:nvSpPr>
          <p:spPr>
            <a:xfrm>
              <a:off x="3057694" y="5771833"/>
              <a:ext cx="7114667" cy="1708767"/>
            </a:xfrm>
            <a:custGeom>
              <a:avLst/>
              <a:gdLst/>
              <a:ahLst/>
              <a:cxnLst/>
              <a:rect l="l" t="t" r="r" b="b"/>
              <a:pathLst>
                <a:path w="213440" h="51263" extrusionOk="0">
                  <a:moveTo>
                    <a:pt x="56252" y="1"/>
                  </a:moveTo>
                  <a:lnTo>
                    <a:pt x="0" y="51262"/>
                  </a:lnTo>
                  <a:lnTo>
                    <a:pt x="213439" y="51262"/>
                  </a:lnTo>
                  <a:lnTo>
                    <a:pt x="134420" y="40"/>
                  </a:lnTo>
                  <a:close/>
                </a:path>
              </a:pathLst>
            </a:custGeom>
            <a:gradFill>
              <a:gsLst>
                <a:gs pos="0">
                  <a:srgbClr val="FFFFFF">
                    <a:alpha val="11372"/>
                    <a:alpha val="36160"/>
                  </a:srgbClr>
                </a:gs>
                <a:gs pos="66000">
                  <a:srgbClr val="E354F7">
                    <a:alpha val="16078"/>
                    <a:alpha val="36160"/>
                  </a:srgbClr>
                </a:gs>
                <a:gs pos="100000">
                  <a:srgbClr val="10ECFF">
                    <a:alpha val="25490"/>
                    <a:alpha val="3616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1" name="Google Shape;919;p39">
              <a:extLst>
                <a:ext uri="{FF2B5EF4-FFF2-40B4-BE49-F238E27FC236}">
                  <a16:creationId xmlns:a16="http://schemas.microsoft.com/office/drawing/2014/main" id="{F6AD9AA7-C772-495C-B6E7-CEDE65345DE4}"/>
                </a:ext>
              </a:extLst>
            </p:cNvPr>
            <p:cNvSpPr/>
            <p:nvPr>
              <p:custDataLst>
                <p:tags r:id="rId5"/>
              </p:custDataLst>
            </p:nvPr>
          </p:nvSpPr>
          <p:spPr>
            <a:xfrm>
              <a:off x="4965161" y="524432"/>
              <a:ext cx="2578300" cy="5328267"/>
            </a:xfrm>
            <a:custGeom>
              <a:avLst/>
              <a:gdLst/>
              <a:ahLst/>
              <a:cxnLst/>
              <a:rect l="l" t="t" r="r" b="b"/>
              <a:pathLst>
                <a:path w="77349" h="159848" extrusionOk="0">
                  <a:moveTo>
                    <a:pt x="68508" y="159845"/>
                  </a:moveTo>
                  <a:lnTo>
                    <a:pt x="8762" y="159818"/>
                  </a:lnTo>
                  <a:cubicBezTo>
                    <a:pt x="3922" y="159814"/>
                    <a:pt x="0" y="155881"/>
                    <a:pt x="3" y="151031"/>
                  </a:cubicBezTo>
                  <a:lnTo>
                    <a:pt x="75" y="8779"/>
                  </a:lnTo>
                  <a:cubicBezTo>
                    <a:pt x="77" y="3929"/>
                    <a:pt x="4003" y="1"/>
                    <a:pt x="8841" y="2"/>
                  </a:cubicBezTo>
                  <a:lnTo>
                    <a:pt x="68587" y="33"/>
                  </a:lnTo>
                  <a:cubicBezTo>
                    <a:pt x="73427" y="35"/>
                    <a:pt x="77349" y="3968"/>
                    <a:pt x="77346" y="8819"/>
                  </a:cubicBezTo>
                  <a:lnTo>
                    <a:pt x="77274" y="151069"/>
                  </a:lnTo>
                  <a:cubicBezTo>
                    <a:pt x="77272" y="155920"/>
                    <a:pt x="73347" y="159848"/>
                    <a:pt x="68508" y="159845"/>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2" name="Google Shape;920;p39">
              <a:extLst>
                <a:ext uri="{FF2B5EF4-FFF2-40B4-BE49-F238E27FC236}">
                  <a16:creationId xmlns:a16="http://schemas.microsoft.com/office/drawing/2014/main" id="{B6714DEC-5800-416B-832B-65E35199F137}"/>
                </a:ext>
              </a:extLst>
            </p:cNvPr>
            <p:cNvSpPr/>
            <p:nvPr>
              <p:custDataLst>
                <p:tags r:id="rId6"/>
              </p:custDataLst>
            </p:nvPr>
          </p:nvSpPr>
          <p:spPr>
            <a:xfrm>
              <a:off x="5086095" y="1105265"/>
              <a:ext cx="2341100" cy="4162400"/>
            </a:xfrm>
            <a:custGeom>
              <a:avLst/>
              <a:gdLst/>
              <a:ahLst/>
              <a:cxnLst/>
              <a:rect l="l" t="t" r="r" b="b"/>
              <a:pathLst>
                <a:path w="70233" h="124872" extrusionOk="0">
                  <a:moveTo>
                    <a:pt x="70171" y="124871"/>
                  </a:moveTo>
                  <a:lnTo>
                    <a:pt x="1" y="124837"/>
                  </a:lnTo>
                  <a:lnTo>
                    <a:pt x="62" y="0"/>
                  </a:lnTo>
                  <a:lnTo>
                    <a:pt x="70232" y="37"/>
                  </a:lnTo>
                  <a:close/>
                </a:path>
              </a:pathLst>
            </a:custGeom>
            <a:gradFill>
              <a:gsLst>
                <a:gs pos="0">
                  <a:srgbClr val="FFFFFF">
                    <a:alpha val="23137"/>
                  </a:srgbClr>
                </a:gs>
                <a:gs pos="50000">
                  <a:srgbClr val="E354F7">
                    <a:alpha val="56862"/>
                  </a:srgbClr>
                </a:gs>
                <a:gs pos="100000">
                  <a:srgbClr val="10ECFF">
                    <a:alpha val="58823"/>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3" name="Google Shape;921;p39">
              <a:extLst>
                <a:ext uri="{FF2B5EF4-FFF2-40B4-BE49-F238E27FC236}">
                  <a16:creationId xmlns:a16="http://schemas.microsoft.com/office/drawing/2014/main" id="{ADB0E6FF-6D1F-4285-B62F-1105015D4EAA}"/>
                </a:ext>
              </a:extLst>
            </p:cNvPr>
            <p:cNvSpPr/>
            <p:nvPr>
              <p:custDataLst>
                <p:tags r:id="rId7"/>
              </p:custDataLst>
            </p:nvPr>
          </p:nvSpPr>
          <p:spPr>
            <a:xfrm>
              <a:off x="3845261" y="1396565"/>
              <a:ext cx="1687700" cy="2725500"/>
            </a:xfrm>
            <a:custGeom>
              <a:avLst/>
              <a:gdLst/>
              <a:ahLst/>
              <a:cxnLst/>
              <a:rect l="l" t="t" r="r" b="b"/>
              <a:pathLst>
                <a:path w="50631" h="81765" extrusionOk="0">
                  <a:moveTo>
                    <a:pt x="1" y="0"/>
                  </a:moveTo>
                  <a:lnTo>
                    <a:pt x="1" y="81765"/>
                  </a:lnTo>
                  <a:lnTo>
                    <a:pt x="50630" y="81765"/>
                  </a:lnTo>
                  <a:lnTo>
                    <a:pt x="50630" y="0"/>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4" name="Google Shape;922;p39">
              <a:extLst>
                <a:ext uri="{FF2B5EF4-FFF2-40B4-BE49-F238E27FC236}">
                  <a16:creationId xmlns:a16="http://schemas.microsoft.com/office/drawing/2014/main" id="{57DF2497-5855-4848-A11E-966E6EA7B073}"/>
                </a:ext>
              </a:extLst>
            </p:cNvPr>
            <p:cNvSpPr/>
            <p:nvPr>
              <p:custDataLst>
                <p:tags r:id="rId8"/>
              </p:custDataLst>
            </p:nvPr>
          </p:nvSpPr>
          <p:spPr>
            <a:xfrm>
              <a:off x="4205528" y="2979732"/>
              <a:ext cx="406833" cy="440667"/>
            </a:xfrm>
            <a:custGeom>
              <a:avLst/>
              <a:gdLst/>
              <a:ahLst/>
              <a:cxnLst/>
              <a:rect l="l" t="t" r="r" b="b"/>
              <a:pathLst>
                <a:path w="12205" h="13220" extrusionOk="0">
                  <a:moveTo>
                    <a:pt x="12204" y="0"/>
                  </a:moveTo>
                  <a:lnTo>
                    <a:pt x="12204" y="0"/>
                  </a:lnTo>
                  <a:cubicBezTo>
                    <a:pt x="5433" y="673"/>
                    <a:pt x="135" y="6316"/>
                    <a:pt x="0" y="13217"/>
                  </a:cubicBezTo>
                  <a:lnTo>
                    <a:pt x="3691" y="13220"/>
                  </a:lnTo>
                  <a:cubicBezTo>
                    <a:pt x="3820" y="8353"/>
                    <a:pt x="7476" y="4375"/>
                    <a:pt x="12203" y="3720"/>
                  </a:cubicBezTo>
                  <a:lnTo>
                    <a:pt x="12204" y="0"/>
                  </a:ln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5" name="Google Shape;923;p39">
              <a:extLst>
                <a:ext uri="{FF2B5EF4-FFF2-40B4-BE49-F238E27FC236}">
                  <a16:creationId xmlns:a16="http://schemas.microsoft.com/office/drawing/2014/main" id="{88616C67-810F-4A20-840A-B5466D6EEB3A}"/>
                </a:ext>
              </a:extLst>
            </p:cNvPr>
            <p:cNvSpPr/>
            <p:nvPr>
              <p:custDataLst>
                <p:tags r:id="rId9"/>
              </p:custDataLst>
            </p:nvPr>
          </p:nvSpPr>
          <p:spPr>
            <a:xfrm>
              <a:off x="4205429" y="2970632"/>
              <a:ext cx="901900" cy="901633"/>
            </a:xfrm>
            <a:custGeom>
              <a:avLst/>
              <a:gdLst/>
              <a:ahLst/>
              <a:cxnLst/>
              <a:rect l="l" t="t" r="r" b="b"/>
              <a:pathLst>
                <a:path w="27057" h="27049" extrusionOk="0">
                  <a:moveTo>
                    <a:pt x="14609" y="0"/>
                  </a:moveTo>
                  <a:lnTo>
                    <a:pt x="14609" y="3698"/>
                  </a:lnTo>
                  <a:cubicBezTo>
                    <a:pt x="19537" y="4261"/>
                    <a:pt x="23366" y="8433"/>
                    <a:pt x="23363" y="13502"/>
                  </a:cubicBezTo>
                  <a:cubicBezTo>
                    <a:pt x="23362" y="18951"/>
                    <a:pt x="18934" y="23367"/>
                    <a:pt x="13474" y="23367"/>
                  </a:cubicBezTo>
                  <a:cubicBezTo>
                    <a:pt x="13471" y="23367"/>
                    <a:pt x="13469" y="23367"/>
                    <a:pt x="13467" y="23367"/>
                  </a:cubicBezTo>
                  <a:cubicBezTo>
                    <a:pt x="8574" y="23364"/>
                    <a:pt x="4526" y="19815"/>
                    <a:pt x="3731" y="15161"/>
                  </a:cubicBezTo>
                  <a:lnTo>
                    <a:pt x="1" y="15160"/>
                  </a:lnTo>
                  <a:lnTo>
                    <a:pt x="1" y="15160"/>
                  </a:lnTo>
                  <a:cubicBezTo>
                    <a:pt x="824" y="21857"/>
                    <a:pt x="6529" y="27045"/>
                    <a:pt x="13465" y="27049"/>
                  </a:cubicBezTo>
                  <a:cubicBezTo>
                    <a:pt x="13468" y="27049"/>
                    <a:pt x="13470" y="27049"/>
                    <a:pt x="13473" y="27049"/>
                  </a:cubicBezTo>
                  <a:cubicBezTo>
                    <a:pt x="20969" y="27049"/>
                    <a:pt x="27050" y="20987"/>
                    <a:pt x="27053" y="13503"/>
                  </a:cubicBezTo>
                  <a:cubicBezTo>
                    <a:pt x="27057" y="6401"/>
                    <a:pt x="21580" y="579"/>
                    <a:pt x="14609" y="0"/>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6" name="Google Shape;924;p39">
              <a:extLst>
                <a:ext uri="{FF2B5EF4-FFF2-40B4-BE49-F238E27FC236}">
                  <a16:creationId xmlns:a16="http://schemas.microsoft.com/office/drawing/2014/main" id="{C6560E3A-8E5A-4A41-AE44-8473528695DD}"/>
                </a:ext>
              </a:extLst>
            </p:cNvPr>
            <p:cNvSpPr/>
            <p:nvPr>
              <p:custDataLst>
                <p:tags r:id="rId10"/>
              </p:custDataLst>
            </p:nvPr>
          </p:nvSpPr>
          <p:spPr>
            <a:xfrm>
              <a:off x="4096894" y="2863266"/>
              <a:ext cx="1119000" cy="1116400"/>
            </a:xfrm>
            <a:custGeom>
              <a:avLst/>
              <a:gdLst/>
              <a:ahLst/>
              <a:cxnLst/>
              <a:rect l="l" t="t" r="r" b="b"/>
              <a:pathLst>
                <a:path w="33570" h="33492" extrusionOk="0">
                  <a:moveTo>
                    <a:pt x="16792" y="330"/>
                  </a:moveTo>
                  <a:cubicBezTo>
                    <a:pt x="25863" y="334"/>
                    <a:pt x="33241" y="7703"/>
                    <a:pt x="33237" y="16755"/>
                  </a:cubicBezTo>
                  <a:cubicBezTo>
                    <a:pt x="33235" y="21140"/>
                    <a:pt x="31520" y="25265"/>
                    <a:pt x="28412" y="28361"/>
                  </a:cubicBezTo>
                  <a:cubicBezTo>
                    <a:pt x="25305" y="31459"/>
                    <a:pt x="21176" y="33164"/>
                    <a:pt x="16784" y="33164"/>
                  </a:cubicBezTo>
                  <a:lnTo>
                    <a:pt x="16775" y="33164"/>
                  </a:lnTo>
                  <a:cubicBezTo>
                    <a:pt x="12380" y="33161"/>
                    <a:pt x="8250" y="31452"/>
                    <a:pt x="5145" y="28349"/>
                  </a:cubicBezTo>
                  <a:cubicBezTo>
                    <a:pt x="2038" y="25246"/>
                    <a:pt x="329" y="21123"/>
                    <a:pt x="330" y="16738"/>
                  </a:cubicBezTo>
                  <a:cubicBezTo>
                    <a:pt x="337" y="7690"/>
                    <a:pt x="7717" y="330"/>
                    <a:pt x="16785" y="330"/>
                  </a:cubicBezTo>
                  <a:close/>
                  <a:moveTo>
                    <a:pt x="16785" y="1"/>
                  </a:moveTo>
                  <a:cubicBezTo>
                    <a:pt x="7538" y="1"/>
                    <a:pt x="9" y="7508"/>
                    <a:pt x="2" y="16738"/>
                  </a:cubicBezTo>
                  <a:cubicBezTo>
                    <a:pt x="1" y="21212"/>
                    <a:pt x="1744" y="25417"/>
                    <a:pt x="4912" y="28582"/>
                  </a:cubicBezTo>
                  <a:cubicBezTo>
                    <a:pt x="8080" y="31746"/>
                    <a:pt x="12294" y="33490"/>
                    <a:pt x="16776" y="33492"/>
                  </a:cubicBezTo>
                  <a:lnTo>
                    <a:pt x="16785" y="33492"/>
                  </a:lnTo>
                  <a:cubicBezTo>
                    <a:pt x="21264" y="33492"/>
                    <a:pt x="25477" y="31753"/>
                    <a:pt x="28646" y="28594"/>
                  </a:cubicBezTo>
                  <a:cubicBezTo>
                    <a:pt x="31817" y="25432"/>
                    <a:pt x="33565" y="21229"/>
                    <a:pt x="33566" y="16755"/>
                  </a:cubicBezTo>
                  <a:cubicBezTo>
                    <a:pt x="33570" y="7521"/>
                    <a:pt x="26044" y="5"/>
                    <a:pt x="16793" y="1"/>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7" name="Google Shape;925;p39">
              <a:extLst>
                <a:ext uri="{FF2B5EF4-FFF2-40B4-BE49-F238E27FC236}">
                  <a16:creationId xmlns:a16="http://schemas.microsoft.com/office/drawing/2014/main" id="{FF8A588A-B9AC-40BA-9897-3196106DC5AB}"/>
                </a:ext>
              </a:extLst>
            </p:cNvPr>
            <p:cNvSpPr/>
            <p:nvPr>
              <p:custDataLst>
                <p:tags r:id="rId11"/>
              </p:custDataLst>
            </p:nvPr>
          </p:nvSpPr>
          <p:spPr>
            <a:xfrm>
              <a:off x="4205528" y="1758732"/>
              <a:ext cx="406833" cy="440700"/>
            </a:xfrm>
            <a:custGeom>
              <a:avLst/>
              <a:gdLst/>
              <a:ahLst/>
              <a:cxnLst/>
              <a:rect l="l" t="t" r="r" b="b"/>
              <a:pathLst>
                <a:path w="12205" h="13221" extrusionOk="0">
                  <a:moveTo>
                    <a:pt x="12204" y="0"/>
                  </a:moveTo>
                  <a:cubicBezTo>
                    <a:pt x="5433" y="676"/>
                    <a:pt x="135" y="6316"/>
                    <a:pt x="0" y="13219"/>
                  </a:cubicBezTo>
                  <a:lnTo>
                    <a:pt x="3691" y="13221"/>
                  </a:lnTo>
                  <a:cubicBezTo>
                    <a:pt x="3820" y="8353"/>
                    <a:pt x="7476" y="4374"/>
                    <a:pt x="12203" y="3721"/>
                  </a:cubicBezTo>
                  <a:lnTo>
                    <a:pt x="12204" y="0"/>
                  </a:ln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8" name="Google Shape;926;p39">
              <a:extLst>
                <a:ext uri="{FF2B5EF4-FFF2-40B4-BE49-F238E27FC236}">
                  <a16:creationId xmlns:a16="http://schemas.microsoft.com/office/drawing/2014/main" id="{E02E5E22-61F5-4593-A955-8E8A183040B7}"/>
                </a:ext>
              </a:extLst>
            </p:cNvPr>
            <p:cNvSpPr/>
            <p:nvPr>
              <p:custDataLst>
                <p:tags r:id="rId12"/>
              </p:custDataLst>
            </p:nvPr>
          </p:nvSpPr>
          <p:spPr>
            <a:xfrm>
              <a:off x="4205429" y="1749665"/>
              <a:ext cx="901900" cy="901767"/>
            </a:xfrm>
            <a:custGeom>
              <a:avLst/>
              <a:gdLst/>
              <a:ahLst/>
              <a:cxnLst/>
              <a:rect l="l" t="t" r="r" b="b"/>
              <a:pathLst>
                <a:path w="27057" h="27053" extrusionOk="0">
                  <a:moveTo>
                    <a:pt x="14609" y="3698"/>
                  </a:moveTo>
                  <a:cubicBezTo>
                    <a:pt x="19537" y="4261"/>
                    <a:pt x="23366" y="8434"/>
                    <a:pt x="23363" y="13502"/>
                  </a:cubicBezTo>
                  <a:cubicBezTo>
                    <a:pt x="23362" y="18954"/>
                    <a:pt x="18930" y="23370"/>
                    <a:pt x="13467" y="23367"/>
                  </a:cubicBezTo>
                  <a:cubicBezTo>
                    <a:pt x="8574" y="23366"/>
                    <a:pt x="4526" y="19816"/>
                    <a:pt x="3731" y="15161"/>
                  </a:cubicBezTo>
                  <a:lnTo>
                    <a:pt x="1" y="15159"/>
                  </a:lnTo>
                  <a:cubicBezTo>
                    <a:pt x="824" y="21858"/>
                    <a:pt x="6529" y="27046"/>
                    <a:pt x="13465" y="27049"/>
                  </a:cubicBezTo>
                  <a:cubicBezTo>
                    <a:pt x="20965" y="27053"/>
                    <a:pt x="27050" y="20988"/>
                    <a:pt x="27053" y="13504"/>
                  </a:cubicBezTo>
                  <a:cubicBezTo>
                    <a:pt x="27057" y="6404"/>
                    <a:pt x="21580" y="579"/>
                    <a:pt x="14609"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9" name="Google Shape;927;p39">
              <a:extLst>
                <a:ext uri="{FF2B5EF4-FFF2-40B4-BE49-F238E27FC236}">
                  <a16:creationId xmlns:a16="http://schemas.microsoft.com/office/drawing/2014/main" id="{7A701A13-2AD0-4E23-AA00-5897CE14E66B}"/>
                </a:ext>
              </a:extLst>
            </p:cNvPr>
            <p:cNvSpPr/>
            <p:nvPr>
              <p:custDataLst>
                <p:tags r:id="rId13"/>
              </p:custDataLst>
            </p:nvPr>
          </p:nvSpPr>
          <p:spPr>
            <a:xfrm>
              <a:off x="4096829" y="1642265"/>
              <a:ext cx="1119067" cy="1116500"/>
            </a:xfrm>
            <a:custGeom>
              <a:avLst/>
              <a:gdLst/>
              <a:ahLst/>
              <a:cxnLst/>
              <a:rect l="l" t="t" r="r" b="b"/>
              <a:pathLst>
                <a:path w="33572" h="33495" extrusionOk="0">
                  <a:moveTo>
                    <a:pt x="16795" y="330"/>
                  </a:moveTo>
                  <a:cubicBezTo>
                    <a:pt x="25866" y="335"/>
                    <a:pt x="33245" y="7705"/>
                    <a:pt x="33240" y="16755"/>
                  </a:cubicBezTo>
                  <a:cubicBezTo>
                    <a:pt x="33236" y="25807"/>
                    <a:pt x="25856" y="33165"/>
                    <a:pt x="16786" y="33165"/>
                  </a:cubicBezTo>
                  <a:lnTo>
                    <a:pt x="16778" y="33165"/>
                  </a:lnTo>
                  <a:cubicBezTo>
                    <a:pt x="7706" y="33161"/>
                    <a:pt x="328" y="25792"/>
                    <a:pt x="332" y="16740"/>
                  </a:cubicBezTo>
                  <a:cubicBezTo>
                    <a:pt x="339" y="7689"/>
                    <a:pt x="7720" y="330"/>
                    <a:pt x="16787" y="330"/>
                  </a:cubicBezTo>
                  <a:close/>
                  <a:moveTo>
                    <a:pt x="16787" y="1"/>
                  </a:moveTo>
                  <a:cubicBezTo>
                    <a:pt x="7540" y="1"/>
                    <a:pt x="11" y="7509"/>
                    <a:pt x="4" y="16740"/>
                  </a:cubicBezTo>
                  <a:cubicBezTo>
                    <a:pt x="0" y="25973"/>
                    <a:pt x="7524" y="33489"/>
                    <a:pt x="16778" y="33494"/>
                  </a:cubicBezTo>
                  <a:lnTo>
                    <a:pt x="16786" y="33494"/>
                  </a:lnTo>
                  <a:cubicBezTo>
                    <a:pt x="26036" y="33494"/>
                    <a:pt x="33565" y="25988"/>
                    <a:pt x="33568" y="16755"/>
                  </a:cubicBezTo>
                  <a:cubicBezTo>
                    <a:pt x="33572" y="7522"/>
                    <a:pt x="26046" y="6"/>
                    <a:pt x="16795"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0" name="Google Shape;928;p39">
              <a:extLst>
                <a:ext uri="{FF2B5EF4-FFF2-40B4-BE49-F238E27FC236}">
                  <a16:creationId xmlns:a16="http://schemas.microsoft.com/office/drawing/2014/main" id="{4B3D466B-8828-4453-AFC6-81610249F95F}"/>
                </a:ext>
              </a:extLst>
            </p:cNvPr>
            <p:cNvSpPr/>
            <p:nvPr>
              <p:custDataLst>
                <p:tags r:id="rId14"/>
              </p:custDataLst>
            </p:nvPr>
          </p:nvSpPr>
          <p:spPr>
            <a:xfrm>
              <a:off x="5775263" y="1396565"/>
              <a:ext cx="2454767" cy="1391400"/>
            </a:xfrm>
            <a:custGeom>
              <a:avLst/>
              <a:gdLst/>
              <a:ahLst/>
              <a:cxnLst/>
              <a:rect l="l" t="t" r="r" b="b"/>
              <a:pathLst>
                <a:path w="73643" h="41742" extrusionOk="0">
                  <a:moveTo>
                    <a:pt x="1" y="0"/>
                  </a:moveTo>
                  <a:lnTo>
                    <a:pt x="1" y="41742"/>
                  </a:lnTo>
                  <a:lnTo>
                    <a:pt x="73643" y="41742"/>
                  </a:lnTo>
                  <a:lnTo>
                    <a:pt x="73643" y="0"/>
                  </a:lnTo>
                  <a:close/>
                </a:path>
              </a:pathLst>
            </a:custGeom>
            <a:solidFill>
              <a:srgbClr val="10ECFF">
                <a:alpha val="1464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1" name="Google Shape;929;p39">
              <a:extLst>
                <a:ext uri="{FF2B5EF4-FFF2-40B4-BE49-F238E27FC236}">
                  <a16:creationId xmlns:a16="http://schemas.microsoft.com/office/drawing/2014/main" id="{307FBD2B-AC49-4B53-B1AE-B93029F0AEF5}"/>
                </a:ext>
              </a:extLst>
            </p:cNvPr>
            <p:cNvSpPr/>
            <p:nvPr>
              <p:custDataLst>
                <p:tags r:id="rId15"/>
              </p:custDataLst>
            </p:nvPr>
          </p:nvSpPr>
          <p:spPr>
            <a:xfrm>
              <a:off x="5959661" y="2568132"/>
              <a:ext cx="2047367" cy="10967"/>
            </a:xfrm>
            <a:custGeom>
              <a:avLst/>
              <a:gdLst/>
              <a:ahLst/>
              <a:cxnLst/>
              <a:rect l="l" t="t" r="r" b="b"/>
              <a:pathLst>
                <a:path w="61421" h="329" extrusionOk="0">
                  <a:moveTo>
                    <a:pt x="0" y="1"/>
                  </a:moveTo>
                  <a:lnTo>
                    <a:pt x="0" y="329"/>
                  </a:lnTo>
                  <a:lnTo>
                    <a:pt x="61420" y="329"/>
                  </a:lnTo>
                  <a:lnTo>
                    <a:pt x="6142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2" name="Google Shape;930;p39">
              <a:extLst>
                <a:ext uri="{FF2B5EF4-FFF2-40B4-BE49-F238E27FC236}">
                  <a16:creationId xmlns:a16="http://schemas.microsoft.com/office/drawing/2014/main" id="{60343E6A-6950-445E-9E32-EBFEA168BF1D}"/>
                </a:ext>
              </a:extLst>
            </p:cNvPr>
            <p:cNvSpPr/>
            <p:nvPr>
              <p:custDataLst>
                <p:tags r:id="rId16"/>
              </p:custDataLst>
            </p:nvPr>
          </p:nvSpPr>
          <p:spPr>
            <a:xfrm>
              <a:off x="5992862" y="1610965"/>
              <a:ext cx="10933" cy="21933"/>
            </a:xfrm>
            <a:custGeom>
              <a:avLst/>
              <a:gdLst/>
              <a:ahLst/>
              <a:cxnLst/>
              <a:rect l="l" t="t" r="r" b="b"/>
              <a:pathLst>
                <a:path w="328"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3" name="Google Shape;931;p39">
              <a:extLst>
                <a:ext uri="{FF2B5EF4-FFF2-40B4-BE49-F238E27FC236}">
                  <a16:creationId xmlns:a16="http://schemas.microsoft.com/office/drawing/2014/main" id="{7C577A29-9ED9-40A0-B18C-6AE5E94CD0AF}"/>
                </a:ext>
              </a:extLst>
            </p:cNvPr>
            <p:cNvSpPr/>
            <p:nvPr>
              <p:custDataLst>
                <p:tags r:id="rId17"/>
              </p:custDataLst>
            </p:nvPr>
          </p:nvSpPr>
          <p:spPr>
            <a:xfrm>
              <a:off x="5992862"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4" name="Google Shape;932;p39">
              <a:extLst>
                <a:ext uri="{FF2B5EF4-FFF2-40B4-BE49-F238E27FC236}">
                  <a16:creationId xmlns:a16="http://schemas.microsoft.com/office/drawing/2014/main" id="{D0ED5F60-8D6C-4988-8E03-6BE0094955DF}"/>
                </a:ext>
              </a:extLst>
            </p:cNvPr>
            <p:cNvSpPr/>
            <p:nvPr>
              <p:custDataLst>
                <p:tags r:id="rId18"/>
              </p:custDataLst>
            </p:nvPr>
          </p:nvSpPr>
          <p:spPr>
            <a:xfrm>
              <a:off x="5992862" y="2507332"/>
              <a:ext cx="10933" cy="21967"/>
            </a:xfrm>
            <a:custGeom>
              <a:avLst/>
              <a:gdLst/>
              <a:ahLst/>
              <a:cxnLst/>
              <a:rect l="l" t="t" r="r" b="b"/>
              <a:pathLst>
                <a:path w="328"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5" name="Google Shape;933;p39">
              <a:extLst>
                <a:ext uri="{FF2B5EF4-FFF2-40B4-BE49-F238E27FC236}">
                  <a16:creationId xmlns:a16="http://schemas.microsoft.com/office/drawing/2014/main" id="{5ACAB626-E78C-493E-A3EA-E1F383E434BC}"/>
                </a:ext>
              </a:extLst>
            </p:cNvPr>
            <p:cNvSpPr/>
            <p:nvPr>
              <p:custDataLst>
                <p:tags r:id="rId19"/>
              </p:custDataLst>
            </p:nvPr>
          </p:nvSpPr>
          <p:spPr>
            <a:xfrm>
              <a:off x="6402262" y="1610965"/>
              <a:ext cx="10967" cy="21933"/>
            </a:xfrm>
            <a:custGeom>
              <a:avLst/>
              <a:gdLst/>
              <a:ahLst/>
              <a:cxnLst/>
              <a:rect l="l" t="t" r="r" b="b"/>
              <a:pathLst>
                <a:path w="329"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6" name="Google Shape;934;p39">
              <a:extLst>
                <a:ext uri="{FF2B5EF4-FFF2-40B4-BE49-F238E27FC236}">
                  <a16:creationId xmlns:a16="http://schemas.microsoft.com/office/drawing/2014/main" id="{D56DD134-FC6D-4F8A-BBAA-AAA635CAD4EA}"/>
                </a:ext>
              </a:extLst>
            </p:cNvPr>
            <p:cNvSpPr/>
            <p:nvPr>
              <p:custDataLst>
                <p:tags r:id="rId20"/>
              </p:custDataLst>
            </p:nvPr>
          </p:nvSpPr>
          <p:spPr>
            <a:xfrm>
              <a:off x="6402228"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7" name="Google Shape;935;p39">
              <a:extLst>
                <a:ext uri="{FF2B5EF4-FFF2-40B4-BE49-F238E27FC236}">
                  <a16:creationId xmlns:a16="http://schemas.microsoft.com/office/drawing/2014/main" id="{5CDF4361-F0EA-49BA-8600-C38A5B1EC151}"/>
                </a:ext>
              </a:extLst>
            </p:cNvPr>
            <p:cNvSpPr/>
            <p:nvPr>
              <p:custDataLst>
                <p:tags r:id="rId21"/>
              </p:custDataLst>
            </p:nvPr>
          </p:nvSpPr>
          <p:spPr>
            <a:xfrm>
              <a:off x="6402262" y="2507332"/>
              <a:ext cx="10967" cy="21967"/>
            </a:xfrm>
            <a:custGeom>
              <a:avLst/>
              <a:gdLst/>
              <a:ahLst/>
              <a:cxnLst/>
              <a:rect l="l" t="t" r="r" b="b"/>
              <a:pathLst>
                <a:path w="329"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8" name="Google Shape;936;p39">
              <a:extLst>
                <a:ext uri="{FF2B5EF4-FFF2-40B4-BE49-F238E27FC236}">
                  <a16:creationId xmlns:a16="http://schemas.microsoft.com/office/drawing/2014/main" id="{E6B9999D-6F79-43BB-B6C3-0D3F6671CEFE}"/>
                </a:ext>
              </a:extLst>
            </p:cNvPr>
            <p:cNvSpPr/>
            <p:nvPr>
              <p:custDataLst>
                <p:tags r:id="rId22"/>
              </p:custDataLst>
            </p:nvPr>
          </p:nvSpPr>
          <p:spPr>
            <a:xfrm>
              <a:off x="6811761" y="1610965"/>
              <a:ext cx="11000" cy="21933"/>
            </a:xfrm>
            <a:custGeom>
              <a:avLst/>
              <a:gdLst/>
              <a:ahLst/>
              <a:cxnLst/>
              <a:rect l="l" t="t" r="r" b="b"/>
              <a:pathLst>
                <a:path w="330" h="658" extrusionOk="0">
                  <a:moveTo>
                    <a:pt x="0" y="0"/>
                  </a:moveTo>
                  <a:lnTo>
                    <a:pt x="0"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9" name="Google Shape;937;p39">
              <a:extLst>
                <a:ext uri="{FF2B5EF4-FFF2-40B4-BE49-F238E27FC236}">
                  <a16:creationId xmlns:a16="http://schemas.microsoft.com/office/drawing/2014/main" id="{E334E669-6278-4323-A2C7-1837389555D0}"/>
                </a:ext>
              </a:extLst>
            </p:cNvPr>
            <p:cNvSpPr/>
            <p:nvPr>
              <p:custDataLst>
                <p:tags r:id="rId23"/>
              </p:custDataLst>
            </p:nvPr>
          </p:nvSpPr>
          <p:spPr>
            <a:xfrm>
              <a:off x="6811761" y="1678899"/>
              <a:ext cx="11000" cy="782433"/>
            </a:xfrm>
            <a:custGeom>
              <a:avLst/>
              <a:gdLst/>
              <a:ahLst/>
              <a:cxnLst/>
              <a:rect l="l" t="t" r="r" b="b"/>
              <a:pathLst>
                <a:path w="330" h="23473" extrusionOk="0">
                  <a:moveTo>
                    <a:pt x="0" y="0"/>
                  </a:moveTo>
                  <a:lnTo>
                    <a:pt x="0" y="1381"/>
                  </a:lnTo>
                  <a:lnTo>
                    <a:pt x="330" y="1381"/>
                  </a:lnTo>
                  <a:lnTo>
                    <a:pt x="330" y="0"/>
                  </a:lnTo>
                  <a:close/>
                  <a:moveTo>
                    <a:pt x="0" y="2762"/>
                  </a:moveTo>
                  <a:lnTo>
                    <a:pt x="0" y="4142"/>
                  </a:lnTo>
                  <a:lnTo>
                    <a:pt x="330" y="4142"/>
                  </a:lnTo>
                  <a:lnTo>
                    <a:pt x="330" y="2762"/>
                  </a:lnTo>
                  <a:close/>
                  <a:moveTo>
                    <a:pt x="0" y="5523"/>
                  </a:moveTo>
                  <a:lnTo>
                    <a:pt x="0" y="6904"/>
                  </a:lnTo>
                  <a:lnTo>
                    <a:pt x="330" y="6904"/>
                  </a:lnTo>
                  <a:lnTo>
                    <a:pt x="330" y="5523"/>
                  </a:lnTo>
                  <a:close/>
                  <a:moveTo>
                    <a:pt x="0" y="8285"/>
                  </a:moveTo>
                  <a:lnTo>
                    <a:pt x="0" y="9666"/>
                  </a:lnTo>
                  <a:lnTo>
                    <a:pt x="330" y="9666"/>
                  </a:lnTo>
                  <a:lnTo>
                    <a:pt x="330" y="8285"/>
                  </a:lnTo>
                  <a:close/>
                  <a:moveTo>
                    <a:pt x="0" y="11047"/>
                  </a:moveTo>
                  <a:lnTo>
                    <a:pt x="0" y="12428"/>
                  </a:lnTo>
                  <a:lnTo>
                    <a:pt x="330" y="12428"/>
                  </a:lnTo>
                  <a:lnTo>
                    <a:pt x="330" y="11047"/>
                  </a:lnTo>
                  <a:close/>
                  <a:moveTo>
                    <a:pt x="0" y="13809"/>
                  </a:moveTo>
                  <a:lnTo>
                    <a:pt x="0" y="15188"/>
                  </a:lnTo>
                  <a:lnTo>
                    <a:pt x="330" y="15188"/>
                  </a:lnTo>
                  <a:lnTo>
                    <a:pt x="330" y="13809"/>
                  </a:lnTo>
                  <a:close/>
                  <a:moveTo>
                    <a:pt x="0" y="16569"/>
                  </a:moveTo>
                  <a:lnTo>
                    <a:pt x="0" y="17950"/>
                  </a:lnTo>
                  <a:lnTo>
                    <a:pt x="330" y="17950"/>
                  </a:lnTo>
                  <a:lnTo>
                    <a:pt x="330" y="16569"/>
                  </a:lnTo>
                  <a:close/>
                  <a:moveTo>
                    <a:pt x="0" y="19331"/>
                  </a:moveTo>
                  <a:lnTo>
                    <a:pt x="0" y="20712"/>
                  </a:lnTo>
                  <a:lnTo>
                    <a:pt x="330" y="20712"/>
                  </a:lnTo>
                  <a:lnTo>
                    <a:pt x="330" y="19331"/>
                  </a:lnTo>
                  <a:close/>
                  <a:moveTo>
                    <a:pt x="0" y="22092"/>
                  </a:moveTo>
                  <a:lnTo>
                    <a:pt x="0"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0" name="Google Shape;938;p39">
              <a:extLst>
                <a:ext uri="{FF2B5EF4-FFF2-40B4-BE49-F238E27FC236}">
                  <a16:creationId xmlns:a16="http://schemas.microsoft.com/office/drawing/2014/main" id="{431F0A64-DE54-4C6F-ADCC-9BA655C98787}"/>
                </a:ext>
              </a:extLst>
            </p:cNvPr>
            <p:cNvSpPr/>
            <p:nvPr>
              <p:custDataLst>
                <p:tags r:id="rId24"/>
              </p:custDataLst>
            </p:nvPr>
          </p:nvSpPr>
          <p:spPr>
            <a:xfrm>
              <a:off x="6811761" y="2507332"/>
              <a:ext cx="11000" cy="21967"/>
            </a:xfrm>
            <a:custGeom>
              <a:avLst/>
              <a:gdLst/>
              <a:ahLst/>
              <a:cxnLst/>
              <a:rect l="l" t="t" r="r" b="b"/>
              <a:pathLst>
                <a:path w="330" h="659" extrusionOk="0">
                  <a:moveTo>
                    <a:pt x="0" y="1"/>
                  </a:moveTo>
                  <a:lnTo>
                    <a:pt x="0"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1" name="Google Shape;939;p39">
              <a:extLst>
                <a:ext uri="{FF2B5EF4-FFF2-40B4-BE49-F238E27FC236}">
                  <a16:creationId xmlns:a16="http://schemas.microsoft.com/office/drawing/2014/main" id="{331C9876-466D-4B1A-A2F1-7536B770C7E8}"/>
                </a:ext>
              </a:extLst>
            </p:cNvPr>
            <p:cNvSpPr/>
            <p:nvPr>
              <p:custDataLst>
                <p:tags r:id="rId25"/>
              </p:custDataLst>
            </p:nvPr>
          </p:nvSpPr>
          <p:spPr>
            <a:xfrm>
              <a:off x="7221194" y="1610965"/>
              <a:ext cx="11033" cy="21933"/>
            </a:xfrm>
            <a:custGeom>
              <a:avLst/>
              <a:gdLst/>
              <a:ahLst/>
              <a:cxnLst/>
              <a:rect l="l" t="t" r="r" b="b"/>
              <a:pathLst>
                <a:path w="331"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2" name="Google Shape;940;p39">
              <a:extLst>
                <a:ext uri="{FF2B5EF4-FFF2-40B4-BE49-F238E27FC236}">
                  <a16:creationId xmlns:a16="http://schemas.microsoft.com/office/drawing/2014/main" id="{D758A14A-E521-4F84-A213-09BEFB730BDE}"/>
                </a:ext>
              </a:extLst>
            </p:cNvPr>
            <p:cNvSpPr/>
            <p:nvPr>
              <p:custDataLst>
                <p:tags r:id="rId26"/>
              </p:custDataLst>
            </p:nvPr>
          </p:nvSpPr>
          <p:spPr>
            <a:xfrm>
              <a:off x="7221194" y="1678899"/>
              <a:ext cx="11033" cy="782433"/>
            </a:xfrm>
            <a:custGeom>
              <a:avLst/>
              <a:gdLst/>
              <a:ahLst/>
              <a:cxnLst/>
              <a:rect l="l" t="t" r="r" b="b"/>
              <a:pathLst>
                <a:path w="331"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3" name="Google Shape;941;p39">
              <a:extLst>
                <a:ext uri="{FF2B5EF4-FFF2-40B4-BE49-F238E27FC236}">
                  <a16:creationId xmlns:a16="http://schemas.microsoft.com/office/drawing/2014/main" id="{F60F3B3D-AAD6-44BA-AA5D-2072559AFF28}"/>
                </a:ext>
              </a:extLst>
            </p:cNvPr>
            <p:cNvSpPr/>
            <p:nvPr>
              <p:custDataLst>
                <p:tags r:id="rId27"/>
              </p:custDataLst>
            </p:nvPr>
          </p:nvSpPr>
          <p:spPr>
            <a:xfrm>
              <a:off x="7221194" y="2507332"/>
              <a:ext cx="11033" cy="21967"/>
            </a:xfrm>
            <a:custGeom>
              <a:avLst/>
              <a:gdLst/>
              <a:ahLst/>
              <a:cxnLst/>
              <a:rect l="l" t="t" r="r" b="b"/>
              <a:pathLst>
                <a:path w="331" h="659" extrusionOk="0">
                  <a:moveTo>
                    <a:pt x="1" y="1"/>
                  </a:moveTo>
                  <a:lnTo>
                    <a:pt x="1" y="658"/>
                  </a:lnTo>
                  <a:lnTo>
                    <a:pt x="330" y="658"/>
                  </a:lnTo>
                  <a:lnTo>
                    <a:pt x="330"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4" name="Google Shape;942;p39">
              <a:extLst>
                <a:ext uri="{FF2B5EF4-FFF2-40B4-BE49-F238E27FC236}">
                  <a16:creationId xmlns:a16="http://schemas.microsoft.com/office/drawing/2014/main" id="{4A83E34D-2F53-49C9-83D5-600761F61023}"/>
                </a:ext>
              </a:extLst>
            </p:cNvPr>
            <p:cNvSpPr/>
            <p:nvPr>
              <p:custDataLst>
                <p:tags r:id="rId28"/>
              </p:custDataLst>
            </p:nvPr>
          </p:nvSpPr>
          <p:spPr>
            <a:xfrm>
              <a:off x="7630661" y="1610965"/>
              <a:ext cx="11000" cy="21933"/>
            </a:xfrm>
            <a:custGeom>
              <a:avLst/>
              <a:gdLst/>
              <a:ahLst/>
              <a:cxnLst/>
              <a:rect l="l" t="t" r="r" b="b"/>
              <a:pathLst>
                <a:path w="330"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5" name="Google Shape;943;p39">
              <a:extLst>
                <a:ext uri="{FF2B5EF4-FFF2-40B4-BE49-F238E27FC236}">
                  <a16:creationId xmlns:a16="http://schemas.microsoft.com/office/drawing/2014/main" id="{26DE4234-1FAD-48F8-B180-C86D9B5CE9CC}"/>
                </a:ext>
              </a:extLst>
            </p:cNvPr>
            <p:cNvSpPr/>
            <p:nvPr>
              <p:custDataLst>
                <p:tags r:id="rId29"/>
              </p:custDataLst>
            </p:nvPr>
          </p:nvSpPr>
          <p:spPr>
            <a:xfrm>
              <a:off x="7630661"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6" name="Google Shape;944;p39">
              <a:extLst>
                <a:ext uri="{FF2B5EF4-FFF2-40B4-BE49-F238E27FC236}">
                  <a16:creationId xmlns:a16="http://schemas.microsoft.com/office/drawing/2014/main" id="{049C0505-F0C9-48B6-B0B7-C7D4A5088492}"/>
                </a:ext>
              </a:extLst>
            </p:cNvPr>
            <p:cNvSpPr/>
            <p:nvPr>
              <p:custDataLst>
                <p:tags r:id="rId30"/>
              </p:custDataLst>
            </p:nvPr>
          </p:nvSpPr>
          <p:spPr>
            <a:xfrm>
              <a:off x="7630661" y="2507332"/>
              <a:ext cx="11000" cy="21967"/>
            </a:xfrm>
            <a:custGeom>
              <a:avLst/>
              <a:gdLst/>
              <a:ahLst/>
              <a:cxnLst/>
              <a:rect l="l" t="t" r="r" b="b"/>
              <a:pathLst>
                <a:path w="330" h="659" extrusionOk="0">
                  <a:moveTo>
                    <a:pt x="1" y="1"/>
                  </a:moveTo>
                  <a:lnTo>
                    <a:pt x="1"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7" name="Google Shape;945;p39">
              <a:extLst>
                <a:ext uri="{FF2B5EF4-FFF2-40B4-BE49-F238E27FC236}">
                  <a16:creationId xmlns:a16="http://schemas.microsoft.com/office/drawing/2014/main" id="{0C2D030B-316A-494E-A44C-752FD2B72136}"/>
                </a:ext>
              </a:extLst>
            </p:cNvPr>
            <p:cNvSpPr/>
            <p:nvPr>
              <p:custDataLst>
                <p:tags r:id="rId31"/>
              </p:custDataLst>
            </p:nvPr>
          </p:nvSpPr>
          <p:spPr>
            <a:xfrm>
              <a:off x="8040162" y="1610965"/>
              <a:ext cx="10967" cy="21933"/>
            </a:xfrm>
            <a:custGeom>
              <a:avLst/>
              <a:gdLst/>
              <a:ahLst/>
              <a:cxnLst/>
              <a:rect l="l" t="t" r="r" b="b"/>
              <a:pathLst>
                <a:path w="329" h="658" extrusionOk="0">
                  <a:moveTo>
                    <a:pt x="1" y="0"/>
                  </a:moveTo>
                  <a:lnTo>
                    <a:pt x="1" y="658"/>
                  </a:lnTo>
                  <a:lnTo>
                    <a:pt x="329" y="658"/>
                  </a:lnTo>
                  <a:lnTo>
                    <a:pt x="329"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8" name="Google Shape;946;p39">
              <a:extLst>
                <a:ext uri="{FF2B5EF4-FFF2-40B4-BE49-F238E27FC236}">
                  <a16:creationId xmlns:a16="http://schemas.microsoft.com/office/drawing/2014/main" id="{796DFB07-FC5B-43B7-8372-9D7DA717CC32}"/>
                </a:ext>
              </a:extLst>
            </p:cNvPr>
            <p:cNvSpPr/>
            <p:nvPr>
              <p:custDataLst>
                <p:tags r:id="rId32"/>
              </p:custDataLst>
            </p:nvPr>
          </p:nvSpPr>
          <p:spPr>
            <a:xfrm>
              <a:off x="8040163"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9" name="Google Shape;947;p39">
              <a:extLst>
                <a:ext uri="{FF2B5EF4-FFF2-40B4-BE49-F238E27FC236}">
                  <a16:creationId xmlns:a16="http://schemas.microsoft.com/office/drawing/2014/main" id="{2440F696-9A57-4ECE-AA65-AC637FEA3D4E}"/>
                </a:ext>
              </a:extLst>
            </p:cNvPr>
            <p:cNvSpPr/>
            <p:nvPr>
              <p:custDataLst>
                <p:tags r:id="rId33"/>
              </p:custDataLst>
            </p:nvPr>
          </p:nvSpPr>
          <p:spPr>
            <a:xfrm>
              <a:off x="8040162" y="2507332"/>
              <a:ext cx="10967" cy="21967"/>
            </a:xfrm>
            <a:custGeom>
              <a:avLst/>
              <a:gdLst/>
              <a:ahLst/>
              <a:cxnLst/>
              <a:rect l="l" t="t" r="r" b="b"/>
              <a:pathLst>
                <a:path w="329" h="659" extrusionOk="0">
                  <a:moveTo>
                    <a:pt x="1" y="1"/>
                  </a:moveTo>
                  <a:lnTo>
                    <a:pt x="1" y="658"/>
                  </a:lnTo>
                  <a:lnTo>
                    <a:pt x="329" y="658"/>
                  </a:lnTo>
                  <a:lnTo>
                    <a:pt x="329"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0" name="Google Shape;948;p39">
              <a:extLst>
                <a:ext uri="{FF2B5EF4-FFF2-40B4-BE49-F238E27FC236}">
                  <a16:creationId xmlns:a16="http://schemas.microsoft.com/office/drawing/2014/main" id="{0461B3F1-2AC5-413D-9810-F66384D43DE0}"/>
                </a:ext>
              </a:extLst>
            </p:cNvPr>
            <p:cNvSpPr/>
            <p:nvPr>
              <p:custDataLst>
                <p:tags r:id="rId34"/>
              </p:custDataLst>
            </p:nvPr>
          </p:nvSpPr>
          <p:spPr>
            <a:xfrm>
              <a:off x="5994295" y="1778065"/>
              <a:ext cx="1976367" cy="605933"/>
            </a:xfrm>
            <a:custGeom>
              <a:avLst/>
              <a:gdLst/>
              <a:ahLst/>
              <a:cxnLst/>
              <a:rect l="l" t="t" r="r" b="b"/>
              <a:pathLst>
                <a:path w="59291" h="18178" extrusionOk="0">
                  <a:moveTo>
                    <a:pt x="53808" y="0"/>
                  </a:moveTo>
                  <a:cubicBezTo>
                    <a:pt x="52947" y="0"/>
                    <a:pt x="52248" y="699"/>
                    <a:pt x="52248" y="1560"/>
                  </a:cubicBezTo>
                  <a:cubicBezTo>
                    <a:pt x="52248" y="1956"/>
                    <a:pt x="52401" y="2313"/>
                    <a:pt x="52644" y="2589"/>
                  </a:cubicBezTo>
                  <a:lnTo>
                    <a:pt x="40726" y="15153"/>
                  </a:lnTo>
                  <a:cubicBezTo>
                    <a:pt x="40465" y="14659"/>
                    <a:pt x="39951" y="14318"/>
                    <a:pt x="39352" y="14318"/>
                  </a:cubicBezTo>
                  <a:cubicBezTo>
                    <a:pt x="38850" y="14320"/>
                    <a:pt x="38380" y="14563"/>
                    <a:pt x="38088" y="14972"/>
                  </a:cubicBezTo>
                  <a:lnTo>
                    <a:pt x="33667" y="10299"/>
                  </a:lnTo>
                  <a:cubicBezTo>
                    <a:pt x="33910" y="10023"/>
                    <a:pt x="34063" y="9666"/>
                    <a:pt x="34063" y="9270"/>
                  </a:cubicBezTo>
                  <a:cubicBezTo>
                    <a:pt x="34064" y="8383"/>
                    <a:pt x="33338" y="7708"/>
                    <a:pt x="32506" y="7708"/>
                  </a:cubicBezTo>
                  <a:cubicBezTo>
                    <a:pt x="32358" y="7708"/>
                    <a:pt x="32206" y="7730"/>
                    <a:pt x="32055" y="7775"/>
                  </a:cubicBezTo>
                  <a:cubicBezTo>
                    <a:pt x="31053" y="8077"/>
                    <a:pt x="30627" y="9260"/>
                    <a:pt x="31204" y="10131"/>
                  </a:cubicBezTo>
                  <a:lnTo>
                    <a:pt x="24816" y="15228"/>
                  </a:lnTo>
                  <a:cubicBezTo>
                    <a:pt x="24586" y="14722"/>
                    <a:pt x="24102" y="14378"/>
                    <a:pt x="23550" y="14326"/>
                  </a:cubicBezTo>
                  <a:cubicBezTo>
                    <a:pt x="23500" y="14321"/>
                    <a:pt x="23450" y="14319"/>
                    <a:pt x="23400" y="14319"/>
                  </a:cubicBezTo>
                  <a:cubicBezTo>
                    <a:pt x="22901" y="14319"/>
                    <a:pt x="22428" y="14560"/>
                    <a:pt x="22136" y="14973"/>
                  </a:cubicBezTo>
                  <a:lnTo>
                    <a:pt x="14617" y="5127"/>
                  </a:lnTo>
                  <a:cubicBezTo>
                    <a:pt x="15085" y="4836"/>
                    <a:pt x="15363" y="4317"/>
                    <a:pt x="15349" y="3766"/>
                  </a:cubicBezTo>
                  <a:cubicBezTo>
                    <a:pt x="15334" y="3214"/>
                    <a:pt x="15030" y="2713"/>
                    <a:pt x="14547" y="2445"/>
                  </a:cubicBezTo>
                  <a:cubicBezTo>
                    <a:pt x="14312" y="2314"/>
                    <a:pt x="14052" y="2249"/>
                    <a:pt x="13792" y="2249"/>
                  </a:cubicBezTo>
                  <a:cubicBezTo>
                    <a:pt x="13519" y="2249"/>
                    <a:pt x="13245" y="2322"/>
                    <a:pt x="13001" y="2466"/>
                  </a:cubicBezTo>
                  <a:cubicBezTo>
                    <a:pt x="12527" y="2745"/>
                    <a:pt x="12235" y="3256"/>
                    <a:pt x="12235" y="3808"/>
                  </a:cubicBezTo>
                  <a:cubicBezTo>
                    <a:pt x="12235" y="4182"/>
                    <a:pt x="12373" y="4522"/>
                    <a:pt x="12593" y="4791"/>
                  </a:cubicBezTo>
                  <a:lnTo>
                    <a:pt x="2697" y="13924"/>
                  </a:lnTo>
                  <a:cubicBezTo>
                    <a:pt x="2417" y="13675"/>
                    <a:pt x="2055" y="13538"/>
                    <a:pt x="1682" y="13537"/>
                  </a:cubicBezTo>
                  <a:cubicBezTo>
                    <a:pt x="1051" y="13537"/>
                    <a:pt x="482" y="13917"/>
                    <a:pt x="242" y="14500"/>
                  </a:cubicBezTo>
                  <a:cubicBezTo>
                    <a:pt x="0" y="15083"/>
                    <a:pt x="135" y="15753"/>
                    <a:pt x="580" y="16198"/>
                  </a:cubicBezTo>
                  <a:cubicBezTo>
                    <a:pt x="878" y="16496"/>
                    <a:pt x="1276" y="16654"/>
                    <a:pt x="1682" y="16654"/>
                  </a:cubicBezTo>
                  <a:cubicBezTo>
                    <a:pt x="1883" y="16654"/>
                    <a:pt x="2086" y="16616"/>
                    <a:pt x="2279" y="16535"/>
                  </a:cubicBezTo>
                  <a:cubicBezTo>
                    <a:pt x="2861" y="16295"/>
                    <a:pt x="3240" y="15727"/>
                    <a:pt x="3240" y="15096"/>
                  </a:cubicBezTo>
                  <a:cubicBezTo>
                    <a:pt x="3240" y="14726"/>
                    <a:pt x="3104" y="14390"/>
                    <a:pt x="2889" y="14122"/>
                  </a:cubicBezTo>
                  <a:lnTo>
                    <a:pt x="12785" y="4989"/>
                  </a:lnTo>
                  <a:cubicBezTo>
                    <a:pt x="13060" y="5221"/>
                    <a:pt x="13409" y="5367"/>
                    <a:pt x="13795" y="5367"/>
                  </a:cubicBezTo>
                  <a:cubicBezTo>
                    <a:pt x="13991" y="5367"/>
                    <a:pt x="14186" y="5328"/>
                    <a:pt x="14368" y="5255"/>
                  </a:cubicBezTo>
                  <a:lnTo>
                    <a:pt x="21988" y="15230"/>
                  </a:lnTo>
                  <a:cubicBezTo>
                    <a:pt x="21894" y="15434"/>
                    <a:pt x="21845" y="15655"/>
                    <a:pt x="21845" y="15878"/>
                  </a:cubicBezTo>
                  <a:cubicBezTo>
                    <a:pt x="21829" y="16760"/>
                    <a:pt x="22543" y="17467"/>
                    <a:pt x="23401" y="17467"/>
                  </a:cubicBezTo>
                  <a:cubicBezTo>
                    <a:pt x="23464" y="17467"/>
                    <a:pt x="23528" y="17463"/>
                    <a:pt x="23593" y="17455"/>
                  </a:cubicBezTo>
                  <a:cubicBezTo>
                    <a:pt x="24533" y="17340"/>
                    <a:pt x="25155" y="16419"/>
                    <a:pt x="24910" y="15505"/>
                  </a:cubicBezTo>
                  <a:lnTo>
                    <a:pt x="31378" y="10344"/>
                  </a:lnTo>
                  <a:cubicBezTo>
                    <a:pt x="31680" y="10664"/>
                    <a:pt x="32089" y="10828"/>
                    <a:pt x="32500" y="10828"/>
                  </a:cubicBezTo>
                  <a:cubicBezTo>
                    <a:pt x="32840" y="10828"/>
                    <a:pt x="33182" y="10715"/>
                    <a:pt x="33466" y="10486"/>
                  </a:cubicBezTo>
                  <a:lnTo>
                    <a:pt x="37945" y="15220"/>
                  </a:lnTo>
                  <a:cubicBezTo>
                    <a:pt x="37463" y="16213"/>
                    <a:pt x="38134" y="17379"/>
                    <a:pt x="39235" y="17460"/>
                  </a:cubicBezTo>
                  <a:cubicBezTo>
                    <a:pt x="39274" y="17463"/>
                    <a:pt x="39312" y="17465"/>
                    <a:pt x="39350" y="17465"/>
                  </a:cubicBezTo>
                  <a:cubicBezTo>
                    <a:pt x="39825" y="17465"/>
                    <a:pt x="40278" y="17249"/>
                    <a:pt x="40576" y="16872"/>
                  </a:cubicBezTo>
                  <a:cubicBezTo>
                    <a:pt x="40897" y="16466"/>
                    <a:pt x="40997" y="15927"/>
                    <a:pt x="40841" y="15433"/>
                  </a:cubicBezTo>
                  <a:lnTo>
                    <a:pt x="52844" y="2777"/>
                  </a:lnTo>
                  <a:cubicBezTo>
                    <a:pt x="53110" y="2987"/>
                    <a:pt x="53442" y="3119"/>
                    <a:pt x="53808" y="3119"/>
                  </a:cubicBezTo>
                  <a:cubicBezTo>
                    <a:pt x="53892" y="3118"/>
                    <a:pt x="53974" y="3109"/>
                    <a:pt x="54056" y="3093"/>
                  </a:cubicBezTo>
                  <a:lnTo>
                    <a:pt x="57145" y="15190"/>
                  </a:lnTo>
                  <a:cubicBezTo>
                    <a:pt x="56394" y="15467"/>
                    <a:pt x="55979" y="16271"/>
                    <a:pt x="56191" y="17044"/>
                  </a:cubicBezTo>
                  <a:cubicBezTo>
                    <a:pt x="56377" y="17723"/>
                    <a:pt x="56994" y="18177"/>
                    <a:pt x="57676" y="18177"/>
                  </a:cubicBezTo>
                  <a:cubicBezTo>
                    <a:pt x="57769" y="18177"/>
                    <a:pt x="57863" y="18169"/>
                    <a:pt x="57957" y="18152"/>
                  </a:cubicBezTo>
                  <a:cubicBezTo>
                    <a:pt x="58745" y="18006"/>
                    <a:pt x="59290" y="17284"/>
                    <a:pt x="59213" y="16487"/>
                  </a:cubicBezTo>
                  <a:cubicBezTo>
                    <a:pt x="59137" y="15697"/>
                    <a:pt x="58472" y="15094"/>
                    <a:pt x="57679" y="15094"/>
                  </a:cubicBezTo>
                  <a:cubicBezTo>
                    <a:pt x="57673" y="15094"/>
                    <a:pt x="57667" y="15094"/>
                    <a:pt x="57661" y="15094"/>
                  </a:cubicBezTo>
                  <a:lnTo>
                    <a:pt x="57662" y="15096"/>
                  </a:lnTo>
                  <a:cubicBezTo>
                    <a:pt x="57579" y="15097"/>
                    <a:pt x="57495" y="15106"/>
                    <a:pt x="57414" y="15122"/>
                  </a:cubicBezTo>
                  <a:lnTo>
                    <a:pt x="54324" y="3025"/>
                  </a:lnTo>
                  <a:cubicBezTo>
                    <a:pt x="54930" y="2812"/>
                    <a:pt x="55368" y="2240"/>
                    <a:pt x="55368" y="1560"/>
                  </a:cubicBezTo>
                  <a:cubicBezTo>
                    <a:pt x="55368" y="699"/>
                    <a:pt x="54669" y="0"/>
                    <a:pt x="53808" y="0"/>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1" name="Google Shape;949;p39">
              <a:extLst>
                <a:ext uri="{FF2B5EF4-FFF2-40B4-BE49-F238E27FC236}">
                  <a16:creationId xmlns:a16="http://schemas.microsoft.com/office/drawing/2014/main" id="{ED93F535-9958-4D07-A362-9E3CA34EACC0}"/>
                </a:ext>
              </a:extLst>
            </p:cNvPr>
            <p:cNvSpPr/>
            <p:nvPr>
              <p:custDataLst>
                <p:tags r:id="rId35"/>
              </p:custDataLst>
            </p:nvPr>
          </p:nvSpPr>
          <p:spPr>
            <a:xfrm>
              <a:off x="6124028" y="2968232"/>
              <a:ext cx="1944733" cy="906533"/>
            </a:xfrm>
            <a:custGeom>
              <a:avLst/>
              <a:gdLst/>
              <a:ahLst/>
              <a:cxnLst/>
              <a:rect l="l" t="t" r="r" b="b"/>
              <a:pathLst>
                <a:path w="58342" h="27196" extrusionOk="0">
                  <a:moveTo>
                    <a:pt x="0" y="1"/>
                  </a:moveTo>
                  <a:lnTo>
                    <a:pt x="0" y="27195"/>
                  </a:lnTo>
                  <a:lnTo>
                    <a:pt x="58342" y="27195"/>
                  </a:lnTo>
                  <a:lnTo>
                    <a:pt x="58342" y="1"/>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2" name="Google Shape;950;p39">
              <a:extLst>
                <a:ext uri="{FF2B5EF4-FFF2-40B4-BE49-F238E27FC236}">
                  <a16:creationId xmlns:a16="http://schemas.microsoft.com/office/drawing/2014/main" id="{D7C01FF8-7DA6-42A0-8F7E-8B0A5858AD60}"/>
                </a:ext>
              </a:extLst>
            </p:cNvPr>
            <p:cNvSpPr/>
            <p:nvPr>
              <p:custDataLst>
                <p:tags r:id="rId36"/>
              </p:custDataLst>
            </p:nvPr>
          </p:nvSpPr>
          <p:spPr>
            <a:xfrm>
              <a:off x="6261629" y="3108298"/>
              <a:ext cx="1669733" cy="101333"/>
            </a:xfrm>
            <a:custGeom>
              <a:avLst/>
              <a:gdLst/>
              <a:ahLst/>
              <a:cxnLst/>
              <a:rect l="l" t="t" r="r" b="b"/>
              <a:pathLst>
                <a:path w="50092" h="3040" extrusionOk="0">
                  <a:moveTo>
                    <a:pt x="3" y="0"/>
                  </a:moveTo>
                  <a:lnTo>
                    <a:pt x="1" y="3014"/>
                  </a:lnTo>
                  <a:lnTo>
                    <a:pt x="50088" y="3039"/>
                  </a:lnTo>
                  <a:lnTo>
                    <a:pt x="50092" y="21"/>
                  </a:lnTo>
                  <a:lnTo>
                    <a:pt x="3"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3" name="Google Shape;951;p39">
              <a:extLst>
                <a:ext uri="{FF2B5EF4-FFF2-40B4-BE49-F238E27FC236}">
                  <a16:creationId xmlns:a16="http://schemas.microsoft.com/office/drawing/2014/main" id="{74A64394-1F58-4C9B-8FFB-892C72156A2D}"/>
                </a:ext>
              </a:extLst>
            </p:cNvPr>
            <p:cNvSpPr/>
            <p:nvPr>
              <p:custDataLst>
                <p:tags r:id="rId37"/>
              </p:custDataLst>
            </p:nvPr>
          </p:nvSpPr>
          <p:spPr>
            <a:xfrm>
              <a:off x="6261562" y="3370732"/>
              <a:ext cx="1669600" cy="101400"/>
            </a:xfrm>
            <a:custGeom>
              <a:avLst/>
              <a:gdLst/>
              <a:ahLst/>
              <a:cxnLst/>
              <a:rect l="l" t="t" r="r" b="b"/>
              <a:pathLst>
                <a:path w="50088" h="3042" extrusionOk="0">
                  <a:moveTo>
                    <a:pt x="0" y="0"/>
                  </a:moveTo>
                  <a:lnTo>
                    <a:pt x="0" y="3017"/>
                  </a:lnTo>
                  <a:lnTo>
                    <a:pt x="50086" y="3042"/>
                  </a:lnTo>
                  <a:lnTo>
                    <a:pt x="50087" y="25"/>
                  </a:lnTo>
                  <a:lnTo>
                    <a:pt x="0"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4" name="Google Shape;952;p39">
              <a:extLst>
                <a:ext uri="{FF2B5EF4-FFF2-40B4-BE49-F238E27FC236}">
                  <a16:creationId xmlns:a16="http://schemas.microsoft.com/office/drawing/2014/main" id="{B1ECFE73-9D74-4327-840E-DE9EED655E89}"/>
                </a:ext>
              </a:extLst>
            </p:cNvPr>
            <p:cNvSpPr/>
            <p:nvPr>
              <p:custDataLst>
                <p:tags r:id="rId38"/>
              </p:custDataLst>
            </p:nvPr>
          </p:nvSpPr>
          <p:spPr>
            <a:xfrm>
              <a:off x="6261429" y="3633232"/>
              <a:ext cx="1669600" cy="101467"/>
            </a:xfrm>
            <a:custGeom>
              <a:avLst/>
              <a:gdLst/>
              <a:ahLst/>
              <a:cxnLst/>
              <a:rect l="l" t="t" r="r" b="b"/>
              <a:pathLst>
                <a:path w="50088" h="3044" extrusionOk="0">
                  <a:moveTo>
                    <a:pt x="0" y="1"/>
                  </a:moveTo>
                  <a:lnTo>
                    <a:pt x="0" y="3019"/>
                  </a:lnTo>
                  <a:lnTo>
                    <a:pt x="50086" y="3044"/>
                  </a:lnTo>
                  <a:lnTo>
                    <a:pt x="50087" y="27"/>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5" name="Google Shape;953;p39">
              <a:extLst>
                <a:ext uri="{FF2B5EF4-FFF2-40B4-BE49-F238E27FC236}">
                  <a16:creationId xmlns:a16="http://schemas.microsoft.com/office/drawing/2014/main" id="{B9D9B52A-2931-402F-AD5A-C3B59D36E6C2}"/>
                </a:ext>
              </a:extLst>
            </p:cNvPr>
            <p:cNvSpPr/>
            <p:nvPr>
              <p:custDataLst>
                <p:tags r:id="rId39"/>
              </p:custDataLst>
            </p:nvPr>
          </p:nvSpPr>
          <p:spPr>
            <a:xfrm>
              <a:off x="5293162" y="4696366"/>
              <a:ext cx="840133" cy="66167"/>
            </a:xfrm>
            <a:custGeom>
              <a:avLst/>
              <a:gdLst/>
              <a:ahLst/>
              <a:cxnLst/>
              <a:rect l="l" t="t" r="r" b="b"/>
              <a:pathLst>
                <a:path w="25204" h="1985"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6" name="Google Shape;954;p39">
              <a:extLst>
                <a:ext uri="{FF2B5EF4-FFF2-40B4-BE49-F238E27FC236}">
                  <a16:creationId xmlns:a16="http://schemas.microsoft.com/office/drawing/2014/main" id="{A15928D9-F13D-41D4-B1A2-002FD08BCD13}"/>
                </a:ext>
              </a:extLst>
            </p:cNvPr>
            <p:cNvSpPr/>
            <p:nvPr>
              <p:custDataLst>
                <p:tags r:id="rId40"/>
              </p:custDataLst>
            </p:nvPr>
          </p:nvSpPr>
          <p:spPr>
            <a:xfrm>
              <a:off x="5293095"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7" name="Google Shape;955;p39">
              <a:extLst>
                <a:ext uri="{FF2B5EF4-FFF2-40B4-BE49-F238E27FC236}">
                  <a16:creationId xmlns:a16="http://schemas.microsoft.com/office/drawing/2014/main" id="{FF176AB2-2178-4228-9ED1-48DB10121023}"/>
                </a:ext>
              </a:extLst>
            </p:cNvPr>
            <p:cNvSpPr/>
            <p:nvPr>
              <p:custDataLst>
                <p:tags r:id="rId41"/>
              </p:custDataLst>
            </p:nvPr>
          </p:nvSpPr>
          <p:spPr>
            <a:xfrm>
              <a:off x="5292996" y="5041298"/>
              <a:ext cx="840100" cy="66533"/>
            </a:xfrm>
            <a:custGeom>
              <a:avLst/>
              <a:gdLst/>
              <a:ahLst/>
              <a:cxnLst/>
              <a:rect l="l" t="t" r="r" b="b"/>
              <a:pathLst>
                <a:path w="25203" h="1996" extrusionOk="0">
                  <a:moveTo>
                    <a:pt x="2" y="0"/>
                  </a:moveTo>
                  <a:lnTo>
                    <a:pt x="1" y="1984"/>
                  </a:lnTo>
                  <a:lnTo>
                    <a:pt x="25202" y="1995"/>
                  </a:lnTo>
                  <a:lnTo>
                    <a:pt x="25203" y="12"/>
                  </a:lnTo>
                  <a:lnTo>
                    <a:pt x="2"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8" name="Google Shape;956;p39">
              <a:extLst>
                <a:ext uri="{FF2B5EF4-FFF2-40B4-BE49-F238E27FC236}">
                  <a16:creationId xmlns:a16="http://schemas.microsoft.com/office/drawing/2014/main" id="{59B0FCC0-E738-4871-88BC-7698D0DE08D4}"/>
                </a:ext>
              </a:extLst>
            </p:cNvPr>
            <p:cNvSpPr/>
            <p:nvPr>
              <p:custDataLst>
                <p:tags r:id="rId42"/>
              </p:custDataLst>
            </p:nvPr>
          </p:nvSpPr>
          <p:spPr>
            <a:xfrm>
              <a:off x="6256294" y="4696366"/>
              <a:ext cx="840100" cy="66167"/>
            </a:xfrm>
            <a:custGeom>
              <a:avLst/>
              <a:gdLst/>
              <a:ahLst/>
              <a:cxnLst/>
              <a:rect l="l" t="t" r="r" b="b"/>
              <a:pathLst>
                <a:path w="25203" h="1985" extrusionOk="0">
                  <a:moveTo>
                    <a:pt x="0" y="1"/>
                  </a:moveTo>
                  <a:lnTo>
                    <a:pt x="0" y="1984"/>
                  </a:lnTo>
                  <a:lnTo>
                    <a:pt x="25202" y="1984"/>
                  </a:lnTo>
                  <a:lnTo>
                    <a:pt x="25202"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9" name="Google Shape;957;p39">
              <a:extLst>
                <a:ext uri="{FF2B5EF4-FFF2-40B4-BE49-F238E27FC236}">
                  <a16:creationId xmlns:a16="http://schemas.microsoft.com/office/drawing/2014/main" id="{46BC20F5-314D-4324-AFDF-297D1D7CDA87}"/>
                </a:ext>
              </a:extLst>
            </p:cNvPr>
            <p:cNvSpPr/>
            <p:nvPr>
              <p:custDataLst>
                <p:tags r:id="rId43"/>
              </p:custDataLst>
            </p:nvPr>
          </p:nvSpPr>
          <p:spPr>
            <a:xfrm>
              <a:off x="6256194"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0" name="Google Shape;958;p39">
              <a:extLst>
                <a:ext uri="{FF2B5EF4-FFF2-40B4-BE49-F238E27FC236}">
                  <a16:creationId xmlns:a16="http://schemas.microsoft.com/office/drawing/2014/main" id="{BB2F982F-E6F4-450A-BCF6-C15385ECCFDF}"/>
                </a:ext>
              </a:extLst>
            </p:cNvPr>
            <p:cNvSpPr/>
            <p:nvPr>
              <p:custDataLst>
                <p:tags r:id="rId44"/>
              </p:custDataLst>
            </p:nvPr>
          </p:nvSpPr>
          <p:spPr>
            <a:xfrm>
              <a:off x="6256095" y="5041465"/>
              <a:ext cx="840133" cy="66133"/>
            </a:xfrm>
            <a:custGeom>
              <a:avLst/>
              <a:gdLst/>
              <a:ahLst/>
              <a:cxnLst/>
              <a:rect l="l" t="t" r="r" b="b"/>
              <a:pathLst>
                <a:path w="25204" h="1984"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1" name="Google Shape;959;p39">
              <a:extLst>
                <a:ext uri="{FF2B5EF4-FFF2-40B4-BE49-F238E27FC236}">
                  <a16:creationId xmlns:a16="http://schemas.microsoft.com/office/drawing/2014/main" id="{758A2D7D-66DD-4A4C-B353-E3D492996CEF}"/>
                </a:ext>
              </a:extLst>
            </p:cNvPr>
            <p:cNvSpPr/>
            <p:nvPr>
              <p:custDataLst>
                <p:tags r:id="rId45"/>
              </p:custDataLst>
            </p:nvPr>
          </p:nvSpPr>
          <p:spPr>
            <a:xfrm>
              <a:off x="5532961" y="4181665"/>
              <a:ext cx="360400" cy="360400"/>
            </a:xfrm>
            <a:custGeom>
              <a:avLst/>
              <a:gdLst/>
              <a:ahLst/>
              <a:cxnLst/>
              <a:rect l="l" t="t" r="r" b="b"/>
              <a:pathLst>
                <a:path w="10812" h="10812" extrusionOk="0">
                  <a:moveTo>
                    <a:pt x="5405" y="0"/>
                  </a:moveTo>
                  <a:cubicBezTo>
                    <a:pt x="2419" y="0"/>
                    <a:pt x="0" y="2419"/>
                    <a:pt x="0" y="5405"/>
                  </a:cubicBezTo>
                  <a:cubicBezTo>
                    <a:pt x="0" y="8392"/>
                    <a:pt x="2420" y="10812"/>
                    <a:pt x="5405" y="10812"/>
                  </a:cubicBezTo>
                  <a:cubicBezTo>
                    <a:pt x="8391" y="10812"/>
                    <a:pt x="10812" y="8391"/>
                    <a:pt x="10812" y="5405"/>
                  </a:cubicBezTo>
                  <a:cubicBezTo>
                    <a:pt x="10812" y="2420"/>
                    <a:pt x="8392" y="0"/>
                    <a:pt x="540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2" name="Google Shape;960;p39">
              <a:extLst>
                <a:ext uri="{FF2B5EF4-FFF2-40B4-BE49-F238E27FC236}">
                  <a16:creationId xmlns:a16="http://schemas.microsoft.com/office/drawing/2014/main" id="{2C683AC9-FBF8-4CE1-AC5D-7FCB90C36882}"/>
                </a:ext>
              </a:extLst>
            </p:cNvPr>
            <p:cNvSpPr/>
            <p:nvPr>
              <p:custDataLst>
                <p:tags r:id="rId46"/>
              </p:custDataLst>
            </p:nvPr>
          </p:nvSpPr>
          <p:spPr>
            <a:xfrm>
              <a:off x="6496061" y="4181632"/>
              <a:ext cx="360400" cy="360433"/>
            </a:xfrm>
            <a:custGeom>
              <a:avLst/>
              <a:gdLst/>
              <a:ahLst/>
              <a:cxnLst/>
              <a:rect l="l" t="t" r="r" b="b"/>
              <a:pathLst>
                <a:path w="10812" h="10813" extrusionOk="0">
                  <a:moveTo>
                    <a:pt x="5406" y="0"/>
                  </a:moveTo>
                  <a:cubicBezTo>
                    <a:pt x="2420" y="0"/>
                    <a:pt x="1" y="2421"/>
                    <a:pt x="1" y="5406"/>
                  </a:cubicBezTo>
                  <a:cubicBezTo>
                    <a:pt x="1" y="8392"/>
                    <a:pt x="2420" y="10813"/>
                    <a:pt x="5406" y="10813"/>
                  </a:cubicBezTo>
                  <a:cubicBezTo>
                    <a:pt x="8391" y="10813"/>
                    <a:pt x="10812" y="8392"/>
                    <a:pt x="10812" y="5406"/>
                  </a:cubicBezTo>
                  <a:cubicBezTo>
                    <a:pt x="10812" y="2421"/>
                    <a:pt x="8391" y="0"/>
                    <a:pt x="5406"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3" name="Google Shape;961;p39">
              <a:extLst>
                <a:ext uri="{FF2B5EF4-FFF2-40B4-BE49-F238E27FC236}">
                  <a16:creationId xmlns:a16="http://schemas.microsoft.com/office/drawing/2014/main" id="{BF0FB3D8-9EDD-4493-B2A6-499B398CCB0E}"/>
                </a:ext>
              </a:extLst>
            </p:cNvPr>
            <p:cNvSpPr/>
            <p:nvPr>
              <p:custDataLst>
                <p:tags r:id="rId47"/>
              </p:custDataLst>
            </p:nvPr>
          </p:nvSpPr>
          <p:spPr>
            <a:xfrm>
              <a:off x="7319495" y="6702232"/>
              <a:ext cx="2251167" cy="778367"/>
            </a:xfrm>
            <a:custGeom>
              <a:avLst/>
              <a:gdLst/>
              <a:ahLst/>
              <a:cxnLst/>
              <a:rect l="l" t="t" r="r" b="b"/>
              <a:pathLst>
                <a:path w="67535" h="23351" extrusionOk="0">
                  <a:moveTo>
                    <a:pt x="672" y="2986"/>
                  </a:moveTo>
                  <a:lnTo>
                    <a:pt x="1" y="23350"/>
                  </a:lnTo>
                  <a:lnTo>
                    <a:pt x="67535" y="23350"/>
                  </a:lnTo>
                  <a:lnTo>
                    <a:pt x="34621" y="1572"/>
                  </a:lnTo>
                  <a:lnTo>
                    <a:pt x="19028" y="1"/>
                  </a:lnTo>
                  <a:lnTo>
                    <a:pt x="26104" y="8880"/>
                  </a:lnTo>
                  <a:lnTo>
                    <a:pt x="12062" y="3489"/>
                  </a:lnTo>
                  <a:close/>
                </a:path>
              </a:pathLst>
            </a:custGeom>
            <a:gradFill>
              <a:gsLst>
                <a:gs pos="0">
                  <a:srgbClr val="FFFFFF">
                    <a:alpha val="11372"/>
                  </a:srgbClr>
                </a:gs>
                <a:gs pos="66000">
                  <a:srgbClr val="E354F7">
                    <a:alpha val="16078"/>
                  </a:srgbClr>
                </a:gs>
                <a:gs pos="100000">
                  <a:srgbClr val="10ECFF">
                    <a:alpha val="2549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4" name="Google Shape;962;p39">
              <a:extLst>
                <a:ext uri="{FF2B5EF4-FFF2-40B4-BE49-F238E27FC236}">
                  <a16:creationId xmlns:a16="http://schemas.microsoft.com/office/drawing/2014/main" id="{133610CC-85D7-4FBC-B8AE-C38A2174D49F}"/>
                </a:ext>
              </a:extLst>
            </p:cNvPr>
            <p:cNvSpPr/>
            <p:nvPr>
              <p:custDataLst>
                <p:tags r:id="rId48"/>
              </p:custDataLst>
            </p:nvPr>
          </p:nvSpPr>
          <p:spPr>
            <a:xfrm>
              <a:off x="7638195" y="6548365"/>
              <a:ext cx="198467" cy="317967"/>
            </a:xfrm>
            <a:custGeom>
              <a:avLst/>
              <a:gdLst/>
              <a:ahLst/>
              <a:cxnLst/>
              <a:rect l="l" t="t" r="r" b="b"/>
              <a:pathLst>
                <a:path w="5954" h="9539" extrusionOk="0">
                  <a:moveTo>
                    <a:pt x="5467" y="914"/>
                  </a:moveTo>
                  <a:cubicBezTo>
                    <a:pt x="5506" y="725"/>
                    <a:pt x="5430" y="482"/>
                    <a:pt x="5212" y="435"/>
                  </a:cubicBezTo>
                  <a:cubicBezTo>
                    <a:pt x="4896" y="365"/>
                    <a:pt x="4575" y="333"/>
                    <a:pt x="4260" y="314"/>
                  </a:cubicBezTo>
                  <a:cubicBezTo>
                    <a:pt x="4240" y="287"/>
                    <a:pt x="4228" y="260"/>
                    <a:pt x="4209" y="232"/>
                  </a:cubicBezTo>
                  <a:cubicBezTo>
                    <a:pt x="4046" y="1"/>
                    <a:pt x="3663" y="82"/>
                    <a:pt x="3528" y="295"/>
                  </a:cubicBezTo>
                  <a:cubicBezTo>
                    <a:pt x="2491" y="305"/>
                    <a:pt x="1456" y="432"/>
                    <a:pt x="415" y="318"/>
                  </a:cubicBezTo>
                  <a:cubicBezTo>
                    <a:pt x="202" y="292"/>
                    <a:pt x="1" y="533"/>
                    <a:pt x="63" y="739"/>
                  </a:cubicBezTo>
                  <a:cubicBezTo>
                    <a:pt x="740" y="3003"/>
                    <a:pt x="494" y="5087"/>
                    <a:pt x="182" y="7383"/>
                  </a:cubicBezTo>
                  <a:cubicBezTo>
                    <a:pt x="164" y="7507"/>
                    <a:pt x="262" y="7588"/>
                    <a:pt x="365" y="7602"/>
                  </a:cubicBezTo>
                  <a:cubicBezTo>
                    <a:pt x="383" y="7679"/>
                    <a:pt x="407" y="7754"/>
                    <a:pt x="434" y="7828"/>
                  </a:cubicBezTo>
                  <a:cubicBezTo>
                    <a:pt x="559" y="8146"/>
                    <a:pt x="751" y="8433"/>
                    <a:pt x="1000" y="8666"/>
                  </a:cubicBezTo>
                  <a:cubicBezTo>
                    <a:pt x="1256" y="9116"/>
                    <a:pt x="1644" y="9408"/>
                    <a:pt x="2173" y="9306"/>
                  </a:cubicBezTo>
                  <a:cubicBezTo>
                    <a:pt x="2614" y="9434"/>
                    <a:pt x="3088" y="9494"/>
                    <a:pt x="3549" y="9510"/>
                  </a:cubicBezTo>
                  <a:cubicBezTo>
                    <a:pt x="4465" y="9538"/>
                    <a:pt x="5791" y="9127"/>
                    <a:pt x="5842" y="8020"/>
                  </a:cubicBezTo>
                  <a:cubicBezTo>
                    <a:pt x="5953" y="5620"/>
                    <a:pt x="4946" y="3373"/>
                    <a:pt x="5467" y="914"/>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5" name="Google Shape;963;p39">
              <a:extLst>
                <a:ext uri="{FF2B5EF4-FFF2-40B4-BE49-F238E27FC236}">
                  <a16:creationId xmlns:a16="http://schemas.microsoft.com/office/drawing/2014/main" id="{AAE19433-66A2-43B7-A09F-ED5222EF51A8}"/>
                </a:ext>
              </a:extLst>
            </p:cNvPr>
            <p:cNvSpPr/>
            <p:nvPr>
              <p:custDataLst>
                <p:tags r:id="rId49"/>
              </p:custDataLst>
            </p:nvPr>
          </p:nvSpPr>
          <p:spPr>
            <a:xfrm>
              <a:off x="7332697" y="6691032"/>
              <a:ext cx="542067" cy="311400"/>
            </a:xfrm>
            <a:custGeom>
              <a:avLst/>
              <a:gdLst/>
              <a:ahLst/>
              <a:cxnLst/>
              <a:rect l="l" t="t" r="r" b="b"/>
              <a:pathLst>
                <a:path w="16262" h="9342" extrusionOk="0">
                  <a:moveTo>
                    <a:pt x="15855" y="8144"/>
                  </a:moveTo>
                  <a:cubicBezTo>
                    <a:pt x="16261" y="6895"/>
                    <a:pt x="15195" y="4651"/>
                    <a:pt x="15268" y="3289"/>
                  </a:cubicBezTo>
                  <a:cubicBezTo>
                    <a:pt x="15198" y="3266"/>
                    <a:pt x="15122" y="3255"/>
                    <a:pt x="15050" y="3289"/>
                  </a:cubicBezTo>
                  <a:cubicBezTo>
                    <a:pt x="13599" y="5271"/>
                    <a:pt x="9504" y="5388"/>
                    <a:pt x="9505" y="2336"/>
                  </a:cubicBezTo>
                  <a:cubicBezTo>
                    <a:pt x="9271" y="2085"/>
                    <a:pt x="9006" y="1889"/>
                    <a:pt x="8616" y="1723"/>
                  </a:cubicBezTo>
                  <a:cubicBezTo>
                    <a:pt x="7309" y="1168"/>
                    <a:pt x="5680" y="810"/>
                    <a:pt x="4305" y="432"/>
                  </a:cubicBezTo>
                  <a:cubicBezTo>
                    <a:pt x="2742" y="1"/>
                    <a:pt x="1" y="522"/>
                    <a:pt x="103" y="1966"/>
                  </a:cubicBezTo>
                  <a:cubicBezTo>
                    <a:pt x="83" y="2509"/>
                    <a:pt x="291" y="3130"/>
                    <a:pt x="723" y="3620"/>
                  </a:cubicBezTo>
                  <a:cubicBezTo>
                    <a:pt x="2439" y="5577"/>
                    <a:pt x="4464" y="6672"/>
                    <a:pt x="6947" y="7374"/>
                  </a:cubicBezTo>
                  <a:cubicBezTo>
                    <a:pt x="9126" y="7994"/>
                    <a:pt x="12697" y="9341"/>
                    <a:pt x="14375" y="8971"/>
                  </a:cubicBezTo>
                  <a:cubicBezTo>
                    <a:pt x="14411" y="8964"/>
                    <a:pt x="15822" y="8167"/>
                    <a:pt x="15855" y="8144"/>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6" name="Google Shape;964;p39">
              <a:extLst>
                <a:ext uri="{FF2B5EF4-FFF2-40B4-BE49-F238E27FC236}">
                  <a16:creationId xmlns:a16="http://schemas.microsoft.com/office/drawing/2014/main" id="{EB0E4E94-5F6C-4149-A916-6BD109041C63}"/>
                </a:ext>
              </a:extLst>
            </p:cNvPr>
            <p:cNvSpPr/>
            <p:nvPr>
              <p:custDataLst>
                <p:tags r:id="rId50"/>
              </p:custDataLst>
            </p:nvPr>
          </p:nvSpPr>
          <p:spPr>
            <a:xfrm>
              <a:off x="7333862" y="6702232"/>
              <a:ext cx="78733" cy="137300"/>
            </a:xfrm>
            <a:custGeom>
              <a:avLst/>
              <a:gdLst/>
              <a:ahLst/>
              <a:cxnLst/>
              <a:rect l="l" t="t" r="r" b="b"/>
              <a:pathLst>
                <a:path w="2362" h="4119" extrusionOk="0">
                  <a:moveTo>
                    <a:pt x="2362" y="1"/>
                  </a:moveTo>
                  <a:lnTo>
                    <a:pt x="2362" y="1"/>
                  </a:lnTo>
                  <a:cubicBezTo>
                    <a:pt x="1132" y="150"/>
                    <a:pt x="1" y="698"/>
                    <a:pt x="68" y="1635"/>
                  </a:cubicBezTo>
                  <a:cubicBezTo>
                    <a:pt x="48" y="2176"/>
                    <a:pt x="256" y="2798"/>
                    <a:pt x="688" y="3287"/>
                  </a:cubicBezTo>
                  <a:cubicBezTo>
                    <a:pt x="951" y="3586"/>
                    <a:pt x="1221" y="3859"/>
                    <a:pt x="1498" y="4119"/>
                  </a:cubicBezTo>
                  <a:cubicBezTo>
                    <a:pt x="1118" y="3447"/>
                    <a:pt x="938" y="2713"/>
                    <a:pt x="961" y="2047"/>
                  </a:cubicBezTo>
                  <a:cubicBezTo>
                    <a:pt x="897" y="1154"/>
                    <a:pt x="1476" y="474"/>
                    <a:pt x="2362" y="1"/>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7" name="Google Shape;965;p39">
              <a:extLst>
                <a:ext uri="{FF2B5EF4-FFF2-40B4-BE49-F238E27FC236}">
                  <a16:creationId xmlns:a16="http://schemas.microsoft.com/office/drawing/2014/main" id="{855495EC-AEBD-483E-A69E-800000C6F5F4}"/>
                </a:ext>
              </a:extLst>
            </p:cNvPr>
            <p:cNvSpPr/>
            <p:nvPr>
              <p:custDataLst>
                <p:tags r:id="rId51"/>
              </p:custDataLst>
            </p:nvPr>
          </p:nvSpPr>
          <p:spPr>
            <a:xfrm>
              <a:off x="8217029" y="6405999"/>
              <a:ext cx="255367" cy="323433"/>
            </a:xfrm>
            <a:custGeom>
              <a:avLst/>
              <a:gdLst/>
              <a:ahLst/>
              <a:cxnLst/>
              <a:rect l="l" t="t" r="r" b="b"/>
              <a:pathLst>
                <a:path w="7659" h="9703" extrusionOk="0">
                  <a:moveTo>
                    <a:pt x="5399" y="550"/>
                  </a:moveTo>
                  <a:cubicBezTo>
                    <a:pt x="5392" y="354"/>
                    <a:pt x="5261" y="137"/>
                    <a:pt x="5039" y="143"/>
                  </a:cubicBezTo>
                  <a:cubicBezTo>
                    <a:pt x="4713" y="153"/>
                    <a:pt x="4395" y="200"/>
                    <a:pt x="4084" y="252"/>
                  </a:cubicBezTo>
                  <a:cubicBezTo>
                    <a:pt x="4060" y="235"/>
                    <a:pt x="4041" y="203"/>
                    <a:pt x="4018" y="184"/>
                  </a:cubicBezTo>
                  <a:cubicBezTo>
                    <a:pt x="3801" y="1"/>
                    <a:pt x="3447" y="172"/>
                    <a:pt x="3368" y="410"/>
                  </a:cubicBezTo>
                  <a:cubicBezTo>
                    <a:pt x="2368" y="667"/>
                    <a:pt x="1390" y="1034"/>
                    <a:pt x="352" y="1173"/>
                  </a:cubicBezTo>
                  <a:cubicBezTo>
                    <a:pt x="137" y="1196"/>
                    <a:pt x="0" y="1477"/>
                    <a:pt x="111" y="1667"/>
                  </a:cubicBezTo>
                  <a:cubicBezTo>
                    <a:pt x="1303" y="3705"/>
                    <a:pt x="1556" y="5781"/>
                    <a:pt x="1797" y="8092"/>
                  </a:cubicBezTo>
                  <a:cubicBezTo>
                    <a:pt x="1810" y="8215"/>
                    <a:pt x="1922" y="8271"/>
                    <a:pt x="2027" y="8259"/>
                  </a:cubicBezTo>
                  <a:cubicBezTo>
                    <a:pt x="2063" y="8330"/>
                    <a:pt x="2105" y="8398"/>
                    <a:pt x="2151" y="8463"/>
                  </a:cubicBezTo>
                  <a:cubicBezTo>
                    <a:pt x="2344" y="8744"/>
                    <a:pt x="2599" y="8975"/>
                    <a:pt x="2898" y="9140"/>
                  </a:cubicBezTo>
                  <a:cubicBezTo>
                    <a:pt x="3249" y="9515"/>
                    <a:pt x="3698" y="9703"/>
                    <a:pt x="4188" y="9485"/>
                  </a:cubicBezTo>
                  <a:cubicBezTo>
                    <a:pt x="4647" y="9504"/>
                    <a:pt x="5122" y="9450"/>
                    <a:pt x="5571" y="9354"/>
                  </a:cubicBezTo>
                  <a:cubicBezTo>
                    <a:pt x="6469" y="9165"/>
                    <a:pt x="7660" y="8450"/>
                    <a:pt x="7446" y="7362"/>
                  </a:cubicBezTo>
                  <a:cubicBezTo>
                    <a:pt x="6986" y="5005"/>
                    <a:pt x="5478" y="3061"/>
                    <a:pt x="5399" y="550"/>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8" name="Google Shape;966;p39">
              <a:extLst>
                <a:ext uri="{FF2B5EF4-FFF2-40B4-BE49-F238E27FC236}">
                  <a16:creationId xmlns:a16="http://schemas.microsoft.com/office/drawing/2014/main" id="{EABFDF60-D8BD-46B9-A565-79CDADF19E42}"/>
                </a:ext>
              </a:extLst>
            </p:cNvPr>
            <p:cNvSpPr/>
            <p:nvPr>
              <p:custDataLst>
                <p:tags r:id="rId52"/>
              </p:custDataLst>
            </p:nvPr>
          </p:nvSpPr>
          <p:spPr>
            <a:xfrm>
              <a:off x="7939495" y="6625765"/>
              <a:ext cx="412433" cy="215167"/>
            </a:xfrm>
            <a:custGeom>
              <a:avLst/>
              <a:gdLst/>
              <a:ahLst/>
              <a:cxnLst/>
              <a:rect l="l" t="t" r="r" b="b"/>
              <a:pathLst>
                <a:path w="12373" h="6455" extrusionOk="0">
                  <a:moveTo>
                    <a:pt x="3371" y="0"/>
                  </a:moveTo>
                  <a:cubicBezTo>
                    <a:pt x="1825" y="0"/>
                    <a:pt x="1" y="261"/>
                    <a:pt x="248" y="2500"/>
                  </a:cubicBezTo>
                  <a:cubicBezTo>
                    <a:pt x="363" y="3034"/>
                    <a:pt x="2178" y="3991"/>
                    <a:pt x="2768" y="4264"/>
                  </a:cubicBezTo>
                  <a:cubicBezTo>
                    <a:pt x="5628" y="5586"/>
                    <a:pt x="9293" y="6455"/>
                    <a:pt x="11916" y="6455"/>
                  </a:cubicBezTo>
                  <a:cubicBezTo>
                    <a:pt x="12072" y="6455"/>
                    <a:pt x="12224" y="6452"/>
                    <a:pt x="12372" y="6445"/>
                  </a:cubicBezTo>
                  <a:cubicBezTo>
                    <a:pt x="9788" y="6357"/>
                    <a:pt x="6367" y="5513"/>
                    <a:pt x="3662" y="4264"/>
                  </a:cubicBezTo>
                  <a:cubicBezTo>
                    <a:pt x="3072" y="3992"/>
                    <a:pt x="1254" y="3036"/>
                    <a:pt x="1142" y="2500"/>
                  </a:cubicBezTo>
                  <a:cubicBezTo>
                    <a:pt x="916" y="454"/>
                    <a:pt x="2422" y="59"/>
                    <a:pt x="3863" y="7"/>
                  </a:cubicBezTo>
                  <a:cubicBezTo>
                    <a:pt x="3705" y="3"/>
                    <a:pt x="3540" y="0"/>
                    <a:pt x="3371" y="0"/>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9" name="Google Shape;967;p39">
              <a:extLst>
                <a:ext uri="{FF2B5EF4-FFF2-40B4-BE49-F238E27FC236}">
                  <a16:creationId xmlns:a16="http://schemas.microsoft.com/office/drawing/2014/main" id="{33C94ED2-DAAC-4146-902C-47045312BA3E}"/>
                </a:ext>
              </a:extLst>
            </p:cNvPr>
            <p:cNvSpPr/>
            <p:nvPr>
              <p:custDataLst>
                <p:tags r:id="rId53"/>
              </p:custDataLst>
            </p:nvPr>
          </p:nvSpPr>
          <p:spPr>
            <a:xfrm>
              <a:off x="7962161" y="6620234"/>
              <a:ext cx="532533" cy="233567"/>
            </a:xfrm>
            <a:custGeom>
              <a:avLst/>
              <a:gdLst/>
              <a:ahLst/>
              <a:cxnLst/>
              <a:rect l="l" t="t" r="r" b="b"/>
              <a:pathLst>
                <a:path w="15976" h="7007" extrusionOk="0">
                  <a:moveTo>
                    <a:pt x="15875" y="4257"/>
                  </a:moveTo>
                  <a:cubicBezTo>
                    <a:pt x="15975" y="2948"/>
                    <a:pt x="15578" y="1706"/>
                    <a:pt x="15328" y="361"/>
                  </a:cubicBezTo>
                  <a:cubicBezTo>
                    <a:pt x="15258" y="356"/>
                    <a:pt x="15178" y="364"/>
                    <a:pt x="15115" y="415"/>
                  </a:cubicBezTo>
                  <a:cubicBezTo>
                    <a:pt x="14172" y="2689"/>
                    <a:pt x="10093" y="3156"/>
                    <a:pt x="9370" y="190"/>
                  </a:cubicBezTo>
                  <a:cubicBezTo>
                    <a:pt x="9086" y="1"/>
                    <a:pt x="8912" y="493"/>
                    <a:pt x="8497" y="421"/>
                  </a:cubicBezTo>
                  <a:cubicBezTo>
                    <a:pt x="7092" y="197"/>
                    <a:pt x="5427" y="236"/>
                    <a:pt x="4001" y="195"/>
                  </a:cubicBezTo>
                  <a:cubicBezTo>
                    <a:pt x="2380" y="150"/>
                    <a:pt x="1" y="147"/>
                    <a:pt x="282" y="2684"/>
                  </a:cubicBezTo>
                  <a:cubicBezTo>
                    <a:pt x="393" y="3219"/>
                    <a:pt x="2209" y="4174"/>
                    <a:pt x="2799" y="4448"/>
                  </a:cubicBezTo>
                  <a:cubicBezTo>
                    <a:pt x="6294" y="6063"/>
                    <a:pt x="10992" y="7006"/>
                    <a:pt x="13522" y="6508"/>
                  </a:cubicBezTo>
                  <a:cubicBezTo>
                    <a:pt x="15059" y="6205"/>
                    <a:pt x="15890" y="5119"/>
                    <a:pt x="15797" y="4351"/>
                  </a:cubicBezTo>
                  <a:cubicBezTo>
                    <a:pt x="15794" y="4311"/>
                    <a:pt x="15847" y="4292"/>
                    <a:pt x="15875" y="4257"/>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0" name="Google Shape;968;p39">
              <a:extLst>
                <a:ext uri="{FF2B5EF4-FFF2-40B4-BE49-F238E27FC236}">
                  <a16:creationId xmlns:a16="http://schemas.microsoft.com/office/drawing/2014/main" id="{9154FD54-34EA-4B51-A4E3-1D6122B232E0}"/>
                </a:ext>
              </a:extLst>
            </p:cNvPr>
            <p:cNvSpPr/>
            <p:nvPr>
              <p:custDataLst>
                <p:tags r:id="rId54"/>
              </p:custDataLst>
            </p:nvPr>
          </p:nvSpPr>
          <p:spPr>
            <a:xfrm>
              <a:off x="7758061" y="4037398"/>
              <a:ext cx="712367" cy="2535067"/>
            </a:xfrm>
            <a:custGeom>
              <a:avLst/>
              <a:gdLst/>
              <a:ahLst/>
              <a:cxnLst/>
              <a:rect l="l" t="t" r="r" b="b"/>
              <a:pathLst>
                <a:path w="21371" h="76052" extrusionOk="0">
                  <a:moveTo>
                    <a:pt x="14583" y="75764"/>
                  </a:moveTo>
                  <a:cubicBezTo>
                    <a:pt x="16564" y="75975"/>
                    <a:pt x="18542" y="76051"/>
                    <a:pt x="20425" y="75372"/>
                  </a:cubicBezTo>
                  <a:cubicBezTo>
                    <a:pt x="20649" y="75288"/>
                    <a:pt x="20873" y="75203"/>
                    <a:pt x="21096" y="75117"/>
                  </a:cubicBezTo>
                  <a:cubicBezTo>
                    <a:pt x="21057" y="70134"/>
                    <a:pt x="19967" y="65237"/>
                    <a:pt x="19409" y="60279"/>
                  </a:cubicBezTo>
                  <a:cubicBezTo>
                    <a:pt x="18597" y="53058"/>
                    <a:pt x="16070" y="45480"/>
                    <a:pt x="16809" y="38236"/>
                  </a:cubicBezTo>
                  <a:cubicBezTo>
                    <a:pt x="17480" y="31626"/>
                    <a:pt x="20120" y="25379"/>
                    <a:pt x="20762" y="18723"/>
                  </a:cubicBezTo>
                  <a:cubicBezTo>
                    <a:pt x="21370" y="12383"/>
                    <a:pt x="19545" y="7182"/>
                    <a:pt x="18671" y="1043"/>
                  </a:cubicBezTo>
                  <a:cubicBezTo>
                    <a:pt x="18556" y="216"/>
                    <a:pt x="17625" y="0"/>
                    <a:pt x="16971" y="259"/>
                  </a:cubicBezTo>
                  <a:cubicBezTo>
                    <a:pt x="13717" y="1547"/>
                    <a:pt x="2712" y="1062"/>
                    <a:pt x="2830" y="6188"/>
                  </a:cubicBezTo>
                  <a:cubicBezTo>
                    <a:pt x="1800" y="20435"/>
                    <a:pt x="0" y="35098"/>
                    <a:pt x="4660" y="48883"/>
                  </a:cubicBezTo>
                  <a:cubicBezTo>
                    <a:pt x="6987" y="55766"/>
                    <a:pt x="8528" y="62889"/>
                    <a:pt x="11186" y="69653"/>
                  </a:cubicBezTo>
                  <a:cubicBezTo>
                    <a:pt x="12252" y="72356"/>
                    <a:pt x="13170" y="74306"/>
                    <a:pt x="14583" y="75764"/>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1" name="Google Shape;969;p39">
              <a:extLst>
                <a:ext uri="{FF2B5EF4-FFF2-40B4-BE49-F238E27FC236}">
                  <a16:creationId xmlns:a16="http://schemas.microsoft.com/office/drawing/2014/main" id="{C128310C-248E-406A-A0C4-6F0A0FA2022D}"/>
                </a:ext>
              </a:extLst>
            </p:cNvPr>
            <p:cNvSpPr/>
            <p:nvPr>
              <p:custDataLst>
                <p:tags r:id="rId55"/>
              </p:custDataLst>
            </p:nvPr>
          </p:nvSpPr>
          <p:spPr>
            <a:xfrm>
              <a:off x="7758094" y="4046098"/>
              <a:ext cx="601700" cy="2525200"/>
            </a:xfrm>
            <a:custGeom>
              <a:avLst/>
              <a:gdLst/>
              <a:ahLst/>
              <a:cxnLst/>
              <a:rect l="l" t="t" r="r" b="b"/>
              <a:pathLst>
                <a:path w="18051" h="75756" extrusionOk="0">
                  <a:moveTo>
                    <a:pt x="17524" y="0"/>
                  </a:moveTo>
                  <a:cubicBezTo>
                    <a:pt x="17335" y="0"/>
                    <a:pt x="17145" y="36"/>
                    <a:pt x="16973" y="105"/>
                  </a:cubicBezTo>
                  <a:cubicBezTo>
                    <a:pt x="13719" y="1390"/>
                    <a:pt x="2713" y="907"/>
                    <a:pt x="2830" y="6028"/>
                  </a:cubicBezTo>
                  <a:cubicBezTo>
                    <a:pt x="1802" y="20277"/>
                    <a:pt x="0" y="34943"/>
                    <a:pt x="4661" y="48727"/>
                  </a:cubicBezTo>
                  <a:cubicBezTo>
                    <a:pt x="6988" y="55611"/>
                    <a:pt x="8529" y="62732"/>
                    <a:pt x="11188" y="69498"/>
                  </a:cubicBezTo>
                  <a:cubicBezTo>
                    <a:pt x="12251" y="72200"/>
                    <a:pt x="13169" y="74149"/>
                    <a:pt x="14582" y="75608"/>
                  </a:cubicBezTo>
                  <a:cubicBezTo>
                    <a:pt x="15382" y="75694"/>
                    <a:pt x="16181" y="75756"/>
                    <a:pt x="16974" y="75756"/>
                  </a:cubicBezTo>
                  <a:cubicBezTo>
                    <a:pt x="17167" y="75756"/>
                    <a:pt x="17359" y="75752"/>
                    <a:pt x="17551" y="75744"/>
                  </a:cubicBezTo>
                  <a:cubicBezTo>
                    <a:pt x="16920" y="75726"/>
                    <a:pt x="16287" y="75676"/>
                    <a:pt x="15654" y="75608"/>
                  </a:cubicBezTo>
                  <a:cubicBezTo>
                    <a:pt x="14240" y="74149"/>
                    <a:pt x="13321" y="72200"/>
                    <a:pt x="12258" y="69498"/>
                  </a:cubicBezTo>
                  <a:cubicBezTo>
                    <a:pt x="9599" y="62732"/>
                    <a:pt x="8059" y="55611"/>
                    <a:pt x="5732" y="48727"/>
                  </a:cubicBezTo>
                  <a:cubicBezTo>
                    <a:pt x="1072" y="34943"/>
                    <a:pt x="2872" y="20277"/>
                    <a:pt x="3903" y="6028"/>
                  </a:cubicBezTo>
                  <a:cubicBezTo>
                    <a:pt x="3784" y="907"/>
                    <a:pt x="14790" y="1390"/>
                    <a:pt x="18043" y="105"/>
                  </a:cubicBezTo>
                  <a:cubicBezTo>
                    <a:pt x="18046" y="104"/>
                    <a:pt x="18048" y="102"/>
                    <a:pt x="18051" y="101"/>
                  </a:cubicBezTo>
                  <a:cubicBezTo>
                    <a:pt x="17887" y="33"/>
                    <a:pt x="17706" y="0"/>
                    <a:pt x="17524"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2" name="Google Shape;970;p39">
              <a:extLst>
                <a:ext uri="{FF2B5EF4-FFF2-40B4-BE49-F238E27FC236}">
                  <a16:creationId xmlns:a16="http://schemas.microsoft.com/office/drawing/2014/main" id="{79E257C1-AD94-4DEA-ACC5-01FFF51BB9FE}"/>
                </a:ext>
              </a:extLst>
            </p:cNvPr>
            <p:cNvSpPr/>
            <p:nvPr>
              <p:custDataLst>
                <p:tags r:id="rId56"/>
              </p:custDataLst>
            </p:nvPr>
          </p:nvSpPr>
          <p:spPr>
            <a:xfrm>
              <a:off x="7423595" y="4074732"/>
              <a:ext cx="791100" cy="2668100"/>
            </a:xfrm>
            <a:custGeom>
              <a:avLst/>
              <a:gdLst/>
              <a:ahLst/>
              <a:cxnLst/>
              <a:rect l="l" t="t" r="r" b="b"/>
              <a:pathLst>
                <a:path w="23733" h="80043" extrusionOk="0">
                  <a:moveTo>
                    <a:pt x="22490" y="993"/>
                  </a:moveTo>
                  <a:cubicBezTo>
                    <a:pt x="22396" y="512"/>
                    <a:pt x="21884" y="6"/>
                    <a:pt x="21364" y="49"/>
                  </a:cubicBezTo>
                  <a:cubicBezTo>
                    <a:pt x="18010" y="317"/>
                    <a:pt x="14607" y="89"/>
                    <a:pt x="11245" y="183"/>
                  </a:cubicBezTo>
                  <a:cubicBezTo>
                    <a:pt x="9727" y="228"/>
                    <a:pt x="6878" y="1"/>
                    <a:pt x="5579" y="1238"/>
                  </a:cubicBezTo>
                  <a:cubicBezTo>
                    <a:pt x="4607" y="5725"/>
                    <a:pt x="3780" y="10239"/>
                    <a:pt x="3048" y="14775"/>
                  </a:cubicBezTo>
                  <a:cubicBezTo>
                    <a:pt x="3026" y="14983"/>
                    <a:pt x="3001" y="15196"/>
                    <a:pt x="2978" y="15406"/>
                  </a:cubicBezTo>
                  <a:cubicBezTo>
                    <a:pt x="2643" y="18146"/>
                    <a:pt x="2217" y="20871"/>
                    <a:pt x="1755" y="23591"/>
                  </a:cubicBezTo>
                  <a:cubicBezTo>
                    <a:pt x="1449" y="25905"/>
                    <a:pt x="1163" y="28223"/>
                    <a:pt x="894" y="30547"/>
                  </a:cubicBezTo>
                  <a:cubicBezTo>
                    <a:pt x="567" y="36268"/>
                    <a:pt x="123" y="41975"/>
                    <a:pt x="79" y="47704"/>
                  </a:cubicBezTo>
                  <a:cubicBezTo>
                    <a:pt x="0" y="56353"/>
                    <a:pt x="1673" y="64726"/>
                    <a:pt x="4279" y="72941"/>
                  </a:cubicBezTo>
                  <a:cubicBezTo>
                    <a:pt x="4849" y="74739"/>
                    <a:pt x="5335" y="77596"/>
                    <a:pt x="6466" y="79463"/>
                  </a:cubicBezTo>
                  <a:cubicBezTo>
                    <a:pt x="9062" y="80042"/>
                    <a:pt x="11607" y="79719"/>
                    <a:pt x="14091" y="78934"/>
                  </a:cubicBezTo>
                  <a:cubicBezTo>
                    <a:pt x="14619" y="72545"/>
                    <a:pt x="14518" y="66157"/>
                    <a:pt x="14181" y="59747"/>
                  </a:cubicBezTo>
                  <a:cubicBezTo>
                    <a:pt x="13779" y="52083"/>
                    <a:pt x="12550" y="44714"/>
                    <a:pt x="14578" y="37181"/>
                  </a:cubicBezTo>
                  <a:cubicBezTo>
                    <a:pt x="16227" y="31059"/>
                    <a:pt x="19180" y="25344"/>
                    <a:pt x="21293" y="19378"/>
                  </a:cubicBezTo>
                  <a:cubicBezTo>
                    <a:pt x="23420" y="13377"/>
                    <a:pt x="23733" y="7215"/>
                    <a:pt x="22490" y="993"/>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3" name="Google Shape;971;p39">
              <a:extLst>
                <a:ext uri="{FF2B5EF4-FFF2-40B4-BE49-F238E27FC236}">
                  <a16:creationId xmlns:a16="http://schemas.microsoft.com/office/drawing/2014/main" id="{CDF3887D-5A2E-42FD-BC1E-CA28F553D1D8}"/>
                </a:ext>
              </a:extLst>
            </p:cNvPr>
            <p:cNvSpPr/>
            <p:nvPr>
              <p:custDataLst>
                <p:tags r:id="rId57"/>
              </p:custDataLst>
            </p:nvPr>
          </p:nvSpPr>
          <p:spPr>
            <a:xfrm>
              <a:off x="7401196" y="4084532"/>
              <a:ext cx="328500" cy="2640600"/>
            </a:xfrm>
            <a:custGeom>
              <a:avLst/>
              <a:gdLst/>
              <a:ahLst/>
              <a:cxnLst/>
              <a:rect l="l" t="t" r="r" b="b"/>
              <a:pathLst>
                <a:path w="9855" h="79218" extrusionOk="0">
                  <a:moveTo>
                    <a:pt x="7662" y="1"/>
                  </a:moveTo>
                  <a:lnTo>
                    <a:pt x="7662" y="1"/>
                  </a:lnTo>
                  <a:cubicBezTo>
                    <a:pt x="6845" y="141"/>
                    <a:pt x="6090" y="399"/>
                    <a:pt x="5578" y="888"/>
                  </a:cubicBezTo>
                  <a:cubicBezTo>
                    <a:pt x="4607" y="5373"/>
                    <a:pt x="3779" y="9886"/>
                    <a:pt x="3049" y="14423"/>
                  </a:cubicBezTo>
                  <a:cubicBezTo>
                    <a:pt x="3024" y="14631"/>
                    <a:pt x="2999" y="14845"/>
                    <a:pt x="2977" y="15054"/>
                  </a:cubicBezTo>
                  <a:cubicBezTo>
                    <a:pt x="2642" y="17794"/>
                    <a:pt x="2217" y="20518"/>
                    <a:pt x="1755" y="23240"/>
                  </a:cubicBezTo>
                  <a:cubicBezTo>
                    <a:pt x="1451" y="25553"/>
                    <a:pt x="1163" y="27872"/>
                    <a:pt x="894" y="30197"/>
                  </a:cubicBezTo>
                  <a:cubicBezTo>
                    <a:pt x="566" y="35915"/>
                    <a:pt x="122" y="41625"/>
                    <a:pt x="76" y="47351"/>
                  </a:cubicBezTo>
                  <a:cubicBezTo>
                    <a:pt x="1" y="56001"/>
                    <a:pt x="1670" y="64375"/>
                    <a:pt x="4278" y="72592"/>
                  </a:cubicBezTo>
                  <a:cubicBezTo>
                    <a:pt x="4849" y="74389"/>
                    <a:pt x="5016" y="76663"/>
                    <a:pt x="6149" y="78532"/>
                  </a:cubicBezTo>
                  <a:cubicBezTo>
                    <a:pt x="6344" y="78572"/>
                    <a:pt x="6849" y="79182"/>
                    <a:pt x="7040" y="79218"/>
                  </a:cubicBezTo>
                  <a:cubicBezTo>
                    <a:pt x="6746" y="78000"/>
                    <a:pt x="6507" y="76807"/>
                    <a:pt x="6246" y="75874"/>
                  </a:cubicBezTo>
                  <a:cubicBezTo>
                    <a:pt x="3726" y="66789"/>
                    <a:pt x="2141" y="57543"/>
                    <a:pt x="2307" y="48008"/>
                  </a:cubicBezTo>
                  <a:cubicBezTo>
                    <a:pt x="2339" y="46043"/>
                    <a:pt x="1885" y="39515"/>
                    <a:pt x="2665" y="26757"/>
                  </a:cubicBezTo>
                  <a:cubicBezTo>
                    <a:pt x="2957" y="24200"/>
                    <a:pt x="3503" y="20936"/>
                    <a:pt x="3868" y="17920"/>
                  </a:cubicBezTo>
                  <a:cubicBezTo>
                    <a:pt x="3893" y="17687"/>
                    <a:pt x="9854" y="772"/>
                    <a:pt x="7662" y="1"/>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4" name="Google Shape;972;p39">
              <a:extLst>
                <a:ext uri="{FF2B5EF4-FFF2-40B4-BE49-F238E27FC236}">
                  <a16:creationId xmlns:a16="http://schemas.microsoft.com/office/drawing/2014/main" id="{C0188C31-9DAE-4F3B-8C64-AD150940EC82}"/>
                </a:ext>
              </a:extLst>
            </p:cNvPr>
            <p:cNvSpPr/>
            <p:nvPr>
              <p:custDataLst>
                <p:tags r:id="rId58"/>
              </p:custDataLst>
            </p:nvPr>
          </p:nvSpPr>
          <p:spPr>
            <a:xfrm>
              <a:off x="6883495" y="1607965"/>
              <a:ext cx="785600" cy="1551733"/>
            </a:xfrm>
            <a:custGeom>
              <a:avLst/>
              <a:gdLst/>
              <a:ahLst/>
              <a:cxnLst/>
              <a:rect l="l" t="t" r="r" b="b"/>
              <a:pathLst>
                <a:path w="23568" h="46552" extrusionOk="0">
                  <a:moveTo>
                    <a:pt x="20465" y="38458"/>
                  </a:moveTo>
                  <a:cubicBezTo>
                    <a:pt x="18509" y="36704"/>
                    <a:pt x="16638" y="35221"/>
                    <a:pt x="14953" y="33147"/>
                  </a:cubicBezTo>
                  <a:cubicBezTo>
                    <a:pt x="14861" y="33034"/>
                    <a:pt x="14777" y="32911"/>
                    <a:pt x="14688" y="32796"/>
                  </a:cubicBezTo>
                  <a:cubicBezTo>
                    <a:pt x="13163" y="30464"/>
                    <a:pt x="11719" y="28075"/>
                    <a:pt x="10568" y="25453"/>
                  </a:cubicBezTo>
                  <a:cubicBezTo>
                    <a:pt x="8494" y="20740"/>
                    <a:pt x="4395" y="8724"/>
                    <a:pt x="4731" y="5693"/>
                  </a:cubicBezTo>
                  <a:cubicBezTo>
                    <a:pt x="4689" y="4655"/>
                    <a:pt x="4950" y="3790"/>
                    <a:pt x="5046" y="2669"/>
                  </a:cubicBezTo>
                  <a:cubicBezTo>
                    <a:pt x="5131" y="1708"/>
                    <a:pt x="5069" y="0"/>
                    <a:pt x="4425" y="580"/>
                  </a:cubicBezTo>
                  <a:cubicBezTo>
                    <a:pt x="4074" y="896"/>
                    <a:pt x="3678" y="3436"/>
                    <a:pt x="3056" y="4159"/>
                  </a:cubicBezTo>
                  <a:cubicBezTo>
                    <a:pt x="2625" y="4659"/>
                    <a:pt x="2582" y="4627"/>
                    <a:pt x="1926" y="4753"/>
                  </a:cubicBezTo>
                  <a:cubicBezTo>
                    <a:pt x="1439" y="4847"/>
                    <a:pt x="949" y="5052"/>
                    <a:pt x="623" y="5250"/>
                  </a:cubicBezTo>
                  <a:cubicBezTo>
                    <a:pt x="571" y="5357"/>
                    <a:pt x="216" y="6185"/>
                    <a:pt x="212" y="6313"/>
                  </a:cubicBezTo>
                  <a:cubicBezTo>
                    <a:pt x="153" y="8170"/>
                    <a:pt x="0" y="8694"/>
                    <a:pt x="1416" y="10014"/>
                  </a:cubicBezTo>
                  <a:cubicBezTo>
                    <a:pt x="2310" y="10848"/>
                    <a:pt x="2166" y="10218"/>
                    <a:pt x="2510" y="12646"/>
                  </a:cubicBezTo>
                  <a:cubicBezTo>
                    <a:pt x="3223" y="17693"/>
                    <a:pt x="4189" y="28180"/>
                    <a:pt x="6927" y="32552"/>
                  </a:cubicBezTo>
                  <a:cubicBezTo>
                    <a:pt x="8389" y="34884"/>
                    <a:pt x="11941" y="40487"/>
                    <a:pt x="14275" y="42431"/>
                  </a:cubicBezTo>
                  <a:cubicBezTo>
                    <a:pt x="14868" y="43125"/>
                    <a:pt x="15197" y="43271"/>
                    <a:pt x="15854" y="43819"/>
                  </a:cubicBezTo>
                  <a:cubicBezTo>
                    <a:pt x="16668" y="44865"/>
                    <a:pt x="17485" y="45063"/>
                    <a:pt x="18416" y="46036"/>
                  </a:cubicBezTo>
                  <a:cubicBezTo>
                    <a:pt x="18913" y="46552"/>
                    <a:pt x="19899" y="46528"/>
                    <a:pt x="20259" y="45848"/>
                  </a:cubicBezTo>
                  <a:cubicBezTo>
                    <a:pt x="21957" y="42635"/>
                    <a:pt x="23568" y="41242"/>
                    <a:pt x="20465" y="38458"/>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5" name="Google Shape;973;p39">
              <a:extLst>
                <a:ext uri="{FF2B5EF4-FFF2-40B4-BE49-F238E27FC236}">
                  <a16:creationId xmlns:a16="http://schemas.microsoft.com/office/drawing/2014/main" id="{7C4FD16E-2B56-47BA-9C43-80FC2E572219}"/>
                </a:ext>
              </a:extLst>
            </p:cNvPr>
            <p:cNvSpPr/>
            <p:nvPr>
              <p:custDataLst>
                <p:tags r:id="rId59"/>
              </p:custDataLst>
            </p:nvPr>
          </p:nvSpPr>
          <p:spPr>
            <a:xfrm>
              <a:off x="6883429" y="1623432"/>
              <a:ext cx="659467" cy="1530933"/>
            </a:xfrm>
            <a:custGeom>
              <a:avLst/>
              <a:gdLst/>
              <a:ahLst/>
              <a:cxnLst/>
              <a:rect l="l" t="t" r="r" b="b"/>
              <a:pathLst>
                <a:path w="19784" h="45928" extrusionOk="0">
                  <a:moveTo>
                    <a:pt x="4663" y="1"/>
                  </a:moveTo>
                  <a:cubicBezTo>
                    <a:pt x="4595" y="1"/>
                    <a:pt x="4517" y="37"/>
                    <a:pt x="4427" y="118"/>
                  </a:cubicBezTo>
                  <a:cubicBezTo>
                    <a:pt x="4076" y="434"/>
                    <a:pt x="3680" y="2974"/>
                    <a:pt x="3057" y="3696"/>
                  </a:cubicBezTo>
                  <a:cubicBezTo>
                    <a:pt x="2627" y="4198"/>
                    <a:pt x="2584" y="4165"/>
                    <a:pt x="1927" y="4292"/>
                  </a:cubicBezTo>
                  <a:cubicBezTo>
                    <a:pt x="1441" y="4386"/>
                    <a:pt x="949" y="4590"/>
                    <a:pt x="624" y="4788"/>
                  </a:cubicBezTo>
                  <a:cubicBezTo>
                    <a:pt x="572" y="4895"/>
                    <a:pt x="218" y="5722"/>
                    <a:pt x="214" y="5852"/>
                  </a:cubicBezTo>
                  <a:cubicBezTo>
                    <a:pt x="155" y="7708"/>
                    <a:pt x="1" y="8232"/>
                    <a:pt x="1418" y="9553"/>
                  </a:cubicBezTo>
                  <a:cubicBezTo>
                    <a:pt x="2312" y="10385"/>
                    <a:pt x="2168" y="9757"/>
                    <a:pt x="2511" y="12184"/>
                  </a:cubicBezTo>
                  <a:cubicBezTo>
                    <a:pt x="3225" y="17231"/>
                    <a:pt x="4189" y="27717"/>
                    <a:pt x="6929" y="32090"/>
                  </a:cubicBezTo>
                  <a:cubicBezTo>
                    <a:pt x="8390" y="34422"/>
                    <a:pt x="11942" y="40024"/>
                    <a:pt x="14277" y="41970"/>
                  </a:cubicBezTo>
                  <a:cubicBezTo>
                    <a:pt x="14869" y="42665"/>
                    <a:pt x="15199" y="42811"/>
                    <a:pt x="15856" y="43357"/>
                  </a:cubicBezTo>
                  <a:cubicBezTo>
                    <a:pt x="16669" y="44404"/>
                    <a:pt x="17486" y="44602"/>
                    <a:pt x="18418" y="45574"/>
                  </a:cubicBezTo>
                  <a:cubicBezTo>
                    <a:pt x="18643" y="45807"/>
                    <a:pt x="18965" y="45928"/>
                    <a:pt x="19286" y="45928"/>
                  </a:cubicBezTo>
                  <a:cubicBezTo>
                    <a:pt x="19457" y="45928"/>
                    <a:pt x="19629" y="45893"/>
                    <a:pt x="19784" y="45823"/>
                  </a:cubicBezTo>
                  <a:cubicBezTo>
                    <a:pt x="19645" y="45761"/>
                    <a:pt x="19516" y="45683"/>
                    <a:pt x="19411" y="45574"/>
                  </a:cubicBezTo>
                  <a:cubicBezTo>
                    <a:pt x="18480" y="44602"/>
                    <a:pt x="17663" y="44404"/>
                    <a:pt x="16848" y="43357"/>
                  </a:cubicBezTo>
                  <a:cubicBezTo>
                    <a:pt x="16193" y="42811"/>
                    <a:pt x="15862" y="42666"/>
                    <a:pt x="15270" y="41970"/>
                  </a:cubicBezTo>
                  <a:cubicBezTo>
                    <a:pt x="12934" y="40024"/>
                    <a:pt x="9383" y="34422"/>
                    <a:pt x="7922" y="32090"/>
                  </a:cubicBezTo>
                  <a:cubicBezTo>
                    <a:pt x="5182" y="27719"/>
                    <a:pt x="4219" y="17231"/>
                    <a:pt x="3504" y="12184"/>
                  </a:cubicBezTo>
                  <a:cubicBezTo>
                    <a:pt x="3163" y="9757"/>
                    <a:pt x="3304" y="10385"/>
                    <a:pt x="2413" y="9553"/>
                  </a:cubicBezTo>
                  <a:cubicBezTo>
                    <a:pt x="994" y="8232"/>
                    <a:pt x="1148" y="7708"/>
                    <a:pt x="1207" y="5852"/>
                  </a:cubicBezTo>
                  <a:cubicBezTo>
                    <a:pt x="1212" y="5722"/>
                    <a:pt x="1565" y="4895"/>
                    <a:pt x="1617" y="4788"/>
                  </a:cubicBezTo>
                  <a:cubicBezTo>
                    <a:pt x="1944" y="4590"/>
                    <a:pt x="2434" y="4386"/>
                    <a:pt x="2918" y="4292"/>
                  </a:cubicBezTo>
                  <a:cubicBezTo>
                    <a:pt x="3577" y="4164"/>
                    <a:pt x="3620" y="4198"/>
                    <a:pt x="4051" y="3696"/>
                  </a:cubicBezTo>
                  <a:cubicBezTo>
                    <a:pt x="4472" y="3209"/>
                    <a:pt x="4789" y="1889"/>
                    <a:pt x="5060" y="988"/>
                  </a:cubicBezTo>
                  <a:cubicBezTo>
                    <a:pt x="5017" y="449"/>
                    <a:pt x="4903" y="1"/>
                    <a:pt x="4663"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6" name="Google Shape;974;p39">
              <a:extLst>
                <a:ext uri="{FF2B5EF4-FFF2-40B4-BE49-F238E27FC236}">
                  <a16:creationId xmlns:a16="http://schemas.microsoft.com/office/drawing/2014/main" id="{6148413F-DD10-4F21-A02E-1D95EBDB0FA6}"/>
                </a:ext>
              </a:extLst>
            </p:cNvPr>
            <p:cNvSpPr/>
            <p:nvPr>
              <p:custDataLst>
                <p:tags r:id="rId60"/>
              </p:custDataLst>
            </p:nvPr>
          </p:nvSpPr>
          <p:spPr>
            <a:xfrm>
              <a:off x="7655327" y="2140032"/>
              <a:ext cx="486200" cy="796967"/>
            </a:xfrm>
            <a:custGeom>
              <a:avLst/>
              <a:gdLst/>
              <a:ahLst/>
              <a:cxnLst/>
              <a:rect l="l" t="t" r="r" b="b"/>
              <a:pathLst>
                <a:path w="14586" h="23909" extrusionOk="0">
                  <a:moveTo>
                    <a:pt x="11610" y="14112"/>
                  </a:moveTo>
                  <a:cubicBezTo>
                    <a:pt x="12940" y="11058"/>
                    <a:pt x="14586" y="7472"/>
                    <a:pt x="14191" y="4808"/>
                  </a:cubicBezTo>
                  <a:cubicBezTo>
                    <a:pt x="14203" y="4570"/>
                    <a:pt x="14208" y="4328"/>
                    <a:pt x="14181" y="4075"/>
                  </a:cubicBezTo>
                  <a:cubicBezTo>
                    <a:pt x="13995" y="1923"/>
                    <a:pt x="12003" y="318"/>
                    <a:pt x="10063" y="320"/>
                  </a:cubicBezTo>
                  <a:cubicBezTo>
                    <a:pt x="9041" y="1"/>
                    <a:pt x="7942" y="215"/>
                    <a:pt x="6874" y="738"/>
                  </a:cubicBezTo>
                  <a:cubicBezTo>
                    <a:pt x="6710" y="925"/>
                    <a:pt x="4498" y="675"/>
                    <a:pt x="4322" y="854"/>
                  </a:cubicBezTo>
                  <a:cubicBezTo>
                    <a:pt x="3124" y="2972"/>
                    <a:pt x="2532" y="4021"/>
                    <a:pt x="1246" y="6097"/>
                  </a:cubicBezTo>
                  <a:cubicBezTo>
                    <a:pt x="519" y="7400"/>
                    <a:pt x="0" y="10083"/>
                    <a:pt x="55" y="11130"/>
                  </a:cubicBezTo>
                  <a:cubicBezTo>
                    <a:pt x="82" y="11633"/>
                    <a:pt x="593" y="12644"/>
                    <a:pt x="898" y="13015"/>
                  </a:cubicBezTo>
                  <a:cubicBezTo>
                    <a:pt x="1819" y="14139"/>
                    <a:pt x="2441" y="14357"/>
                    <a:pt x="3883" y="14142"/>
                  </a:cubicBezTo>
                  <a:cubicBezTo>
                    <a:pt x="4323" y="14076"/>
                    <a:pt x="3610" y="20862"/>
                    <a:pt x="3916" y="21751"/>
                  </a:cubicBezTo>
                  <a:cubicBezTo>
                    <a:pt x="4656" y="23909"/>
                    <a:pt x="8939" y="23093"/>
                    <a:pt x="10673" y="22772"/>
                  </a:cubicBezTo>
                  <a:cubicBezTo>
                    <a:pt x="10789" y="22751"/>
                    <a:pt x="10901" y="22709"/>
                    <a:pt x="11006" y="22650"/>
                  </a:cubicBezTo>
                  <a:cubicBezTo>
                    <a:pt x="11096" y="22650"/>
                    <a:pt x="11182" y="22661"/>
                    <a:pt x="11276" y="22654"/>
                  </a:cubicBezTo>
                  <a:cubicBezTo>
                    <a:pt x="11921" y="22631"/>
                    <a:pt x="12597" y="22053"/>
                    <a:pt x="12375" y="21337"/>
                  </a:cubicBezTo>
                  <a:cubicBezTo>
                    <a:pt x="11697" y="19140"/>
                    <a:pt x="11543" y="16536"/>
                    <a:pt x="11610" y="14112"/>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7" name="Google Shape;975;p39">
              <a:extLst>
                <a:ext uri="{FF2B5EF4-FFF2-40B4-BE49-F238E27FC236}">
                  <a16:creationId xmlns:a16="http://schemas.microsoft.com/office/drawing/2014/main" id="{6256FB1A-1E52-4DF8-9154-B431F1082E2D}"/>
                </a:ext>
              </a:extLst>
            </p:cNvPr>
            <p:cNvSpPr/>
            <p:nvPr>
              <p:custDataLst>
                <p:tags r:id="rId61"/>
              </p:custDataLst>
            </p:nvPr>
          </p:nvSpPr>
          <p:spPr>
            <a:xfrm>
              <a:off x="7654828" y="2166165"/>
              <a:ext cx="410933" cy="746967"/>
            </a:xfrm>
            <a:custGeom>
              <a:avLst/>
              <a:gdLst/>
              <a:ahLst/>
              <a:cxnLst/>
              <a:rect l="l" t="t" r="r" b="b"/>
              <a:pathLst>
                <a:path w="12328" h="22409" extrusionOk="0">
                  <a:moveTo>
                    <a:pt x="4939" y="1"/>
                  </a:moveTo>
                  <a:cubicBezTo>
                    <a:pt x="4622" y="1"/>
                    <a:pt x="4379" y="15"/>
                    <a:pt x="4324" y="70"/>
                  </a:cubicBezTo>
                  <a:cubicBezTo>
                    <a:pt x="3126" y="2188"/>
                    <a:pt x="2535" y="3236"/>
                    <a:pt x="1247" y="5312"/>
                  </a:cubicBezTo>
                  <a:cubicBezTo>
                    <a:pt x="521" y="6616"/>
                    <a:pt x="1" y="9299"/>
                    <a:pt x="56" y="10346"/>
                  </a:cubicBezTo>
                  <a:cubicBezTo>
                    <a:pt x="82" y="10849"/>
                    <a:pt x="594" y="11860"/>
                    <a:pt x="900" y="12231"/>
                  </a:cubicBezTo>
                  <a:cubicBezTo>
                    <a:pt x="1616" y="13106"/>
                    <a:pt x="2152" y="13432"/>
                    <a:pt x="3035" y="13432"/>
                  </a:cubicBezTo>
                  <a:cubicBezTo>
                    <a:pt x="3286" y="13432"/>
                    <a:pt x="3565" y="13406"/>
                    <a:pt x="3884" y="13358"/>
                  </a:cubicBezTo>
                  <a:cubicBezTo>
                    <a:pt x="3886" y="13358"/>
                    <a:pt x="3888" y="13358"/>
                    <a:pt x="3890" y="13358"/>
                  </a:cubicBezTo>
                  <a:cubicBezTo>
                    <a:pt x="4316" y="13358"/>
                    <a:pt x="3612" y="20082"/>
                    <a:pt x="3916" y="20967"/>
                  </a:cubicBezTo>
                  <a:cubicBezTo>
                    <a:pt x="4302" y="22092"/>
                    <a:pt x="5651" y="22409"/>
                    <a:pt x="7100" y="22409"/>
                  </a:cubicBezTo>
                  <a:cubicBezTo>
                    <a:pt x="8430" y="22409"/>
                    <a:pt x="9844" y="22142"/>
                    <a:pt x="10673" y="21988"/>
                  </a:cubicBezTo>
                  <a:cubicBezTo>
                    <a:pt x="10791" y="21966"/>
                    <a:pt x="10903" y="21925"/>
                    <a:pt x="11007" y="21866"/>
                  </a:cubicBezTo>
                  <a:cubicBezTo>
                    <a:pt x="11077" y="21866"/>
                    <a:pt x="11145" y="21872"/>
                    <a:pt x="11216" y="21872"/>
                  </a:cubicBezTo>
                  <a:cubicBezTo>
                    <a:pt x="11236" y="21872"/>
                    <a:pt x="11256" y="21871"/>
                    <a:pt x="11277" y="21870"/>
                  </a:cubicBezTo>
                  <a:cubicBezTo>
                    <a:pt x="11708" y="21855"/>
                    <a:pt x="12147" y="21587"/>
                    <a:pt x="12327" y="21200"/>
                  </a:cubicBezTo>
                  <a:lnTo>
                    <a:pt x="12327" y="21200"/>
                  </a:lnTo>
                  <a:cubicBezTo>
                    <a:pt x="12308" y="21203"/>
                    <a:pt x="12290" y="21209"/>
                    <a:pt x="12270" y="21209"/>
                  </a:cubicBezTo>
                  <a:cubicBezTo>
                    <a:pt x="12249" y="21210"/>
                    <a:pt x="12229" y="21211"/>
                    <a:pt x="12208" y="21211"/>
                  </a:cubicBezTo>
                  <a:cubicBezTo>
                    <a:pt x="12137" y="21211"/>
                    <a:pt x="12070" y="21205"/>
                    <a:pt x="12000" y="21205"/>
                  </a:cubicBezTo>
                  <a:cubicBezTo>
                    <a:pt x="11895" y="21264"/>
                    <a:pt x="11783" y="21306"/>
                    <a:pt x="11665" y="21327"/>
                  </a:cubicBezTo>
                  <a:cubicBezTo>
                    <a:pt x="10836" y="21481"/>
                    <a:pt x="9421" y="21748"/>
                    <a:pt x="8091" y="21748"/>
                  </a:cubicBezTo>
                  <a:cubicBezTo>
                    <a:pt x="6643" y="21748"/>
                    <a:pt x="5295" y="21431"/>
                    <a:pt x="4909" y="20306"/>
                  </a:cubicBezTo>
                  <a:cubicBezTo>
                    <a:pt x="4604" y="19421"/>
                    <a:pt x="5309" y="12696"/>
                    <a:pt x="4883" y="12696"/>
                  </a:cubicBezTo>
                  <a:cubicBezTo>
                    <a:pt x="4881" y="12696"/>
                    <a:pt x="4879" y="12696"/>
                    <a:pt x="4877" y="12696"/>
                  </a:cubicBezTo>
                  <a:cubicBezTo>
                    <a:pt x="4557" y="12744"/>
                    <a:pt x="4277" y="12770"/>
                    <a:pt x="4026" y="12770"/>
                  </a:cubicBezTo>
                  <a:cubicBezTo>
                    <a:pt x="3144" y="12770"/>
                    <a:pt x="2608" y="12444"/>
                    <a:pt x="1893" y="11569"/>
                  </a:cubicBezTo>
                  <a:cubicBezTo>
                    <a:pt x="1587" y="11198"/>
                    <a:pt x="1076" y="10188"/>
                    <a:pt x="1049" y="9683"/>
                  </a:cubicBezTo>
                  <a:cubicBezTo>
                    <a:pt x="992" y="8638"/>
                    <a:pt x="1512" y="5955"/>
                    <a:pt x="2240" y="4651"/>
                  </a:cubicBezTo>
                  <a:cubicBezTo>
                    <a:pt x="3400" y="2780"/>
                    <a:pt x="4000" y="1736"/>
                    <a:pt x="4982" y="1"/>
                  </a:cubicBezTo>
                  <a:cubicBezTo>
                    <a:pt x="4968" y="1"/>
                    <a:pt x="4953" y="1"/>
                    <a:pt x="4939"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8" name="Google Shape;976;p39">
              <a:extLst>
                <a:ext uri="{FF2B5EF4-FFF2-40B4-BE49-F238E27FC236}">
                  <a16:creationId xmlns:a16="http://schemas.microsoft.com/office/drawing/2014/main" id="{F92A1F16-B93B-42F8-B123-1ACAFD42297D}"/>
                </a:ext>
              </a:extLst>
            </p:cNvPr>
            <p:cNvSpPr/>
            <p:nvPr>
              <p:custDataLst>
                <p:tags r:id="rId62"/>
              </p:custDataLst>
            </p:nvPr>
          </p:nvSpPr>
          <p:spPr>
            <a:xfrm>
              <a:off x="7759694" y="2054565"/>
              <a:ext cx="539633" cy="566867"/>
            </a:xfrm>
            <a:custGeom>
              <a:avLst/>
              <a:gdLst/>
              <a:ahLst/>
              <a:cxnLst/>
              <a:rect l="l" t="t" r="r" b="b"/>
              <a:pathLst>
                <a:path w="16188" h="17006" extrusionOk="0">
                  <a:moveTo>
                    <a:pt x="15594" y="6876"/>
                  </a:moveTo>
                  <a:cubicBezTo>
                    <a:pt x="15300" y="4829"/>
                    <a:pt x="14112" y="2647"/>
                    <a:pt x="12052" y="1912"/>
                  </a:cubicBezTo>
                  <a:cubicBezTo>
                    <a:pt x="10724" y="1437"/>
                    <a:pt x="9413" y="1358"/>
                    <a:pt x="8013" y="1291"/>
                  </a:cubicBezTo>
                  <a:cubicBezTo>
                    <a:pt x="5824" y="1189"/>
                    <a:pt x="3254" y="0"/>
                    <a:pt x="2137" y="1035"/>
                  </a:cubicBezTo>
                  <a:cubicBezTo>
                    <a:pt x="971" y="2113"/>
                    <a:pt x="1" y="3789"/>
                    <a:pt x="1399" y="4670"/>
                  </a:cubicBezTo>
                  <a:cubicBezTo>
                    <a:pt x="2210" y="5182"/>
                    <a:pt x="3032" y="5346"/>
                    <a:pt x="3575" y="5277"/>
                  </a:cubicBezTo>
                  <a:cubicBezTo>
                    <a:pt x="5523" y="5025"/>
                    <a:pt x="7125" y="5297"/>
                    <a:pt x="7981" y="7095"/>
                  </a:cubicBezTo>
                  <a:cubicBezTo>
                    <a:pt x="8322" y="7808"/>
                    <a:pt x="8123" y="8635"/>
                    <a:pt x="7868" y="9398"/>
                  </a:cubicBezTo>
                  <a:cubicBezTo>
                    <a:pt x="7269" y="10026"/>
                    <a:pt x="6599" y="10667"/>
                    <a:pt x="6418" y="11541"/>
                  </a:cubicBezTo>
                  <a:cubicBezTo>
                    <a:pt x="6451" y="11531"/>
                    <a:pt x="6480" y="11516"/>
                    <a:pt x="6518" y="11513"/>
                  </a:cubicBezTo>
                  <a:cubicBezTo>
                    <a:pt x="7168" y="11466"/>
                    <a:pt x="7786" y="10993"/>
                    <a:pt x="8483" y="11042"/>
                  </a:cubicBezTo>
                  <a:cubicBezTo>
                    <a:pt x="9119" y="11086"/>
                    <a:pt x="9662" y="11592"/>
                    <a:pt x="9434" y="12284"/>
                  </a:cubicBezTo>
                  <a:cubicBezTo>
                    <a:pt x="9188" y="13026"/>
                    <a:pt x="8480" y="13355"/>
                    <a:pt x="7774" y="13691"/>
                  </a:cubicBezTo>
                  <a:cubicBezTo>
                    <a:pt x="7755" y="13741"/>
                    <a:pt x="7735" y="13794"/>
                    <a:pt x="7721" y="13840"/>
                  </a:cubicBezTo>
                  <a:cubicBezTo>
                    <a:pt x="7469" y="14570"/>
                    <a:pt x="7882" y="17006"/>
                    <a:pt x="8479" y="16675"/>
                  </a:cubicBezTo>
                  <a:cubicBezTo>
                    <a:pt x="13492" y="13898"/>
                    <a:pt x="16188" y="11004"/>
                    <a:pt x="15594" y="6876"/>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9" name="Google Shape;977;p39">
              <a:extLst>
                <a:ext uri="{FF2B5EF4-FFF2-40B4-BE49-F238E27FC236}">
                  <a16:creationId xmlns:a16="http://schemas.microsoft.com/office/drawing/2014/main" id="{53261FD3-ED19-441A-BD9A-0AAD7B472B78}"/>
                </a:ext>
              </a:extLst>
            </p:cNvPr>
            <p:cNvSpPr/>
            <p:nvPr>
              <p:custDataLst>
                <p:tags r:id="rId63"/>
              </p:custDataLst>
            </p:nvPr>
          </p:nvSpPr>
          <p:spPr>
            <a:xfrm>
              <a:off x="7310829" y="2750498"/>
              <a:ext cx="1095800" cy="1512767"/>
            </a:xfrm>
            <a:custGeom>
              <a:avLst/>
              <a:gdLst/>
              <a:ahLst/>
              <a:cxnLst/>
              <a:rect l="l" t="t" r="r" b="b"/>
              <a:pathLst>
                <a:path w="32874" h="45383" extrusionOk="0">
                  <a:moveTo>
                    <a:pt x="32718" y="40187"/>
                  </a:moveTo>
                  <a:cubicBezTo>
                    <a:pt x="30134" y="32221"/>
                    <a:pt x="30929" y="23959"/>
                    <a:pt x="31213" y="15745"/>
                  </a:cubicBezTo>
                  <a:cubicBezTo>
                    <a:pt x="31380" y="10980"/>
                    <a:pt x="29253" y="4208"/>
                    <a:pt x="24507" y="2215"/>
                  </a:cubicBezTo>
                  <a:cubicBezTo>
                    <a:pt x="24262" y="2114"/>
                    <a:pt x="24045" y="2102"/>
                    <a:pt x="23860" y="2155"/>
                  </a:cubicBezTo>
                  <a:cubicBezTo>
                    <a:pt x="22913" y="1926"/>
                    <a:pt x="20264" y="3505"/>
                    <a:pt x="19594" y="3673"/>
                  </a:cubicBezTo>
                  <a:cubicBezTo>
                    <a:pt x="18793" y="3874"/>
                    <a:pt x="17269" y="3929"/>
                    <a:pt x="16247" y="3636"/>
                  </a:cubicBezTo>
                  <a:cubicBezTo>
                    <a:pt x="15522" y="3428"/>
                    <a:pt x="14690" y="2349"/>
                    <a:pt x="14214" y="2066"/>
                  </a:cubicBezTo>
                  <a:cubicBezTo>
                    <a:pt x="12162" y="848"/>
                    <a:pt x="8452" y="2294"/>
                    <a:pt x="6567" y="536"/>
                  </a:cubicBezTo>
                  <a:cubicBezTo>
                    <a:pt x="5988" y="0"/>
                    <a:pt x="5173" y="212"/>
                    <a:pt x="4886" y="933"/>
                  </a:cubicBezTo>
                  <a:cubicBezTo>
                    <a:pt x="3965" y="3208"/>
                    <a:pt x="1058" y="6768"/>
                    <a:pt x="312" y="8108"/>
                  </a:cubicBezTo>
                  <a:cubicBezTo>
                    <a:pt x="1" y="8467"/>
                    <a:pt x="1174" y="8829"/>
                    <a:pt x="1592" y="9187"/>
                  </a:cubicBezTo>
                  <a:cubicBezTo>
                    <a:pt x="6235" y="13145"/>
                    <a:pt x="7946" y="18115"/>
                    <a:pt x="7976" y="24117"/>
                  </a:cubicBezTo>
                  <a:cubicBezTo>
                    <a:pt x="8006" y="30164"/>
                    <a:pt x="8462" y="36197"/>
                    <a:pt x="8324" y="42250"/>
                  </a:cubicBezTo>
                  <a:cubicBezTo>
                    <a:pt x="8313" y="42716"/>
                    <a:pt x="8607" y="43167"/>
                    <a:pt x="9068" y="43299"/>
                  </a:cubicBezTo>
                  <a:cubicBezTo>
                    <a:pt x="16344" y="45383"/>
                    <a:pt x="25484" y="45313"/>
                    <a:pt x="32160" y="41406"/>
                  </a:cubicBezTo>
                  <a:cubicBezTo>
                    <a:pt x="32553" y="41174"/>
                    <a:pt x="32873" y="40662"/>
                    <a:pt x="32718" y="40187"/>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30" name="Google Shape;978;p39">
              <a:extLst>
                <a:ext uri="{FF2B5EF4-FFF2-40B4-BE49-F238E27FC236}">
                  <a16:creationId xmlns:a16="http://schemas.microsoft.com/office/drawing/2014/main" id="{E2451BA4-9326-4B41-829D-BE82583E5D74}"/>
                </a:ext>
              </a:extLst>
            </p:cNvPr>
            <p:cNvSpPr/>
            <p:nvPr>
              <p:custDataLst>
                <p:tags r:id="rId64"/>
              </p:custDataLst>
            </p:nvPr>
          </p:nvSpPr>
          <p:spPr>
            <a:xfrm>
              <a:off x="7310828" y="2960533"/>
              <a:ext cx="447733" cy="1261767"/>
            </a:xfrm>
            <a:custGeom>
              <a:avLst/>
              <a:gdLst/>
              <a:ahLst/>
              <a:cxnLst/>
              <a:rect l="l" t="t" r="r" b="b"/>
              <a:pathLst>
                <a:path w="13432" h="37853" extrusionOk="0">
                  <a:moveTo>
                    <a:pt x="1520" y="0"/>
                  </a:moveTo>
                  <a:cubicBezTo>
                    <a:pt x="458" y="1563"/>
                    <a:pt x="736" y="1060"/>
                    <a:pt x="312" y="1826"/>
                  </a:cubicBezTo>
                  <a:cubicBezTo>
                    <a:pt x="1" y="2185"/>
                    <a:pt x="1174" y="2547"/>
                    <a:pt x="1592" y="2906"/>
                  </a:cubicBezTo>
                  <a:cubicBezTo>
                    <a:pt x="6235" y="6862"/>
                    <a:pt x="7946" y="11833"/>
                    <a:pt x="7976" y="17835"/>
                  </a:cubicBezTo>
                  <a:cubicBezTo>
                    <a:pt x="8004" y="23884"/>
                    <a:pt x="8460" y="29916"/>
                    <a:pt x="8323" y="35968"/>
                  </a:cubicBezTo>
                  <a:cubicBezTo>
                    <a:pt x="8311" y="36435"/>
                    <a:pt x="8605" y="36885"/>
                    <a:pt x="9066" y="37019"/>
                  </a:cubicBezTo>
                  <a:cubicBezTo>
                    <a:pt x="9560" y="37160"/>
                    <a:pt x="12326" y="37728"/>
                    <a:pt x="12837" y="37852"/>
                  </a:cubicBezTo>
                  <a:cubicBezTo>
                    <a:pt x="13431" y="34311"/>
                    <a:pt x="9496" y="26231"/>
                    <a:pt x="9404" y="22851"/>
                  </a:cubicBezTo>
                  <a:cubicBezTo>
                    <a:pt x="9311" y="19471"/>
                    <a:pt x="11730" y="18705"/>
                    <a:pt x="11730" y="17787"/>
                  </a:cubicBezTo>
                  <a:cubicBezTo>
                    <a:pt x="11730" y="17787"/>
                    <a:pt x="8758" y="14523"/>
                    <a:pt x="8277" y="12227"/>
                  </a:cubicBezTo>
                  <a:cubicBezTo>
                    <a:pt x="7393" y="7996"/>
                    <a:pt x="7205" y="5570"/>
                    <a:pt x="4195" y="2399"/>
                  </a:cubicBezTo>
                  <a:cubicBezTo>
                    <a:pt x="3989" y="2181"/>
                    <a:pt x="1825" y="219"/>
                    <a:pt x="1520"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grpSp>
      <p:sp>
        <p:nvSpPr>
          <p:cNvPr id="131" name="Google Shape;1162;p42">
            <a:extLst>
              <a:ext uri="{FF2B5EF4-FFF2-40B4-BE49-F238E27FC236}">
                <a16:creationId xmlns:a16="http://schemas.microsoft.com/office/drawing/2014/main" id="{D7051D47-9A0E-4A1C-9206-68B761D17F6F}"/>
              </a:ext>
            </a:extLst>
          </p:cNvPr>
          <p:cNvSpPr txBox="1"/>
          <p:nvPr>
            <p:custDataLst>
              <p:tags r:id="rId2"/>
            </p:custDataLst>
          </p:nvPr>
        </p:nvSpPr>
        <p:spPr>
          <a:xfrm>
            <a:off x="974715" y="308799"/>
            <a:ext cx="7443809" cy="8572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chemeClr val="lt1"/>
              </a:buClr>
              <a:buSzPts val="3600"/>
              <a:buFont typeface="Fjalla One"/>
              <a:buNone/>
              <a:defRPr sz="4800" b="0" i="0" u="none" strike="noStrike" kern="1200" cap="none">
                <a:solidFill>
                  <a:schemeClr val="lt1"/>
                </a:solidFill>
                <a:latin typeface="Fjalla One"/>
                <a:ea typeface="Fjalla One"/>
                <a:cs typeface="Fjalla One"/>
                <a:sym typeface="Fjalla One"/>
              </a:defRPr>
            </a:lvl1pPr>
            <a:lvl2pPr marL="609600" marR="0" lvl="1"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9pPr>
          </a:lstStyle>
          <a:p>
            <a:r>
              <a:rPr lang="en-US" sz="4800" b="1" dirty="0">
                <a:latin typeface="Josefin Sans" pitchFamily="2" charset="0"/>
                <a:cs typeface="Calibri" panose="020F0502020204030204" pitchFamily="34" charset="0"/>
              </a:rPr>
              <a:t>QUÁ TRÌNH</a:t>
            </a:r>
          </a:p>
        </p:txBody>
      </p:sp>
      <p:sp>
        <p:nvSpPr>
          <p:cNvPr id="136" name="Google Shape;883;p37">
            <a:extLst>
              <a:ext uri="{FF2B5EF4-FFF2-40B4-BE49-F238E27FC236}">
                <a16:creationId xmlns:a16="http://schemas.microsoft.com/office/drawing/2014/main" id="{2A5EE363-6910-4639-9F95-31E6846F8456}"/>
              </a:ext>
            </a:extLst>
          </p:cNvPr>
          <p:cNvSpPr/>
          <p:nvPr>
            <p:custDataLst>
              <p:tags r:id="rId3"/>
            </p:custDataLst>
          </p:nvPr>
        </p:nvSpPr>
        <p:spPr>
          <a:xfrm>
            <a:off x="1212254" y="1828126"/>
            <a:ext cx="246800" cy="246800"/>
          </a:xfrm>
          <a:prstGeom prst="ellipse">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sz="1600">
              <a:latin typeface="Josefin Sans" pitchFamily="2" charset="0"/>
            </a:endParaRPr>
          </a:p>
        </p:txBody>
      </p:sp>
      <p:sp>
        <p:nvSpPr>
          <p:cNvPr id="4" name="TextBox 3">
            <a:extLst>
              <a:ext uri="{FF2B5EF4-FFF2-40B4-BE49-F238E27FC236}">
                <a16:creationId xmlns:a16="http://schemas.microsoft.com/office/drawing/2014/main" id="{76DF65CD-83E2-0C0B-A429-8EDC11F7952B}"/>
              </a:ext>
            </a:extLst>
          </p:cNvPr>
          <p:cNvSpPr txBox="1"/>
          <p:nvPr/>
        </p:nvSpPr>
        <p:spPr>
          <a:xfrm>
            <a:off x="197009" y="1317085"/>
            <a:ext cx="6338454"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Tương tự và Khuyến nghị</a:t>
            </a:r>
            <a:endParaRPr lang="vi-VN" b="0" i="0" dirty="0">
              <a:solidFill>
                <a:srgbClr val="292929"/>
              </a:solidFill>
              <a:effectLst/>
              <a:latin typeface="source-serif-pro"/>
            </a:endParaRPr>
          </a:p>
          <a:p>
            <a:br>
              <a:rPr lang="vi-VN" dirty="0"/>
            </a:br>
            <a:endParaRPr lang="vi-VN" dirty="0"/>
          </a:p>
        </p:txBody>
      </p:sp>
      <p:pic>
        <p:nvPicPr>
          <p:cNvPr id="3" name="Picture 2">
            <a:extLst>
              <a:ext uri="{FF2B5EF4-FFF2-40B4-BE49-F238E27FC236}">
                <a16:creationId xmlns:a16="http://schemas.microsoft.com/office/drawing/2014/main" id="{A08ACAB5-1C0B-8A4F-E6DD-5887AA0AA755}"/>
              </a:ext>
            </a:extLst>
          </p:cNvPr>
          <p:cNvPicPr>
            <a:picLocks noChangeAspect="1"/>
          </p:cNvPicPr>
          <p:nvPr/>
        </p:nvPicPr>
        <p:blipFill>
          <a:blip r:embed="rId67"/>
          <a:stretch>
            <a:fillRect/>
          </a:stretch>
        </p:blipFill>
        <p:spPr>
          <a:xfrm>
            <a:off x="2556203" y="2480228"/>
            <a:ext cx="7079593" cy="1897544"/>
          </a:xfrm>
          <a:prstGeom prst="rect">
            <a:avLst/>
          </a:prstGeom>
        </p:spPr>
      </p:pic>
      <p:pic>
        <p:nvPicPr>
          <p:cNvPr id="6" name="Picture 5">
            <a:extLst>
              <a:ext uri="{FF2B5EF4-FFF2-40B4-BE49-F238E27FC236}">
                <a16:creationId xmlns:a16="http://schemas.microsoft.com/office/drawing/2014/main" id="{DB45B1A9-22C8-64E3-90B0-D908231709D3}"/>
              </a:ext>
            </a:extLst>
          </p:cNvPr>
          <p:cNvPicPr>
            <a:picLocks noChangeAspect="1"/>
          </p:cNvPicPr>
          <p:nvPr/>
        </p:nvPicPr>
        <p:blipFill>
          <a:blip r:embed="rId67"/>
          <a:stretch>
            <a:fillRect/>
          </a:stretch>
        </p:blipFill>
        <p:spPr>
          <a:xfrm>
            <a:off x="1310785" y="2499549"/>
            <a:ext cx="7079593" cy="1897544"/>
          </a:xfrm>
          <a:prstGeom prst="rect">
            <a:avLst/>
          </a:prstGeom>
        </p:spPr>
      </p:pic>
    </p:spTree>
    <p:extLst>
      <p:ext uri="{BB962C8B-B14F-4D97-AF65-F5344CB8AC3E}">
        <p14:creationId xmlns:p14="http://schemas.microsoft.com/office/powerpoint/2010/main" val="907757141"/>
      </p:ext>
    </p:extLst>
  </p:cSld>
  <p:clrMapOvr>
    <a:masterClrMapping/>
  </p:clrMapOvr>
  <p:transition spd="slow">
    <p:push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oogle Shape;917;p39">
            <a:extLst>
              <a:ext uri="{FF2B5EF4-FFF2-40B4-BE49-F238E27FC236}">
                <a16:creationId xmlns:a16="http://schemas.microsoft.com/office/drawing/2014/main" id="{6EF7B587-BE1D-4BFE-B7D4-F04C72212369}"/>
              </a:ext>
            </a:extLst>
          </p:cNvPr>
          <p:cNvGrpSpPr/>
          <p:nvPr>
            <p:custDataLst>
              <p:tags r:id="rId1"/>
            </p:custDataLst>
          </p:nvPr>
        </p:nvGrpSpPr>
        <p:grpSpPr>
          <a:xfrm>
            <a:off x="6569642" y="910733"/>
            <a:ext cx="6099404" cy="5963522"/>
            <a:chOff x="3057694" y="524432"/>
            <a:chExt cx="7114667" cy="6956168"/>
          </a:xfrm>
        </p:grpSpPr>
        <p:sp>
          <p:nvSpPr>
            <p:cNvPr id="70" name="Google Shape;918;p39">
              <a:extLst>
                <a:ext uri="{FF2B5EF4-FFF2-40B4-BE49-F238E27FC236}">
                  <a16:creationId xmlns:a16="http://schemas.microsoft.com/office/drawing/2014/main" id="{A9C8AC41-3EFC-4670-8E07-5F2FCF04952C}"/>
                </a:ext>
              </a:extLst>
            </p:cNvPr>
            <p:cNvSpPr/>
            <p:nvPr>
              <p:custDataLst>
                <p:tags r:id="rId4"/>
              </p:custDataLst>
            </p:nvPr>
          </p:nvSpPr>
          <p:spPr>
            <a:xfrm>
              <a:off x="3057694" y="5771833"/>
              <a:ext cx="7114667" cy="1708767"/>
            </a:xfrm>
            <a:custGeom>
              <a:avLst/>
              <a:gdLst/>
              <a:ahLst/>
              <a:cxnLst/>
              <a:rect l="l" t="t" r="r" b="b"/>
              <a:pathLst>
                <a:path w="213440" h="51263" extrusionOk="0">
                  <a:moveTo>
                    <a:pt x="56252" y="1"/>
                  </a:moveTo>
                  <a:lnTo>
                    <a:pt x="0" y="51262"/>
                  </a:lnTo>
                  <a:lnTo>
                    <a:pt x="213439" y="51262"/>
                  </a:lnTo>
                  <a:lnTo>
                    <a:pt x="134420" y="40"/>
                  </a:lnTo>
                  <a:close/>
                </a:path>
              </a:pathLst>
            </a:custGeom>
            <a:gradFill>
              <a:gsLst>
                <a:gs pos="0">
                  <a:srgbClr val="FFFFFF">
                    <a:alpha val="11372"/>
                    <a:alpha val="36160"/>
                  </a:srgbClr>
                </a:gs>
                <a:gs pos="66000">
                  <a:srgbClr val="E354F7">
                    <a:alpha val="16078"/>
                    <a:alpha val="36160"/>
                  </a:srgbClr>
                </a:gs>
                <a:gs pos="100000">
                  <a:srgbClr val="10ECFF">
                    <a:alpha val="25490"/>
                    <a:alpha val="3616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1" name="Google Shape;919;p39">
              <a:extLst>
                <a:ext uri="{FF2B5EF4-FFF2-40B4-BE49-F238E27FC236}">
                  <a16:creationId xmlns:a16="http://schemas.microsoft.com/office/drawing/2014/main" id="{F6AD9AA7-C772-495C-B6E7-CEDE65345DE4}"/>
                </a:ext>
              </a:extLst>
            </p:cNvPr>
            <p:cNvSpPr/>
            <p:nvPr>
              <p:custDataLst>
                <p:tags r:id="rId5"/>
              </p:custDataLst>
            </p:nvPr>
          </p:nvSpPr>
          <p:spPr>
            <a:xfrm>
              <a:off x="4965161" y="524432"/>
              <a:ext cx="2578300" cy="5328267"/>
            </a:xfrm>
            <a:custGeom>
              <a:avLst/>
              <a:gdLst/>
              <a:ahLst/>
              <a:cxnLst/>
              <a:rect l="l" t="t" r="r" b="b"/>
              <a:pathLst>
                <a:path w="77349" h="159848" extrusionOk="0">
                  <a:moveTo>
                    <a:pt x="68508" y="159845"/>
                  </a:moveTo>
                  <a:lnTo>
                    <a:pt x="8762" y="159818"/>
                  </a:lnTo>
                  <a:cubicBezTo>
                    <a:pt x="3922" y="159814"/>
                    <a:pt x="0" y="155881"/>
                    <a:pt x="3" y="151031"/>
                  </a:cubicBezTo>
                  <a:lnTo>
                    <a:pt x="75" y="8779"/>
                  </a:lnTo>
                  <a:cubicBezTo>
                    <a:pt x="77" y="3929"/>
                    <a:pt x="4003" y="1"/>
                    <a:pt x="8841" y="2"/>
                  </a:cubicBezTo>
                  <a:lnTo>
                    <a:pt x="68587" y="33"/>
                  </a:lnTo>
                  <a:cubicBezTo>
                    <a:pt x="73427" y="35"/>
                    <a:pt x="77349" y="3968"/>
                    <a:pt x="77346" y="8819"/>
                  </a:cubicBezTo>
                  <a:lnTo>
                    <a:pt x="77274" y="151069"/>
                  </a:lnTo>
                  <a:cubicBezTo>
                    <a:pt x="77272" y="155920"/>
                    <a:pt x="73347" y="159848"/>
                    <a:pt x="68508" y="159845"/>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2" name="Google Shape;920;p39">
              <a:extLst>
                <a:ext uri="{FF2B5EF4-FFF2-40B4-BE49-F238E27FC236}">
                  <a16:creationId xmlns:a16="http://schemas.microsoft.com/office/drawing/2014/main" id="{B6714DEC-5800-416B-832B-65E35199F137}"/>
                </a:ext>
              </a:extLst>
            </p:cNvPr>
            <p:cNvSpPr/>
            <p:nvPr>
              <p:custDataLst>
                <p:tags r:id="rId6"/>
              </p:custDataLst>
            </p:nvPr>
          </p:nvSpPr>
          <p:spPr>
            <a:xfrm>
              <a:off x="5086095" y="1105265"/>
              <a:ext cx="2341100" cy="4162400"/>
            </a:xfrm>
            <a:custGeom>
              <a:avLst/>
              <a:gdLst/>
              <a:ahLst/>
              <a:cxnLst/>
              <a:rect l="l" t="t" r="r" b="b"/>
              <a:pathLst>
                <a:path w="70233" h="124872" extrusionOk="0">
                  <a:moveTo>
                    <a:pt x="70171" y="124871"/>
                  </a:moveTo>
                  <a:lnTo>
                    <a:pt x="1" y="124837"/>
                  </a:lnTo>
                  <a:lnTo>
                    <a:pt x="62" y="0"/>
                  </a:lnTo>
                  <a:lnTo>
                    <a:pt x="70232" y="37"/>
                  </a:lnTo>
                  <a:close/>
                </a:path>
              </a:pathLst>
            </a:custGeom>
            <a:gradFill>
              <a:gsLst>
                <a:gs pos="0">
                  <a:srgbClr val="FFFFFF">
                    <a:alpha val="23137"/>
                  </a:srgbClr>
                </a:gs>
                <a:gs pos="50000">
                  <a:srgbClr val="E354F7">
                    <a:alpha val="56862"/>
                  </a:srgbClr>
                </a:gs>
                <a:gs pos="100000">
                  <a:srgbClr val="10ECFF">
                    <a:alpha val="58823"/>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3" name="Google Shape;921;p39">
              <a:extLst>
                <a:ext uri="{FF2B5EF4-FFF2-40B4-BE49-F238E27FC236}">
                  <a16:creationId xmlns:a16="http://schemas.microsoft.com/office/drawing/2014/main" id="{ADB0E6FF-6D1F-4285-B62F-1105015D4EAA}"/>
                </a:ext>
              </a:extLst>
            </p:cNvPr>
            <p:cNvSpPr/>
            <p:nvPr>
              <p:custDataLst>
                <p:tags r:id="rId7"/>
              </p:custDataLst>
            </p:nvPr>
          </p:nvSpPr>
          <p:spPr>
            <a:xfrm>
              <a:off x="3845261" y="1396565"/>
              <a:ext cx="1687700" cy="2725500"/>
            </a:xfrm>
            <a:custGeom>
              <a:avLst/>
              <a:gdLst/>
              <a:ahLst/>
              <a:cxnLst/>
              <a:rect l="l" t="t" r="r" b="b"/>
              <a:pathLst>
                <a:path w="50631" h="81765" extrusionOk="0">
                  <a:moveTo>
                    <a:pt x="1" y="0"/>
                  </a:moveTo>
                  <a:lnTo>
                    <a:pt x="1" y="81765"/>
                  </a:lnTo>
                  <a:lnTo>
                    <a:pt x="50630" y="81765"/>
                  </a:lnTo>
                  <a:lnTo>
                    <a:pt x="50630" y="0"/>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4" name="Google Shape;922;p39">
              <a:extLst>
                <a:ext uri="{FF2B5EF4-FFF2-40B4-BE49-F238E27FC236}">
                  <a16:creationId xmlns:a16="http://schemas.microsoft.com/office/drawing/2014/main" id="{57DF2497-5855-4848-A11E-966E6EA7B073}"/>
                </a:ext>
              </a:extLst>
            </p:cNvPr>
            <p:cNvSpPr/>
            <p:nvPr>
              <p:custDataLst>
                <p:tags r:id="rId8"/>
              </p:custDataLst>
            </p:nvPr>
          </p:nvSpPr>
          <p:spPr>
            <a:xfrm>
              <a:off x="4205528" y="2979732"/>
              <a:ext cx="406833" cy="440667"/>
            </a:xfrm>
            <a:custGeom>
              <a:avLst/>
              <a:gdLst/>
              <a:ahLst/>
              <a:cxnLst/>
              <a:rect l="l" t="t" r="r" b="b"/>
              <a:pathLst>
                <a:path w="12205" h="13220" extrusionOk="0">
                  <a:moveTo>
                    <a:pt x="12204" y="0"/>
                  </a:moveTo>
                  <a:lnTo>
                    <a:pt x="12204" y="0"/>
                  </a:lnTo>
                  <a:cubicBezTo>
                    <a:pt x="5433" y="673"/>
                    <a:pt x="135" y="6316"/>
                    <a:pt x="0" y="13217"/>
                  </a:cubicBezTo>
                  <a:lnTo>
                    <a:pt x="3691" y="13220"/>
                  </a:lnTo>
                  <a:cubicBezTo>
                    <a:pt x="3820" y="8353"/>
                    <a:pt x="7476" y="4375"/>
                    <a:pt x="12203" y="3720"/>
                  </a:cubicBezTo>
                  <a:lnTo>
                    <a:pt x="12204" y="0"/>
                  </a:ln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5" name="Google Shape;923;p39">
              <a:extLst>
                <a:ext uri="{FF2B5EF4-FFF2-40B4-BE49-F238E27FC236}">
                  <a16:creationId xmlns:a16="http://schemas.microsoft.com/office/drawing/2014/main" id="{88616C67-810F-4A20-840A-B5466D6EEB3A}"/>
                </a:ext>
              </a:extLst>
            </p:cNvPr>
            <p:cNvSpPr/>
            <p:nvPr>
              <p:custDataLst>
                <p:tags r:id="rId9"/>
              </p:custDataLst>
            </p:nvPr>
          </p:nvSpPr>
          <p:spPr>
            <a:xfrm>
              <a:off x="4205429" y="2970632"/>
              <a:ext cx="901900" cy="901633"/>
            </a:xfrm>
            <a:custGeom>
              <a:avLst/>
              <a:gdLst/>
              <a:ahLst/>
              <a:cxnLst/>
              <a:rect l="l" t="t" r="r" b="b"/>
              <a:pathLst>
                <a:path w="27057" h="27049" extrusionOk="0">
                  <a:moveTo>
                    <a:pt x="14609" y="0"/>
                  </a:moveTo>
                  <a:lnTo>
                    <a:pt x="14609" y="3698"/>
                  </a:lnTo>
                  <a:cubicBezTo>
                    <a:pt x="19537" y="4261"/>
                    <a:pt x="23366" y="8433"/>
                    <a:pt x="23363" y="13502"/>
                  </a:cubicBezTo>
                  <a:cubicBezTo>
                    <a:pt x="23362" y="18951"/>
                    <a:pt x="18934" y="23367"/>
                    <a:pt x="13474" y="23367"/>
                  </a:cubicBezTo>
                  <a:cubicBezTo>
                    <a:pt x="13471" y="23367"/>
                    <a:pt x="13469" y="23367"/>
                    <a:pt x="13467" y="23367"/>
                  </a:cubicBezTo>
                  <a:cubicBezTo>
                    <a:pt x="8574" y="23364"/>
                    <a:pt x="4526" y="19815"/>
                    <a:pt x="3731" y="15161"/>
                  </a:cubicBezTo>
                  <a:lnTo>
                    <a:pt x="1" y="15160"/>
                  </a:lnTo>
                  <a:lnTo>
                    <a:pt x="1" y="15160"/>
                  </a:lnTo>
                  <a:cubicBezTo>
                    <a:pt x="824" y="21857"/>
                    <a:pt x="6529" y="27045"/>
                    <a:pt x="13465" y="27049"/>
                  </a:cubicBezTo>
                  <a:cubicBezTo>
                    <a:pt x="13468" y="27049"/>
                    <a:pt x="13470" y="27049"/>
                    <a:pt x="13473" y="27049"/>
                  </a:cubicBezTo>
                  <a:cubicBezTo>
                    <a:pt x="20969" y="27049"/>
                    <a:pt x="27050" y="20987"/>
                    <a:pt x="27053" y="13503"/>
                  </a:cubicBezTo>
                  <a:cubicBezTo>
                    <a:pt x="27057" y="6401"/>
                    <a:pt x="21580" y="579"/>
                    <a:pt x="14609" y="0"/>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6" name="Google Shape;924;p39">
              <a:extLst>
                <a:ext uri="{FF2B5EF4-FFF2-40B4-BE49-F238E27FC236}">
                  <a16:creationId xmlns:a16="http://schemas.microsoft.com/office/drawing/2014/main" id="{C6560E3A-8E5A-4A41-AE44-8473528695DD}"/>
                </a:ext>
              </a:extLst>
            </p:cNvPr>
            <p:cNvSpPr/>
            <p:nvPr>
              <p:custDataLst>
                <p:tags r:id="rId10"/>
              </p:custDataLst>
            </p:nvPr>
          </p:nvSpPr>
          <p:spPr>
            <a:xfrm>
              <a:off x="4096894" y="2863266"/>
              <a:ext cx="1119000" cy="1116400"/>
            </a:xfrm>
            <a:custGeom>
              <a:avLst/>
              <a:gdLst/>
              <a:ahLst/>
              <a:cxnLst/>
              <a:rect l="l" t="t" r="r" b="b"/>
              <a:pathLst>
                <a:path w="33570" h="33492" extrusionOk="0">
                  <a:moveTo>
                    <a:pt x="16792" y="330"/>
                  </a:moveTo>
                  <a:cubicBezTo>
                    <a:pt x="25863" y="334"/>
                    <a:pt x="33241" y="7703"/>
                    <a:pt x="33237" y="16755"/>
                  </a:cubicBezTo>
                  <a:cubicBezTo>
                    <a:pt x="33235" y="21140"/>
                    <a:pt x="31520" y="25265"/>
                    <a:pt x="28412" y="28361"/>
                  </a:cubicBezTo>
                  <a:cubicBezTo>
                    <a:pt x="25305" y="31459"/>
                    <a:pt x="21176" y="33164"/>
                    <a:pt x="16784" y="33164"/>
                  </a:cubicBezTo>
                  <a:lnTo>
                    <a:pt x="16775" y="33164"/>
                  </a:lnTo>
                  <a:cubicBezTo>
                    <a:pt x="12380" y="33161"/>
                    <a:pt x="8250" y="31452"/>
                    <a:pt x="5145" y="28349"/>
                  </a:cubicBezTo>
                  <a:cubicBezTo>
                    <a:pt x="2038" y="25246"/>
                    <a:pt x="329" y="21123"/>
                    <a:pt x="330" y="16738"/>
                  </a:cubicBezTo>
                  <a:cubicBezTo>
                    <a:pt x="337" y="7690"/>
                    <a:pt x="7717" y="330"/>
                    <a:pt x="16785" y="330"/>
                  </a:cubicBezTo>
                  <a:close/>
                  <a:moveTo>
                    <a:pt x="16785" y="1"/>
                  </a:moveTo>
                  <a:cubicBezTo>
                    <a:pt x="7538" y="1"/>
                    <a:pt x="9" y="7508"/>
                    <a:pt x="2" y="16738"/>
                  </a:cubicBezTo>
                  <a:cubicBezTo>
                    <a:pt x="1" y="21212"/>
                    <a:pt x="1744" y="25417"/>
                    <a:pt x="4912" y="28582"/>
                  </a:cubicBezTo>
                  <a:cubicBezTo>
                    <a:pt x="8080" y="31746"/>
                    <a:pt x="12294" y="33490"/>
                    <a:pt x="16776" y="33492"/>
                  </a:cubicBezTo>
                  <a:lnTo>
                    <a:pt x="16785" y="33492"/>
                  </a:lnTo>
                  <a:cubicBezTo>
                    <a:pt x="21264" y="33492"/>
                    <a:pt x="25477" y="31753"/>
                    <a:pt x="28646" y="28594"/>
                  </a:cubicBezTo>
                  <a:cubicBezTo>
                    <a:pt x="31817" y="25432"/>
                    <a:pt x="33565" y="21229"/>
                    <a:pt x="33566" y="16755"/>
                  </a:cubicBezTo>
                  <a:cubicBezTo>
                    <a:pt x="33570" y="7521"/>
                    <a:pt x="26044" y="5"/>
                    <a:pt x="16793" y="1"/>
                  </a:cubicBezTo>
                  <a:close/>
                </a:path>
              </a:pathLst>
            </a:custGeom>
            <a:gradFill>
              <a:gsLst>
                <a:gs pos="0">
                  <a:srgbClr val="401EBB"/>
                </a:gs>
                <a:gs pos="100000">
                  <a:srgbClr val="02BCFD"/>
                </a:gs>
              </a:gsLst>
              <a:lin ang="135000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7" name="Google Shape;925;p39">
              <a:extLst>
                <a:ext uri="{FF2B5EF4-FFF2-40B4-BE49-F238E27FC236}">
                  <a16:creationId xmlns:a16="http://schemas.microsoft.com/office/drawing/2014/main" id="{FF8A588A-B9AC-40BA-9897-3196106DC5AB}"/>
                </a:ext>
              </a:extLst>
            </p:cNvPr>
            <p:cNvSpPr/>
            <p:nvPr>
              <p:custDataLst>
                <p:tags r:id="rId11"/>
              </p:custDataLst>
            </p:nvPr>
          </p:nvSpPr>
          <p:spPr>
            <a:xfrm>
              <a:off x="4205528" y="1758732"/>
              <a:ext cx="406833" cy="440700"/>
            </a:xfrm>
            <a:custGeom>
              <a:avLst/>
              <a:gdLst/>
              <a:ahLst/>
              <a:cxnLst/>
              <a:rect l="l" t="t" r="r" b="b"/>
              <a:pathLst>
                <a:path w="12205" h="13221" extrusionOk="0">
                  <a:moveTo>
                    <a:pt x="12204" y="0"/>
                  </a:moveTo>
                  <a:cubicBezTo>
                    <a:pt x="5433" y="676"/>
                    <a:pt x="135" y="6316"/>
                    <a:pt x="0" y="13219"/>
                  </a:cubicBezTo>
                  <a:lnTo>
                    <a:pt x="3691" y="13221"/>
                  </a:lnTo>
                  <a:cubicBezTo>
                    <a:pt x="3820" y="8353"/>
                    <a:pt x="7476" y="4374"/>
                    <a:pt x="12203" y="3721"/>
                  </a:cubicBezTo>
                  <a:lnTo>
                    <a:pt x="12204" y="0"/>
                  </a:ln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8" name="Google Shape;926;p39">
              <a:extLst>
                <a:ext uri="{FF2B5EF4-FFF2-40B4-BE49-F238E27FC236}">
                  <a16:creationId xmlns:a16="http://schemas.microsoft.com/office/drawing/2014/main" id="{E02E5E22-61F5-4593-A955-8E8A183040B7}"/>
                </a:ext>
              </a:extLst>
            </p:cNvPr>
            <p:cNvSpPr/>
            <p:nvPr>
              <p:custDataLst>
                <p:tags r:id="rId12"/>
              </p:custDataLst>
            </p:nvPr>
          </p:nvSpPr>
          <p:spPr>
            <a:xfrm>
              <a:off x="4205429" y="1749665"/>
              <a:ext cx="901900" cy="901767"/>
            </a:xfrm>
            <a:custGeom>
              <a:avLst/>
              <a:gdLst/>
              <a:ahLst/>
              <a:cxnLst/>
              <a:rect l="l" t="t" r="r" b="b"/>
              <a:pathLst>
                <a:path w="27057" h="27053" extrusionOk="0">
                  <a:moveTo>
                    <a:pt x="14609" y="3698"/>
                  </a:moveTo>
                  <a:cubicBezTo>
                    <a:pt x="19537" y="4261"/>
                    <a:pt x="23366" y="8434"/>
                    <a:pt x="23363" y="13502"/>
                  </a:cubicBezTo>
                  <a:cubicBezTo>
                    <a:pt x="23362" y="18954"/>
                    <a:pt x="18930" y="23370"/>
                    <a:pt x="13467" y="23367"/>
                  </a:cubicBezTo>
                  <a:cubicBezTo>
                    <a:pt x="8574" y="23366"/>
                    <a:pt x="4526" y="19816"/>
                    <a:pt x="3731" y="15161"/>
                  </a:cubicBezTo>
                  <a:lnTo>
                    <a:pt x="1" y="15159"/>
                  </a:lnTo>
                  <a:cubicBezTo>
                    <a:pt x="824" y="21858"/>
                    <a:pt x="6529" y="27046"/>
                    <a:pt x="13465" y="27049"/>
                  </a:cubicBezTo>
                  <a:cubicBezTo>
                    <a:pt x="20965" y="27053"/>
                    <a:pt x="27050" y="20988"/>
                    <a:pt x="27053" y="13504"/>
                  </a:cubicBezTo>
                  <a:cubicBezTo>
                    <a:pt x="27057" y="6404"/>
                    <a:pt x="21580" y="579"/>
                    <a:pt x="14609"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79" name="Google Shape;927;p39">
              <a:extLst>
                <a:ext uri="{FF2B5EF4-FFF2-40B4-BE49-F238E27FC236}">
                  <a16:creationId xmlns:a16="http://schemas.microsoft.com/office/drawing/2014/main" id="{7A701A13-2AD0-4E23-AA00-5897CE14E66B}"/>
                </a:ext>
              </a:extLst>
            </p:cNvPr>
            <p:cNvSpPr/>
            <p:nvPr>
              <p:custDataLst>
                <p:tags r:id="rId13"/>
              </p:custDataLst>
            </p:nvPr>
          </p:nvSpPr>
          <p:spPr>
            <a:xfrm>
              <a:off x="4096829" y="1642265"/>
              <a:ext cx="1119067" cy="1116500"/>
            </a:xfrm>
            <a:custGeom>
              <a:avLst/>
              <a:gdLst/>
              <a:ahLst/>
              <a:cxnLst/>
              <a:rect l="l" t="t" r="r" b="b"/>
              <a:pathLst>
                <a:path w="33572" h="33495" extrusionOk="0">
                  <a:moveTo>
                    <a:pt x="16795" y="330"/>
                  </a:moveTo>
                  <a:cubicBezTo>
                    <a:pt x="25866" y="335"/>
                    <a:pt x="33245" y="7705"/>
                    <a:pt x="33240" y="16755"/>
                  </a:cubicBezTo>
                  <a:cubicBezTo>
                    <a:pt x="33236" y="25807"/>
                    <a:pt x="25856" y="33165"/>
                    <a:pt x="16786" y="33165"/>
                  </a:cubicBezTo>
                  <a:lnTo>
                    <a:pt x="16778" y="33165"/>
                  </a:lnTo>
                  <a:cubicBezTo>
                    <a:pt x="7706" y="33161"/>
                    <a:pt x="328" y="25792"/>
                    <a:pt x="332" y="16740"/>
                  </a:cubicBezTo>
                  <a:cubicBezTo>
                    <a:pt x="339" y="7689"/>
                    <a:pt x="7720" y="330"/>
                    <a:pt x="16787" y="330"/>
                  </a:cubicBezTo>
                  <a:close/>
                  <a:moveTo>
                    <a:pt x="16787" y="1"/>
                  </a:moveTo>
                  <a:cubicBezTo>
                    <a:pt x="7540" y="1"/>
                    <a:pt x="11" y="7509"/>
                    <a:pt x="4" y="16740"/>
                  </a:cubicBezTo>
                  <a:cubicBezTo>
                    <a:pt x="0" y="25973"/>
                    <a:pt x="7524" y="33489"/>
                    <a:pt x="16778" y="33494"/>
                  </a:cubicBezTo>
                  <a:lnTo>
                    <a:pt x="16786" y="33494"/>
                  </a:lnTo>
                  <a:cubicBezTo>
                    <a:pt x="26036" y="33494"/>
                    <a:pt x="33565" y="25988"/>
                    <a:pt x="33568" y="16755"/>
                  </a:cubicBezTo>
                  <a:cubicBezTo>
                    <a:pt x="33572" y="7522"/>
                    <a:pt x="26046" y="6"/>
                    <a:pt x="16795" y="1"/>
                  </a:cubicBezTo>
                  <a:close/>
                </a:path>
              </a:pathLst>
            </a:custGeom>
            <a:gradFill>
              <a:gsLst>
                <a:gs pos="0">
                  <a:schemeClr val="accent5"/>
                </a:gs>
                <a:gs pos="100000">
                  <a:schemeClr val="accent4"/>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0" name="Google Shape;928;p39">
              <a:extLst>
                <a:ext uri="{FF2B5EF4-FFF2-40B4-BE49-F238E27FC236}">
                  <a16:creationId xmlns:a16="http://schemas.microsoft.com/office/drawing/2014/main" id="{4B3D466B-8828-4453-AFC6-81610249F95F}"/>
                </a:ext>
              </a:extLst>
            </p:cNvPr>
            <p:cNvSpPr/>
            <p:nvPr>
              <p:custDataLst>
                <p:tags r:id="rId14"/>
              </p:custDataLst>
            </p:nvPr>
          </p:nvSpPr>
          <p:spPr>
            <a:xfrm>
              <a:off x="5775263" y="1396565"/>
              <a:ext cx="2454767" cy="1391400"/>
            </a:xfrm>
            <a:custGeom>
              <a:avLst/>
              <a:gdLst/>
              <a:ahLst/>
              <a:cxnLst/>
              <a:rect l="l" t="t" r="r" b="b"/>
              <a:pathLst>
                <a:path w="73643" h="41742" extrusionOk="0">
                  <a:moveTo>
                    <a:pt x="1" y="0"/>
                  </a:moveTo>
                  <a:lnTo>
                    <a:pt x="1" y="41742"/>
                  </a:lnTo>
                  <a:lnTo>
                    <a:pt x="73643" y="41742"/>
                  </a:lnTo>
                  <a:lnTo>
                    <a:pt x="73643" y="0"/>
                  </a:lnTo>
                  <a:close/>
                </a:path>
              </a:pathLst>
            </a:custGeom>
            <a:solidFill>
              <a:srgbClr val="10ECFF">
                <a:alpha val="1464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1" name="Google Shape;929;p39">
              <a:extLst>
                <a:ext uri="{FF2B5EF4-FFF2-40B4-BE49-F238E27FC236}">
                  <a16:creationId xmlns:a16="http://schemas.microsoft.com/office/drawing/2014/main" id="{307FBD2B-AC49-4B53-B1AE-B93029F0AEF5}"/>
                </a:ext>
              </a:extLst>
            </p:cNvPr>
            <p:cNvSpPr/>
            <p:nvPr>
              <p:custDataLst>
                <p:tags r:id="rId15"/>
              </p:custDataLst>
            </p:nvPr>
          </p:nvSpPr>
          <p:spPr>
            <a:xfrm>
              <a:off x="5959661" y="2568132"/>
              <a:ext cx="2047367" cy="10967"/>
            </a:xfrm>
            <a:custGeom>
              <a:avLst/>
              <a:gdLst/>
              <a:ahLst/>
              <a:cxnLst/>
              <a:rect l="l" t="t" r="r" b="b"/>
              <a:pathLst>
                <a:path w="61421" h="329" extrusionOk="0">
                  <a:moveTo>
                    <a:pt x="0" y="1"/>
                  </a:moveTo>
                  <a:lnTo>
                    <a:pt x="0" y="329"/>
                  </a:lnTo>
                  <a:lnTo>
                    <a:pt x="61420" y="329"/>
                  </a:lnTo>
                  <a:lnTo>
                    <a:pt x="6142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2" name="Google Shape;930;p39">
              <a:extLst>
                <a:ext uri="{FF2B5EF4-FFF2-40B4-BE49-F238E27FC236}">
                  <a16:creationId xmlns:a16="http://schemas.microsoft.com/office/drawing/2014/main" id="{60343E6A-6950-445E-9E32-EBFEA168BF1D}"/>
                </a:ext>
              </a:extLst>
            </p:cNvPr>
            <p:cNvSpPr/>
            <p:nvPr>
              <p:custDataLst>
                <p:tags r:id="rId16"/>
              </p:custDataLst>
            </p:nvPr>
          </p:nvSpPr>
          <p:spPr>
            <a:xfrm>
              <a:off x="5992862" y="1610965"/>
              <a:ext cx="10933" cy="21933"/>
            </a:xfrm>
            <a:custGeom>
              <a:avLst/>
              <a:gdLst/>
              <a:ahLst/>
              <a:cxnLst/>
              <a:rect l="l" t="t" r="r" b="b"/>
              <a:pathLst>
                <a:path w="328"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3" name="Google Shape;931;p39">
              <a:extLst>
                <a:ext uri="{FF2B5EF4-FFF2-40B4-BE49-F238E27FC236}">
                  <a16:creationId xmlns:a16="http://schemas.microsoft.com/office/drawing/2014/main" id="{7C577A29-9ED9-40A0-B18C-6AE5E94CD0AF}"/>
                </a:ext>
              </a:extLst>
            </p:cNvPr>
            <p:cNvSpPr/>
            <p:nvPr>
              <p:custDataLst>
                <p:tags r:id="rId17"/>
              </p:custDataLst>
            </p:nvPr>
          </p:nvSpPr>
          <p:spPr>
            <a:xfrm>
              <a:off x="5992862"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4" name="Google Shape;932;p39">
              <a:extLst>
                <a:ext uri="{FF2B5EF4-FFF2-40B4-BE49-F238E27FC236}">
                  <a16:creationId xmlns:a16="http://schemas.microsoft.com/office/drawing/2014/main" id="{D0ED5F60-8D6C-4988-8E03-6BE0094955DF}"/>
                </a:ext>
              </a:extLst>
            </p:cNvPr>
            <p:cNvSpPr/>
            <p:nvPr>
              <p:custDataLst>
                <p:tags r:id="rId18"/>
              </p:custDataLst>
            </p:nvPr>
          </p:nvSpPr>
          <p:spPr>
            <a:xfrm>
              <a:off x="5992862" y="2507332"/>
              <a:ext cx="10933" cy="21967"/>
            </a:xfrm>
            <a:custGeom>
              <a:avLst/>
              <a:gdLst/>
              <a:ahLst/>
              <a:cxnLst/>
              <a:rect l="l" t="t" r="r" b="b"/>
              <a:pathLst>
                <a:path w="328"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5" name="Google Shape;933;p39">
              <a:extLst>
                <a:ext uri="{FF2B5EF4-FFF2-40B4-BE49-F238E27FC236}">
                  <a16:creationId xmlns:a16="http://schemas.microsoft.com/office/drawing/2014/main" id="{5ACAB626-E78C-493E-A3EA-E1F383E434BC}"/>
                </a:ext>
              </a:extLst>
            </p:cNvPr>
            <p:cNvSpPr/>
            <p:nvPr>
              <p:custDataLst>
                <p:tags r:id="rId19"/>
              </p:custDataLst>
            </p:nvPr>
          </p:nvSpPr>
          <p:spPr>
            <a:xfrm>
              <a:off x="6402262" y="1610965"/>
              <a:ext cx="10967" cy="21933"/>
            </a:xfrm>
            <a:custGeom>
              <a:avLst/>
              <a:gdLst/>
              <a:ahLst/>
              <a:cxnLst/>
              <a:rect l="l" t="t" r="r" b="b"/>
              <a:pathLst>
                <a:path w="329" h="658" extrusionOk="0">
                  <a:moveTo>
                    <a:pt x="0" y="0"/>
                  </a:moveTo>
                  <a:lnTo>
                    <a:pt x="0" y="658"/>
                  </a:lnTo>
                  <a:lnTo>
                    <a:pt x="328" y="658"/>
                  </a:lnTo>
                  <a:lnTo>
                    <a:pt x="328"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6" name="Google Shape;934;p39">
              <a:extLst>
                <a:ext uri="{FF2B5EF4-FFF2-40B4-BE49-F238E27FC236}">
                  <a16:creationId xmlns:a16="http://schemas.microsoft.com/office/drawing/2014/main" id="{D56DD134-FC6D-4F8A-BBAA-AAA635CAD4EA}"/>
                </a:ext>
              </a:extLst>
            </p:cNvPr>
            <p:cNvSpPr/>
            <p:nvPr>
              <p:custDataLst>
                <p:tags r:id="rId20"/>
              </p:custDataLst>
            </p:nvPr>
          </p:nvSpPr>
          <p:spPr>
            <a:xfrm>
              <a:off x="6402228" y="1678899"/>
              <a:ext cx="11000" cy="782433"/>
            </a:xfrm>
            <a:custGeom>
              <a:avLst/>
              <a:gdLst/>
              <a:ahLst/>
              <a:cxnLst/>
              <a:rect l="l" t="t" r="r" b="b"/>
              <a:pathLst>
                <a:path w="330" h="23473" extrusionOk="0">
                  <a:moveTo>
                    <a:pt x="0" y="0"/>
                  </a:moveTo>
                  <a:lnTo>
                    <a:pt x="0" y="1381"/>
                  </a:lnTo>
                  <a:lnTo>
                    <a:pt x="329" y="1381"/>
                  </a:lnTo>
                  <a:lnTo>
                    <a:pt x="329" y="0"/>
                  </a:lnTo>
                  <a:close/>
                  <a:moveTo>
                    <a:pt x="0" y="2762"/>
                  </a:moveTo>
                  <a:lnTo>
                    <a:pt x="0" y="4142"/>
                  </a:lnTo>
                  <a:lnTo>
                    <a:pt x="329" y="4142"/>
                  </a:lnTo>
                  <a:lnTo>
                    <a:pt x="329" y="2762"/>
                  </a:lnTo>
                  <a:close/>
                  <a:moveTo>
                    <a:pt x="0" y="5523"/>
                  </a:moveTo>
                  <a:lnTo>
                    <a:pt x="0" y="6904"/>
                  </a:lnTo>
                  <a:lnTo>
                    <a:pt x="329" y="6904"/>
                  </a:lnTo>
                  <a:lnTo>
                    <a:pt x="329" y="5523"/>
                  </a:lnTo>
                  <a:close/>
                  <a:moveTo>
                    <a:pt x="0" y="8285"/>
                  </a:moveTo>
                  <a:lnTo>
                    <a:pt x="0" y="9666"/>
                  </a:lnTo>
                  <a:lnTo>
                    <a:pt x="329" y="9666"/>
                  </a:lnTo>
                  <a:lnTo>
                    <a:pt x="329" y="8285"/>
                  </a:lnTo>
                  <a:close/>
                  <a:moveTo>
                    <a:pt x="0" y="11047"/>
                  </a:moveTo>
                  <a:lnTo>
                    <a:pt x="0" y="12428"/>
                  </a:lnTo>
                  <a:lnTo>
                    <a:pt x="329" y="12428"/>
                  </a:lnTo>
                  <a:lnTo>
                    <a:pt x="329" y="11047"/>
                  </a:lnTo>
                  <a:close/>
                  <a:moveTo>
                    <a:pt x="0" y="13809"/>
                  </a:moveTo>
                  <a:lnTo>
                    <a:pt x="0" y="15188"/>
                  </a:lnTo>
                  <a:lnTo>
                    <a:pt x="329" y="15188"/>
                  </a:lnTo>
                  <a:lnTo>
                    <a:pt x="329" y="13809"/>
                  </a:lnTo>
                  <a:close/>
                  <a:moveTo>
                    <a:pt x="0" y="16569"/>
                  </a:moveTo>
                  <a:lnTo>
                    <a:pt x="0" y="17950"/>
                  </a:lnTo>
                  <a:lnTo>
                    <a:pt x="329" y="17950"/>
                  </a:lnTo>
                  <a:lnTo>
                    <a:pt x="329" y="16569"/>
                  </a:lnTo>
                  <a:close/>
                  <a:moveTo>
                    <a:pt x="0" y="19331"/>
                  </a:moveTo>
                  <a:lnTo>
                    <a:pt x="0" y="20712"/>
                  </a:lnTo>
                  <a:lnTo>
                    <a:pt x="329" y="20712"/>
                  </a:lnTo>
                  <a:lnTo>
                    <a:pt x="329" y="19331"/>
                  </a:lnTo>
                  <a:close/>
                  <a:moveTo>
                    <a:pt x="0" y="22092"/>
                  </a:moveTo>
                  <a:lnTo>
                    <a:pt x="0" y="23473"/>
                  </a:lnTo>
                  <a:lnTo>
                    <a:pt x="329" y="23473"/>
                  </a:lnTo>
                  <a:lnTo>
                    <a:pt x="329"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7" name="Google Shape;935;p39">
              <a:extLst>
                <a:ext uri="{FF2B5EF4-FFF2-40B4-BE49-F238E27FC236}">
                  <a16:creationId xmlns:a16="http://schemas.microsoft.com/office/drawing/2014/main" id="{5CDF4361-F0EA-49BA-8600-C38A5B1EC151}"/>
                </a:ext>
              </a:extLst>
            </p:cNvPr>
            <p:cNvSpPr/>
            <p:nvPr>
              <p:custDataLst>
                <p:tags r:id="rId21"/>
              </p:custDataLst>
            </p:nvPr>
          </p:nvSpPr>
          <p:spPr>
            <a:xfrm>
              <a:off x="6402262" y="2507332"/>
              <a:ext cx="10967" cy="21967"/>
            </a:xfrm>
            <a:custGeom>
              <a:avLst/>
              <a:gdLst/>
              <a:ahLst/>
              <a:cxnLst/>
              <a:rect l="l" t="t" r="r" b="b"/>
              <a:pathLst>
                <a:path w="329" h="659" extrusionOk="0">
                  <a:moveTo>
                    <a:pt x="0" y="1"/>
                  </a:moveTo>
                  <a:lnTo>
                    <a:pt x="0" y="658"/>
                  </a:lnTo>
                  <a:lnTo>
                    <a:pt x="328" y="658"/>
                  </a:lnTo>
                  <a:lnTo>
                    <a:pt x="328"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8" name="Google Shape;936;p39">
              <a:extLst>
                <a:ext uri="{FF2B5EF4-FFF2-40B4-BE49-F238E27FC236}">
                  <a16:creationId xmlns:a16="http://schemas.microsoft.com/office/drawing/2014/main" id="{E6B9999D-6F79-43BB-B6C3-0D3F6671CEFE}"/>
                </a:ext>
              </a:extLst>
            </p:cNvPr>
            <p:cNvSpPr/>
            <p:nvPr>
              <p:custDataLst>
                <p:tags r:id="rId22"/>
              </p:custDataLst>
            </p:nvPr>
          </p:nvSpPr>
          <p:spPr>
            <a:xfrm>
              <a:off x="6811761" y="1610965"/>
              <a:ext cx="11000" cy="21933"/>
            </a:xfrm>
            <a:custGeom>
              <a:avLst/>
              <a:gdLst/>
              <a:ahLst/>
              <a:cxnLst/>
              <a:rect l="l" t="t" r="r" b="b"/>
              <a:pathLst>
                <a:path w="330" h="658" extrusionOk="0">
                  <a:moveTo>
                    <a:pt x="0" y="0"/>
                  </a:moveTo>
                  <a:lnTo>
                    <a:pt x="0"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89" name="Google Shape;937;p39">
              <a:extLst>
                <a:ext uri="{FF2B5EF4-FFF2-40B4-BE49-F238E27FC236}">
                  <a16:creationId xmlns:a16="http://schemas.microsoft.com/office/drawing/2014/main" id="{E334E669-6278-4323-A2C7-1837389555D0}"/>
                </a:ext>
              </a:extLst>
            </p:cNvPr>
            <p:cNvSpPr/>
            <p:nvPr>
              <p:custDataLst>
                <p:tags r:id="rId23"/>
              </p:custDataLst>
            </p:nvPr>
          </p:nvSpPr>
          <p:spPr>
            <a:xfrm>
              <a:off x="6811761" y="1678899"/>
              <a:ext cx="11000" cy="782433"/>
            </a:xfrm>
            <a:custGeom>
              <a:avLst/>
              <a:gdLst/>
              <a:ahLst/>
              <a:cxnLst/>
              <a:rect l="l" t="t" r="r" b="b"/>
              <a:pathLst>
                <a:path w="330" h="23473" extrusionOk="0">
                  <a:moveTo>
                    <a:pt x="0" y="0"/>
                  </a:moveTo>
                  <a:lnTo>
                    <a:pt x="0" y="1381"/>
                  </a:lnTo>
                  <a:lnTo>
                    <a:pt x="330" y="1381"/>
                  </a:lnTo>
                  <a:lnTo>
                    <a:pt x="330" y="0"/>
                  </a:lnTo>
                  <a:close/>
                  <a:moveTo>
                    <a:pt x="0" y="2762"/>
                  </a:moveTo>
                  <a:lnTo>
                    <a:pt x="0" y="4142"/>
                  </a:lnTo>
                  <a:lnTo>
                    <a:pt x="330" y="4142"/>
                  </a:lnTo>
                  <a:lnTo>
                    <a:pt x="330" y="2762"/>
                  </a:lnTo>
                  <a:close/>
                  <a:moveTo>
                    <a:pt x="0" y="5523"/>
                  </a:moveTo>
                  <a:lnTo>
                    <a:pt x="0" y="6904"/>
                  </a:lnTo>
                  <a:lnTo>
                    <a:pt x="330" y="6904"/>
                  </a:lnTo>
                  <a:lnTo>
                    <a:pt x="330" y="5523"/>
                  </a:lnTo>
                  <a:close/>
                  <a:moveTo>
                    <a:pt x="0" y="8285"/>
                  </a:moveTo>
                  <a:lnTo>
                    <a:pt x="0" y="9666"/>
                  </a:lnTo>
                  <a:lnTo>
                    <a:pt x="330" y="9666"/>
                  </a:lnTo>
                  <a:lnTo>
                    <a:pt x="330" y="8285"/>
                  </a:lnTo>
                  <a:close/>
                  <a:moveTo>
                    <a:pt x="0" y="11047"/>
                  </a:moveTo>
                  <a:lnTo>
                    <a:pt x="0" y="12428"/>
                  </a:lnTo>
                  <a:lnTo>
                    <a:pt x="330" y="12428"/>
                  </a:lnTo>
                  <a:lnTo>
                    <a:pt x="330" y="11047"/>
                  </a:lnTo>
                  <a:close/>
                  <a:moveTo>
                    <a:pt x="0" y="13809"/>
                  </a:moveTo>
                  <a:lnTo>
                    <a:pt x="0" y="15188"/>
                  </a:lnTo>
                  <a:lnTo>
                    <a:pt x="330" y="15188"/>
                  </a:lnTo>
                  <a:lnTo>
                    <a:pt x="330" y="13809"/>
                  </a:lnTo>
                  <a:close/>
                  <a:moveTo>
                    <a:pt x="0" y="16569"/>
                  </a:moveTo>
                  <a:lnTo>
                    <a:pt x="0" y="17950"/>
                  </a:lnTo>
                  <a:lnTo>
                    <a:pt x="330" y="17950"/>
                  </a:lnTo>
                  <a:lnTo>
                    <a:pt x="330" y="16569"/>
                  </a:lnTo>
                  <a:close/>
                  <a:moveTo>
                    <a:pt x="0" y="19331"/>
                  </a:moveTo>
                  <a:lnTo>
                    <a:pt x="0" y="20712"/>
                  </a:lnTo>
                  <a:lnTo>
                    <a:pt x="330" y="20712"/>
                  </a:lnTo>
                  <a:lnTo>
                    <a:pt x="330" y="19331"/>
                  </a:lnTo>
                  <a:close/>
                  <a:moveTo>
                    <a:pt x="0" y="22092"/>
                  </a:moveTo>
                  <a:lnTo>
                    <a:pt x="0"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0" name="Google Shape;938;p39">
              <a:extLst>
                <a:ext uri="{FF2B5EF4-FFF2-40B4-BE49-F238E27FC236}">
                  <a16:creationId xmlns:a16="http://schemas.microsoft.com/office/drawing/2014/main" id="{431F0A64-DE54-4C6F-ADCC-9BA655C98787}"/>
                </a:ext>
              </a:extLst>
            </p:cNvPr>
            <p:cNvSpPr/>
            <p:nvPr>
              <p:custDataLst>
                <p:tags r:id="rId24"/>
              </p:custDataLst>
            </p:nvPr>
          </p:nvSpPr>
          <p:spPr>
            <a:xfrm>
              <a:off x="6811761" y="2507332"/>
              <a:ext cx="11000" cy="21967"/>
            </a:xfrm>
            <a:custGeom>
              <a:avLst/>
              <a:gdLst/>
              <a:ahLst/>
              <a:cxnLst/>
              <a:rect l="l" t="t" r="r" b="b"/>
              <a:pathLst>
                <a:path w="330" h="659" extrusionOk="0">
                  <a:moveTo>
                    <a:pt x="0" y="1"/>
                  </a:moveTo>
                  <a:lnTo>
                    <a:pt x="0"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1" name="Google Shape;939;p39">
              <a:extLst>
                <a:ext uri="{FF2B5EF4-FFF2-40B4-BE49-F238E27FC236}">
                  <a16:creationId xmlns:a16="http://schemas.microsoft.com/office/drawing/2014/main" id="{331C9876-466D-4B1A-A2F1-7536B770C7E8}"/>
                </a:ext>
              </a:extLst>
            </p:cNvPr>
            <p:cNvSpPr/>
            <p:nvPr>
              <p:custDataLst>
                <p:tags r:id="rId25"/>
              </p:custDataLst>
            </p:nvPr>
          </p:nvSpPr>
          <p:spPr>
            <a:xfrm>
              <a:off x="7221194" y="1610965"/>
              <a:ext cx="11033" cy="21933"/>
            </a:xfrm>
            <a:custGeom>
              <a:avLst/>
              <a:gdLst/>
              <a:ahLst/>
              <a:cxnLst/>
              <a:rect l="l" t="t" r="r" b="b"/>
              <a:pathLst>
                <a:path w="331"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2" name="Google Shape;940;p39">
              <a:extLst>
                <a:ext uri="{FF2B5EF4-FFF2-40B4-BE49-F238E27FC236}">
                  <a16:creationId xmlns:a16="http://schemas.microsoft.com/office/drawing/2014/main" id="{D758A14A-E521-4F84-A213-09BEFB730BDE}"/>
                </a:ext>
              </a:extLst>
            </p:cNvPr>
            <p:cNvSpPr/>
            <p:nvPr>
              <p:custDataLst>
                <p:tags r:id="rId26"/>
              </p:custDataLst>
            </p:nvPr>
          </p:nvSpPr>
          <p:spPr>
            <a:xfrm>
              <a:off x="7221194" y="1678899"/>
              <a:ext cx="11033" cy="782433"/>
            </a:xfrm>
            <a:custGeom>
              <a:avLst/>
              <a:gdLst/>
              <a:ahLst/>
              <a:cxnLst/>
              <a:rect l="l" t="t" r="r" b="b"/>
              <a:pathLst>
                <a:path w="331"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3" name="Google Shape;941;p39">
              <a:extLst>
                <a:ext uri="{FF2B5EF4-FFF2-40B4-BE49-F238E27FC236}">
                  <a16:creationId xmlns:a16="http://schemas.microsoft.com/office/drawing/2014/main" id="{F60F3B3D-AAD6-44BA-AA5D-2072559AFF28}"/>
                </a:ext>
              </a:extLst>
            </p:cNvPr>
            <p:cNvSpPr/>
            <p:nvPr>
              <p:custDataLst>
                <p:tags r:id="rId27"/>
              </p:custDataLst>
            </p:nvPr>
          </p:nvSpPr>
          <p:spPr>
            <a:xfrm>
              <a:off x="7221194" y="2507332"/>
              <a:ext cx="11033" cy="21967"/>
            </a:xfrm>
            <a:custGeom>
              <a:avLst/>
              <a:gdLst/>
              <a:ahLst/>
              <a:cxnLst/>
              <a:rect l="l" t="t" r="r" b="b"/>
              <a:pathLst>
                <a:path w="331" h="659" extrusionOk="0">
                  <a:moveTo>
                    <a:pt x="1" y="1"/>
                  </a:moveTo>
                  <a:lnTo>
                    <a:pt x="1" y="658"/>
                  </a:lnTo>
                  <a:lnTo>
                    <a:pt x="330" y="658"/>
                  </a:lnTo>
                  <a:lnTo>
                    <a:pt x="330"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4" name="Google Shape;942;p39">
              <a:extLst>
                <a:ext uri="{FF2B5EF4-FFF2-40B4-BE49-F238E27FC236}">
                  <a16:creationId xmlns:a16="http://schemas.microsoft.com/office/drawing/2014/main" id="{4A83E34D-2F53-49C9-83D5-600761F61023}"/>
                </a:ext>
              </a:extLst>
            </p:cNvPr>
            <p:cNvSpPr/>
            <p:nvPr>
              <p:custDataLst>
                <p:tags r:id="rId28"/>
              </p:custDataLst>
            </p:nvPr>
          </p:nvSpPr>
          <p:spPr>
            <a:xfrm>
              <a:off x="7630661" y="1610965"/>
              <a:ext cx="11000" cy="21933"/>
            </a:xfrm>
            <a:custGeom>
              <a:avLst/>
              <a:gdLst/>
              <a:ahLst/>
              <a:cxnLst/>
              <a:rect l="l" t="t" r="r" b="b"/>
              <a:pathLst>
                <a:path w="330" h="658" extrusionOk="0">
                  <a:moveTo>
                    <a:pt x="1" y="0"/>
                  </a:moveTo>
                  <a:lnTo>
                    <a:pt x="1" y="658"/>
                  </a:lnTo>
                  <a:lnTo>
                    <a:pt x="330" y="658"/>
                  </a:lnTo>
                  <a:lnTo>
                    <a:pt x="330"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5" name="Google Shape;943;p39">
              <a:extLst>
                <a:ext uri="{FF2B5EF4-FFF2-40B4-BE49-F238E27FC236}">
                  <a16:creationId xmlns:a16="http://schemas.microsoft.com/office/drawing/2014/main" id="{26DE4234-1FAD-48F8-B180-C86D9B5CE9CC}"/>
                </a:ext>
              </a:extLst>
            </p:cNvPr>
            <p:cNvSpPr/>
            <p:nvPr>
              <p:custDataLst>
                <p:tags r:id="rId29"/>
              </p:custDataLst>
            </p:nvPr>
          </p:nvSpPr>
          <p:spPr>
            <a:xfrm>
              <a:off x="7630661"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6" name="Google Shape;944;p39">
              <a:extLst>
                <a:ext uri="{FF2B5EF4-FFF2-40B4-BE49-F238E27FC236}">
                  <a16:creationId xmlns:a16="http://schemas.microsoft.com/office/drawing/2014/main" id="{049C0505-F0C9-48B6-B0B7-C7D4A5088492}"/>
                </a:ext>
              </a:extLst>
            </p:cNvPr>
            <p:cNvSpPr/>
            <p:nvPr>
              <p:custDataLst>
                <p:tags r:id="rId30"/>
              </p:custDataLst>
            </p:nvPr>
          </p:nvSpPr>
          <p:spPr>
            <a:xfrm>
              <a:off x="7630661" y="2507332"/>
              <a:ext cx="11000" cy="21967"/>
            </a:xfrm>
            <a:custGeom>
              <a:avLst/>
              <a:gdLst/>
              <a:ahLst/>
              <a:cxnLst/>
              <a:rect l="l" t="t" r="r" b="b"/>
              <a:pathLst>
                <a:path w="330" h="659" extrusionOk="0">
                  <a:moveTo>
                    <a:pt x="1" y="1"/>
                  </a:moveTo>
                  <a:lnTo>
                    <a:pt x="1" y="658"/>
                  </a:lnTo>
                  <a:lnTo>
                    <a:pt x="330" y="658"/>
                  </a:lnTo>
                  <a:lnTo>
                    <a:pt x="330" y="1"/>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7" name="Google Shape;945;p39">
              <a:extLst>
                <a:ext uri="{FF2B5EF4-FFF2-40B4-BE49-F238E27FC236}">
                  <a16:creationId xmlns:a16="http://schemas.microsoft.com/office/drawing/2014/main" id="{0C2D030B-316A-494E-A44C-752FD2B72136}"/>
                </a:ext>
              </a:extLst>
            </p:cNvPr>
            <p:cNvSpPr/>
            <p:nvPr>
              <p:custDataLst>
                <p:tags r:id="rId31"/>
              </p:custDataLst>
            </p:nvPr>
          </p:nvSpPr>
          <p:spPr>
            <a:xfrm>
              <a:off x="8040162" y="1610965"/>
              <a:ext cx="10967" cy="21933"/>
            </a:xfrm>
            <a:custGeom>
              <a:avLst/>
              <a:gdLst/>
              <a:ahLst/>
              <a:cxnLst/>
              <a:rect l="l" t="t" r="r" b="b"/>
              <a:pathLst>
                <a:path w="329" h="658" extrusionOk="0">
                  <a:moveTo>
                    <a:pt x="1" y="0"/>
                  </a:moveTo>
                  <a:lnTo>
                    <a:pt x="1" y="658"/>
                  </a:lnTo>
                  <a:lnTo>
                    <a:pt x="329" y="658"/>
                  </a:lnTo>
                  <a:lnTo>
                    <a:pt x="329" y="0"/>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8" name="Google Shape;946;p39">
              <a:extLst>
                <a:ext uri="{FF2B5EF4-FFF2-40B4-BE49-F238E27FC236}">
                  <a16:creationId xmlns:a16="http://schemas.microsoft.com/office/drawing/2014/main" id="{796DFB07-FC5B-43B7-8372-9D7DA717CC32}"/>
                </a:ext>
              </a:extLst>
            </p:cNvPr>
            <p:cNvSpPr/>
            <p:nvPr>
              <p:custDataLst>
                <p:tags r:id="rId32"/>
              </p:custDataLst>
            </p:nvPr>
          </p:nvSpPr>
          <p:spPr>
            <a:xfrm>
              <a:off x="8040163" y="1678899"/>
              <a:ext cx="11000" cy="782433"/>
            </a:xfrm>
            <a:custGeom>
              <a:avLst/>
              <a:gdLst/>
              <a:ahLst/>
              <a:cxnLst/>
              <a:rect l="l" t="t" r="r" b="b"/>
              <a:pathLst>
                <a:path w="330" h="23473" extrusionOk="0">
                  <a:moveTo>
                    <a:pt x="1" y="0"/>
                  </a:moveTo>
                  <a:lnTo>
                    <a:pt x="1" y="1381"/>
                  </a:lnTo>
                  <a:lnTo>
                    <a:pt x="330" y="1381"/>
                  </a:lnTo>
                  <a:lnTo>
                    <a:pt x="330" y="0"/>
                  </a:lnTo>
                  <a:close/>
                  <a:moveTo>
                    <a:pt x="1" y="2762"/>
                  </a:moveTo>
                  <a:lnTo>
                    <a:pt x="1" y="4142"/>
                  </a:lnTo>
                  <a:lnTo>
                    <a:pt x="330" y="4142"/>
                  </a:lnTo>
                  <a:lnTo>
                    <a:pt x="330" y="2762"/>
                  </a:lnTo>
                  <a:close/>
                  <a:moveTo>
                    <a:pt x="1" y="5523"/>
                  </a:moveTo>
                  <a:lnTo>
                    <a:pt x="1" y="6904"/>
                  </a:lnTo>
                  <a:lnTo>
                    <a:pt x="330" y="6904"/>
                  </a:lnTo>
                  <a:lnTo>
                    <a:pt x="330" y="5523"/>
                  </a:lnTo>
                  <a:close/>
                  <a:moveTo>
                    <a:pt x="1" y="8285"/>
                  </a:moveTo>
                  <a:lnTo>
                    <a:pt x="1" y="9666"/>
                  </a:lnTo>
                  <a:lnTo>
                    <a:pt x="330" y="9666"/>
                  </a:lnTo>
                  <a:lnTo>
                    <a:pt x="330" y="8285"/>
                  </a:lnTo>
                  <a:close/>
                  <a:moveTo>
                    <a:pt x="1" y="11047"/>
                  </a:moveTo>
                  <a:lnTo>
                    <a:pt x="1" y="12428"/>
                  </a:lnTo>
                  <a:lnTo>
                    <a:pt x="330" y="12428"/>
                  </a:lnTo>
                  <a:lnTo>
                    <a:pt x="330" y="11047"/>
                  </a:lnTo>
                  <a:close/>
                  <a:moveTo>
                    <a:pt x="1" y="13809"/>
                  </a:moveTo>
                  <a:lnTo>
                    <a:pt x="1" y="15188"/>
                  </a:lnTo>
                  <a:lnTo>
                    <a:pt x="330" y="15188"/>
                  </a:lnTo>
                  <a:lnTo>
                    <a:pt x="330" y="13809"/>
                  </a:lnTo>
                  <a:close/>
                  <a:moveTo>
                    <a:pt x="1" y="16569"/>
                  </a:moveTo>
                  <a:lnTo>
                    <a:pt x="1" y="17950"/>
                  </a:lnTo>
                  <a:lnTo>
                    <a:pt x="330" y="17950"/>
                  </a:lnTo>
                  <a:lnTo>
                    <a:pt x="330" y="16569"/>
                  </a:lnTo>
                  <a:close/>
                  <a:moveTo>
                    <a:pt x="1" y="19331"/>
                  </a:moveTo>
                  <a:lnTo>
                    <a:pt x="1" y="20712"/>
                  </a:lnTo>
                  <a:lnTo>
                    <a:pt x="330" y="20712"/>
                  </a:lnTo>
                  <a:lnTo>
                    <a:pt x="330" y="19331"/>
                  </a:lnTo>
                  <a:close/>
                  <a:moveTo>
                    <a:pt x="1" y="22092"/>
                  </a:moveTo>
                  <a:lnTo>
                    <a:pt x="1" y="23473"/>
                  </a:lnTo>
                  <a:lnTo>
                    <a:pt x="330" y="23473"/>
                  </a:lnTo>
                  <a:lnTo>
                    <a:pt x="330" y="22092"/>
                  </a:ln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99" name="Google Shape;947;p39">
              <a:extLst>
                <a:ext uri="{FF2B5EF4-FFF2-40B4-BE49-F238E27FC236}">
                  <a16:creationId xmlns:a16="http://schemas.microsoft.com/office/drawing/2014/main" id="{2440F696-9A57-4ECE-AA65-AC637FEA3D4E}"/>
                </a:ext>
              </a:extLst>
            </p:cNvPr>
            <p:cNvSpPr/>
            <p:nvPr>
              <p:custDataLst>
                <p:tags r:id="rId33"/>
              </p:custDataLst>
            </p:nvPr>
          </p:nvSpPr>
          <p:spPr>
            <a:xfrm>
              <a:off x="8040162" y="2507332"/>
              <a:ext cx="10967" cy="21967"/>
            </a:xfrm>
            <a:custGeom>
              <a:avLst/>
              <a:gdLst/>
              <a:ahLst/>
              <a:cxnLst/>
              <a:rect l="l" t="t" r="r" b="b"/>
              <a:pathLst>
                <a:path w="329" h="659" extrusionOk="0">
                  <a:moveTo>
                    <a:pt x="1" y="1"/>
                  </a:moveTo>
                  <a:lnTo>
                    <a:pt x="1" y="658"/>
                  </a:lnTo>
                  <a:lnTo>
                    <a:pt x="329" y="658"/>
                  </a:lnTo>
                  <a:lnTo>
                    <a:pt x="329" y="1"/>
                  </a:lnTo>
                  <a:close/>
                </a:path>
              </a:pathLst>
            </a:custGeom>
            <a:solidFill>
              <a:srgbClr val="00FFFF"/>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0" name="Google Shape;948;p39">
              <a:extLst>
                <a:ext uri="{FF2B5EF4-FFF2-40B4-BE49-F238E27FC236}">
                  <a16:creationId xmlns:a16="http://schemas.microsoft.com/office/drawing/2014/main" id="{0461B3F1-2AC5-413D-9810-F66384D43DE0}"/>
                </a:ext>
              </a:extLst>
            </p:cNvPr>
            <p:cNvSpPr/>
            <p:nvPr>
              <p:custDataLst>
                <p:tags r:id="rId34"/>
              </p:custDataLst>
            </p:nvPr>
          </p:nvSpPr>
          <p:spPr>
            <a:xfrm>
              <a:off x="5994295" y="1778065"/>
              <a:ext cx="1976367" cy="605933"/>
            </a:xfrm>
            <a:custGeom>
              <a:avLst/>
              <a:gdLst/>
              <a:ahLst/>
              <a:cxnLst/>
              <a:rect l="l" t="t" r="r" b="b"/>
              <a:pathLst>
                <a:path w="59291" h="18178" extrusionOk="0">
                  <a:moveTo>
                    <a:pt x="53808" y="0"/>
                  </a:moveTo>
                  <a:cubicBezTo>
                    <a:pt x="52947" y="0"/>
                    <a:pt x="52248" y="699"/>
                    <a:pt x="52248" y="1560"/>
                  </a:cubicBezTo>
                  <a:cubicBezTo>
                    <a:pt x="52248" y="1956"/>
                    <a:pt x="52401" y="2313"/>
                    <a:pt x="52644" y="2589"/>
                  </a:cubicBezTo>
                  <a:lnTo>
                    <a:pt x="40726" y="15153"/>
                  </a:lnTo>
                  <a:cubicBezTo>
                    <a:pt x="40465" y="14659"/>
                    <a:pt x="39951" y="14318"/>
                    <a:pt x="39352" y="14318"/>
                  </a:cubicBezTo>
                  <a:cubicBezTo>
                    <a:pt x="38850" y="14320"/>
                    <a:pt x="38380" y="14563"/>
                    <a:pt x="38088" y="14972"/>
                  </a:cubicBezTo>
                  <a:lnTo>
                    <a:pt x="33667" y="10299"/>
                  </a:lnTo>
                  <a:cubicBezTo>
                    <a:pt x="33910" y="10023"/>
                    <a:pt x="34063" y="9666"/>
                    <a:pt x="34063" y="9270"/>
                  </a:cubicBezTo>
                  <a:cubicBezTo>
                    <a:pt x="34064" y="8383"/>
                    <a:pt x="33338" y="7708"/>
                    <a:pt x="32506" y="7708"/>
                  </a:cubicBezTo>
                  <a:cubicBezTo>
                    <a:pt x="32358" y="7708"/>
                    <a:pt x="32206" y="7730"/>
                    <a:pt x="32055" y="7775"/>
                  </a:cubicBezTo>
                  <a:cubicBezTo>
                    <a:pt x="31053" y="8077"/>
                    <a:pt x="30627" y="9260"/>
                    <a:pt x="31204" y="10131"/>
                  </a:cubicBezTo>
                  <a:lnTo>
                    <a:pt x="24816" y="15228"/>
                  </a:lnTo>
                  <a:cubicBezTo>
                    <a:pt x="24586" y="14722"/>
                    <a:pt x="24102" y="14378"/>
                    <a:pt x="23550" y="14326"/>
                  </a:cubicBezTo>
                  <a:cubicBezTo>
                    <a:pt x="23500" y="14321"/>
                    <a:pt x="23450" y="14319"/>
                    <a:pt x="23400" y="14319"/>
                  </a:cubicBezTo>
                  <a:cubicBezTo>
                    <a:pt x="22901" y="14319"/>
                    <a:pt x="22428" y="14560"/>
                    <a:pt x="22136" y="14973"/>
                  </a:cubicBezTo>
                  <a:lnTo>
                    <a:pt x="14617" y="5127"/>
                  </a:lnTo>
                  <a:cubicBezTo>
                    <a:pt x="15085" y="4836"/>
                    <a:pt x="15363" y="4317"/>
                    <a:pt x="15349" y="3766"/>
                  </a:cubicBezTo>
                  <a:cubicBezTo>
                    <a:pt x="15334" y="3214"/>
                    <a:pt x="15030" y="2713"/>
                    <a:pt x="14547" y="2445"/>
                  </a:cubicBezTo>
                  <a:cubicBezTo>
                    <a:pt x="14312" y="2314"/>
                    <a:pt x="14052" y="2249"/>
                    <a:pt x="13792" y="2249"/>
                  </a:cubicBezTo>
                  <a:cubicBezTo>
                    <a:pt x="13519" y="2249"/>
                    <a:pt x="13245" y="2322"/>
                    <a:pt x="13001" y="2466"/>
                  </a:cubicBezTo>
                  <a:cubicBezTo>
                    <a:pt x="12527" y="2745"/>
                    <a:pt x="12235" y="3256"/>
                    <a:pt x="12235" y="3808"/>
                  </a:cubicBezTo>
                  <a:cubicBezTo>
                    <a:pt x="12235" y="4182"/>
                    <a:pt x="12373" y="4522"/>
                    <a:pt x="12593" y="4791"/>
                  </a:cubicBezTo>
                  <a:lnTo>
                    <a:pt x="2697" y="13924"/>
                  </a:lnTo>
                  <a:cubicBezTo>
                    <a:pt x="2417" y="13675"/>
                    <a:pt x="2055" y="13538"/>
                    <a:pt x="1682" y="13537"/>
                  </a:cubicBezTo>
                  <a:cubicBezTo>
                    <a:pt x="1051" y="13537"/>
                    <a:pt x="482" y="13917"/>
                    <a:pt x="242" y="14500"/>
                  </a:cubicBezTo>
                  <a:cubicBezTo>
                    <a:pt x="0" y="15083"/>
                    <a:pt x="135" y="15753"/>
                    <a:pt x="580" y="16198"/>
                  </a:cubicBezTo>
                  <a:cubicBezTo>
                    <a:pt x="878" y="16496"/>
                    <a:pt x="1276" y="16654"/>
                    <a:pt x="1682" y="16654"/>
                  </a:cubicBezTo>
                  <a:cubicBezTo>
                    <a:pt x="1883" y="16654"/>
                    <a:pt x="2086" y="16616"/>
                    <a:pt x="2279" y="16535"/>
                  </a:cubicBezTo>
                  <a:cubicBezTo>
                    <a:pt x="2861" y="16295"/>
                    <a:pt x="3240" y="15727"/>
                    <a:pt x="3240" y="15096"/>
                  </a:cubicBezTo>
                  <a:cubicBezTo>
                    <a:pt x="3240" y="14726"/>
                    <a:pt x="3104" y="14390"/>
                    <a:pt x="2889" y="14122"/>
                  </a:cubicBezTo>
                  <a:lnTo>
                    <a:pt x="12785" y="4989"/>
                  </a:lnTo>
                  <a:cubicBezTo>
                    <a:pt x="13060" y="5221"/>
                    <a:pt x="13409" y="5367"/>
                    <a:pt x="13795" y="5367"/>
                  </a:cubicBezTo>
                  <a:cubicBezTo>
                    <a:pt x="13991" y="5367"/>
                    <a:pt x="14186" y="5328"/>
                    <a:pt x="14368" y="5255"/>
                  </a:cubicBezTo>
                  <a:lnTo>
                    <a:pt x="21988" y="15230"/>
                  </a:lnTo>
                  <a:cubicBezTo>
                    <a:pt x="21894" y="15434"/>
                    <a:pt x="21845" y="15655"/>
                    <a:pt x="21845" y="15878"/>
                  </a:cubicBezTo>
                  <a:cubicBezTo>
                    <a:pt x="21829" y="16760"/>
                    <a:pt x="22543" y="17467"/>
                    <a:pt x="23401" y="17467"/>
                  </a:cubicBezTo>
                  <a:cubicBezTo>
                    <a:pt x="23464" y="17467"/>
                    <a:pt x="23528" y="17463"/>
                    <a:pt x="23593" y="17455"/>
                  </a:cubicBezTo>
                  <a:cubicBezTo>
                    <a:pt x="24533" y="17340"/>
                    <a:pt x="25155" y="16419"/>
                    <a:pt x="24910" y="15505"/>
                  </a:cubicBezTo>
                  <a:lnTo>
                    <a:pt x="31378" y="10344"/>
                  </a:lnTo>
                  <a:cubicBezTo>
                    <a:pt x="31680" y="10664"/>
                    <a:pt x="32089" y="10828"/>
                    <a:pt x="32500" y="10828"/>
                  </a:cubicBezTo>
                  <a:cubicBezTo>
                    <a:pt x="32840" y="10828"/>
                    <a:pt x="33182" y="10715"/>
                    <a:pt x="33466" y="10486"/>
                  </a:cubicBezTo>
                  <a:lnTo>
                    <a:pt x="37945" y="15220"/>
                  </a:lnTo>
                  <a:cubicBezTo>
                    <a:pt x="37463" y="16213"/>
                    <a:pt x="38134" y="17379"/>
                    <a:pt x="39235" y="17460"/>
                  </a:cubicBezTo>
                  <a:cubicBezTo>
                    <a:pt x="39274" y="17463"/>
                    <a:pt x="39312" y="17465"/>
                    <a:pt x="39350" y="17465"/>
                  </a:cubicBezTo>
                  <a:cubicBezTo>
                    <a:pt x="39825" y="17465"/>
                    <a:pt x="40278" y="17249"/>
                    <a:pt x="40576" y="16872"/>
                  </a:cubicBezTo>
                  <a:cubicBezTo>
                    <a:pt x="40897" y="16466"/>
                    <a:pt x="40997" y="15927"/>
                    <a:pt x="40841" y="15433"/>
                  </a:cubicBezTo>
                  <a:lnTo>
                    <a:pt x="52844" y="2777"/>
                  </a:lnTo>
                  <a:cubicBezTo>
                    <a:pt x="53110" y="2987"/>
                    <a:pt x="53442" y="3119"/>
                    <a:pt x="53808" y="3119"/>
                  </a:cubicBezTo>
                  <a:cubicBezTo>
                    <a:pt x="53892" y="3118"/>
                    <a:pt x="53974" y="3109"/>
                    <a:pt x="54056" y="3093"/>
                  </a:cubicBezTo>
                  <a:lnTo>
                    <a:pt x="57145" y="15190"/>
                  </a:lnTo>
                  <a:cubicBezTo>
                    <a:pt x="56394" y="15467"/>
                    <a:pt x="55979" y="16271"/>
                    <a:pt x="56191" y="17044"/>
                  </a:cubicBezTo>
                  <a:cubicBezTo>
                    <a:pt x="56377" y="17723"/>
                    <a:pt x="56994" y="18177"/>
                    <a:pt x="57676" y="18177"/>
                  </a:cubicBezTo>
                  <a:cubicBezTo>
                    <a:pt x="57769" y="18177"/>
                    <a:pt x="57863" y="18169"/>
                    <a:pt x="57957" y="18152"/>
                  </a:cubicBezTo>
                  <a:cubicBezTo>
                    <a:pt x="58745" y="18006"/>
                    <a:pt x="59290" y="17284"/>
                    <a:pt x="59213" y="16487"/>
                  </a:cubicBezTo>
                  <a:cubicBezTo>
                    <a:pt x="59137" y="15697"/>
                    <a:pt x="58472" y="15094"/>
                    <a:pt x="57679" y="15094"/>
                  </a:cubicBezTo>
                  <a:cubicBezTo>
                    <a:pt x="57673" y="15094"/>
                    <a:pt x="57667" y="15094"/>
                    <a:pt x="57661" y="15094"/>
                  </a:cubicBezTo>
                  <a:lnTo>
                    <a:pt x="57662" y="15096"/>
                  </a:lnTo>
                  <a:cubicBezTo>
                    <a:pt x="57579" y="15097"/>
                    <a:pt x="57495" y="15106"/>
                    <a:pt x="57414" y="15122"/>
                  </a:cubicBezTo>
                  <a:lnTo>
                    <a:pt x="54324" y="3025"/>
                  </a:lnTo>
                  <a:cubicBezTo>
                    <a:pt x="54930" y="2812"/>
                    <a:pt x="55368" y="2240"/>
                    <a:pt x="55368" y="1560"/>
                  </a:cubicBezTo>
                  <a:cubicBezTo>
                    <a:pt x="55368" y="699"/>
                    <a:pt x="54669" y="0"/>
                    <a:pt x="53808" y="0"/>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1" name="Google Shape;949;p39">
              <a:extLst>
                <a:ext uri="{FF2B5EF4-FFF2-40B4-BE49-F238E27FC236}">
                  <a16:creationId xmlns:a16="http://schemas.microsoft.com/office/drawing/2014/main" id="{ED93F535-9958-4D07-A362-9E3CA34EACC0}"/>
                </a:ext>
              </a:extLst>
            </p:cNvPr>
            <p:cNvSpPr/>
            <p:nvPr>
              <p:custDataLst>
                <p:tags r:id="rId35"/>
              </p:custDataLst>
            </p:nvPr>
          </p:nvSpPr>
          <p:spPr>
            <a:xfrm>
              <a:off x="6124028" y="2968232"/>
              <a:ext cx="1944733" cy="906533"/>
            </a:xfrm>
            <a:custGeom>
              <a:avLst/>
              <a:gdLst/>
              <a:ahLst/>
              <a:cxnLst/>
              <a:rect l="l" t="t" r="r" b="b"/>
              <a:pathLst>
                <a:path w="58342" h="27196" extrusionOk="0">
                  <a:moveTo>
                    <a:pt x="0" y="1"/>
                  </a:moveTo>
                  <a:lnTo>
                    <a:pt x="0" y="27195"/>
                  </a:lnTo>
                  <a:lnTo>
                    <a:pt x="58342" y="27195"/>
                  </a:lnTo>
                  <a:lnTo>
                    <a:pt x="58342" y="1"/>
                  </a:lnTo>
                  <a:close/>
                </a:path>
              </a:pathLst>
            </a:custGeom>
            <a:solidFill>
              <a:srgbClr val="FFFFFF">
                <a:alpha val="36160"/>
              </a:srgbClr>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2" name="Google Shape;950;p39">
              <a:extLst>
                <a:ext uri="{FF2B5EF4-FFF2-40B4-BE49-F238E27FC236}">
                  <a16:creationId xmlns:a16="http://schemas.microsoft.com/office/drawing/2014/main" id="{D7C01FF8-7DA6-42A0-8F7E-8B0A5858AD60}"/>
                </a:ext>
              </a:extLst>
            </p:cNvPr>
            <p:cNvSpPr/>
            <p:nvPr>
              <p:custDataLst>
                <p:tags r:id="rId36"/>
              </p:custDataLst>
            </p:nvPr>
          </p:nvSpPr>
          <p:spPr>
            <a:xfrm>
              <a:off x="6261629" y="3108298"/>
              <a:ext cx="1669733" cy="101333"/>
            </a:xfrm>
            <a:custGeom>
              <a:avLst/>
              <a:gdLst/>
              <a:ahLst/>
              <a:cxnLst/>
              <a:rect l="l" t="t" r="r" b="b"/>
              <a:pathLst>
                <a:path w="50092" h="3040" extrusionOk="0">
                  <a:moveTo>
                    <a:pt x="3" y="0"/>
                  </a:moveTo>
                  <a:lnTo>
                    <a:pt x="1" y="3014"/>
                  </a:lnTo>
                  <a:lnTo>
                    <a:pt x="50088" y="3039"/>
                  </a:lnTo>
                  <a:lnTo>
                    <a:pt x="50092" y="21"/>
                  </a:lnTo>
                  <a:lnTo>
                    <a:pt x="3"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3" name="Google Shape;951;p39">
              <a:extLst>
                <a:ext uri="{FF2B5EF4-FFF2-40B4-BE49-F238E27FC236}">
                  <a16:creationId xmlns:a16="http://schemas.microsoft.com/office/drawing/2014/main" id="{74A64394-1F58-4C9B-8FFB-892C72156A2D}"/>
                </a:ext>
              </a:extLst>
            </p:cNvPr>
            <p:cNvSpPr/>
            <p:nvPr>
              <p:custDataLst>
                <p:tags r:id="rId37"/>
              </p:custDataLst>
            </p:nvPr>
          </p:nvSpPr>
          <p:spPr>
            <a:xfrm>
              <a:off x="6261562" y="3370732"/>
              <a:ext cx="1669600" cy="101400"/>
            </a:xfrm>
            <a:custGeom>
              <a:avLst/>
              <a:gdLst/>
              <a:ahLst/>
              <a:cxnLst/>
              <a:rect l="l" t="t" r="r" b="b"/>
              <a:pathLst>
                <a:path w="50088" h="3042" extrusionOk="0">
                  <a:moveTo>
                    <a:pt x="0" y="0"/>
                  </a:moveTo>
                  <a:lnTo>
                    <a:pt x="0" y="3017"/>
                  </a:lnTo>
                  <a:lnTo>
                    <a:pt x="50086" y="3042"/>
                  </a:lnTo>
                  <a:lnTo>
                    <a:pt x="50087" y="25"/>
                  </a:lnTo>
                  <a:lnTo>
                    <a:pt x="0"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4" name="Google Shape;952;p39">
              <a:extLst>
                <a:ext uri="{FF2B5EF4-FFF2-40B4-BE49-F238E27FC236}">
                  <a16:creationId xmlns:a16="http://schemas.microsoft.com/office/drawing/2014/main" id="{B1ECFE73-9D74-4327-840E-DE9EED655E89}"/>
                </a:ext>
              </a:extLst>
            </p:cNvPr>
            <p:cNvSpPr/>
            <p:nvPr>
              <p:custDataLst>
                <p:tags r:id="rId38"/>
              </p:custDataLst>
            </p:nvPr>
          </p:nvSpPr>
          <p:spPr>
            <a:xfrm>
              <a:off x="6261429" y="3633232"/>
              <a:ext cx="1669600" cy="101467"/>
            </a:xfrm>
            <a:custGeom>
              <a:avLst/>
              <a:gdLst/>
              <a:ahLst/>
              <a:cxnLst/>
              <a:rect l="l" t="t" r="r" b="b"/>
              <a:pathLst>
                <a:path w="50088" h="3044" extrusionOk="0">
                  <a:moveTo>
                    <a:pt x="0" y="1"/>
                  </a:moveTo>
                  <a:lnTo>
                    <a:pt x="0" y="3019"/>
                  </a:lnTo>
                  <a:lnTo>
                    <a:pt x="50086" y="3044"/>
                  </a:lnTo>
                  <a:lnTo>
                    <a:pt x="50087" y="27"/>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5" name="Google Shape;953;p39">
              <a:extLst>
                <a:ext uri="{FF2B5EF4-FFF2-40B4-BE49-F238E27FC236}">
                  <a16:creationId xmlns:a16="http://schemas.microsoft.com/office/drawing/2014/main" id="{B9D9B52A-2931-402F-AD5A-C3B59D36E6C2}"/>
                </a:ext>
              </a:extLst>
            </p:cNvPr>
            <p:cNvSpPr/>
            <p:nvPr>
              <p:custDataLst>
                <p:tags r:id="rId39"/>
              </p:custDataLst>
            </p:nvPr>
          </p:nvSpPr>
          <p:spPr>
            <a:xfrm>
              <a:off x="5293162" y="4696366"/>
              <a:ext cx="840133" cy="66167"/>
            </a:xfrm>
            <a:custGeom>
              <a:avLst/>
              <a:gdLst/>
              <a:ahLst/>
              <a:cxnLst/>
              <a:rect l="l" t="t" r="r" b="b"/>
              <a:pathLst>
                <a:path w="25204" h="1985"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6" name="Google Shape;954;p39">
              <a:extLst>
                <a:ext uri="{FF2B5EF4-FFF2-40B4-BE49-F238E27FC236}">
                  <a16:creationId xmlns:a16="http://schemas.microsoft.com/office/drawing/2014/main" id="{A15928D9-F13D-41D4-B1A2-002FD08BCD13}"/>
                </a:ext>
              </a:extLst>
            </p:cNvPr>
            <p:cNvSpPr/>
            <p:nvPr>
              <p:custDataLst>
                <p:tags r:id="rId40"/>
              </p:custDataLst>
            </p:nvPr>
          </p:nvSpPr>
          <p:spPr>
            <a:xfrm>
              <a:off x="5293095"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7" name="Google Shape;955;p39">
              <a:extLst>
                <a:ext uri="{FF2B5EF4-FFF2-40B4-BE49-F238E27FC236}">
                  <a16:creationId xmlns:a16="http://schemas.microsoft.com/office/drawing/2014/main" id="{FF176AB2-2178-4228-9ED1-48DB10121023}"/>
                </a:ext>
              </a:extLst>
            </p:cNvPr>
            <p:cNvSpPr/>
            <p:nvPr>
              <p:custDataLst>
                <p:tags r:id="rId41"/>
              </p:custDataLst>
            </p:nvPr>
          </p:nvSpPr>
          <p:spPr>
            <a:xfrm>
              <a:off x="5292996" y="5041298"/>
              <a:ext cx="840100" cy="66533"/>
            </a:xfrm>
            <a:custGeom>
              <a:avLst/>
              <a:gdLst/>
              <a:ahLst/>
              <a:cxnLst/>
              <a:rect l="l" t="t" r="r" b="b"/>
              <a:pathLst>
                <a:path w="25203" h="1996" extrusionOk="0">
                  <a:moveTo>
                    <a:pt x="2" y="0"/>
                  </a:moveTo>
                  <a:lnTo>
                    <a:pt x="1" y="1984"/>
                  </a:lnTo>
                  <a:lnTo>
                    <a:pt x="25202" y="1995"/>
                  </a:lnTo>
                  <a:lnTo>
                    <a:pt x="25203" y="12"/>
                  </a:lnTo>
                  <a:lnTo>
                    <a:pt x="2" y="0"/>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8" name="Google Shape;956;p39">
              <a:extLst>
                <a:ext uri="{FF2B5EF4-FFF2-40B4-BE49-F238E27FC236}">
                  <a16:creationId xmlns:a16="http://schemas.microsoft.com/office/drawing/2014/main" id="{59B0FCC0-E738-4871-88BC-7698D0DE08D4}"/>
                </a:ext>
              </a:extLst>
            </p:cNvPr>
            <p:cNvSpPr/>
            <p:nvPr>
              <p:custDataLst>
                <p:tags r:id="rId42"/>
              </p:custDataLst>
            </p:nvPr>
          </p:nvSpPr>
          <p:spPr>
            <a:xfrm>
              <a:off x="6256294" y="4696366"/>
              <a:ext cx="840100" cy="66167"/>
            </a:xfrm>
            <a:custGeom>
              <a:avLst/>
              <a:gdLst/>
              <a:ahLst/>
              <a:cxnLst/>
              <a:rect l="l" t="t" r="r" b="b"/>
              <a:pathLst>
                <a:path w="25203" h="1985" extrusionOk="0">
                  <a:moveTo>
                    <a:pt x="0" y="1"/>
                  </a:moveTo>
                  <a:lnTo>
                    <a:pt x="0" y="1984"/>
                  </a:lnTo>
                  <a:lnTo>
                    <a:pt x="25202" y="1984"/>
                  </a:lnTo>
                  <a:lnTo>
                    <a:pt x="25202"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09" name="Google Shape;957;p39">
              <a:extLst>
                <a:ext uri="{FF2B5EF4-FFF2-40B4-BE49-F238E27FC236}">
                  <a16:creationId xmlns:a16="http://schemas.microsoft.com/office/drawing/2014/main" id="{46BC20F5-314D-4324-AFDF-297D1D7CDA87}"/>
                </a:ext>
              </a:extLst>
            </p:cNvPr>
            <p:cNvSpPr/>
            <p:nvPr>
              <p:custDataLst>
                <p:tags r:id="rId43"/>
              </p:custDataLst>
            </p:nvPr>
          </p:nvSpPr>
          <p:spPr>
            <a:xfrm>
              <a:off x="6256194" y="4868697"/>
              <a:ext cx="840100" cy="66600"/>
            </a:xfrm>
            <a:custGeom>
              <a:avLst/>
              <a:gdLst/>
              <a:ahLst/>
              <a:cxnLst/>
              <a:rect l="l" t="t" r="r" b="b"/>
              <a:pathLst>
                <a:path w="25203" h="1998" extrusionOk="0">
                  <a:moveTo>
                    <a:pt x="0" y="1"/>
                  </a:moveTo>
                  <a:lnTo>
                    <a:pt x="0" y="1987"/>
                  </a:lnTo>
                  <a:lnTo>
                    <a:pt x="25201" y="1997"/>
                  </a:lnTo>
                  <a:lnTo>
                    <a:pt x="25203" y="15"/>
                  </a:lnTo>
                  <a:lnTo>
                    <a:pt x="0"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0" name="Google Shape;958;p39">
              <a:extLst>
                <a:ext uri="{FF2B5EF4-FFF2-40B4-BE49-F238E27FC236}">
                  <a16:creationId xmlns:a16="http://schemas.microsoft.com/office/drawing/2014/main" id="{BB2F982F-E6F4-450A-BCF6-C15385ECCFDF}"/>
                </a:ext>
              </a:extLst>
            </p:cNvPr>
            <p:cNvSpPr/>
            <p:nvPr>
              <p:custDataLst>
                <p:tags r:id="rId44"/>
              </p:custDataLst>
            </p:nvPr>
          </p:nvSpPr>
          <p:spPr>
            <a:xfrm>
              <a:off x="6256095" y="5041465"/>
              <a:ext cx="840133" cy="66133"/>
            </a:xfrm>
            <a:custGeom>
              <a:avLst/>
              <a:gdLst/>
              <a:ahLst/>
              <a:cxnLst/>
              <a:rect l="l" t="t" r="r" b="b"/>
              <a:pathLst>
                <a:path w="25204" h="1984" extrusionOk="0">
                  <a:moveTo>
                    <a:pt x="1" y="1"/>
                  </a:moveTo>
                  <a:lnTo>
                    <a:pt x="1" y="1984"/>
                  </a:lnTo>
                  <a:lnTo>
                    <a:pt x="25203" y="1984"/>
                  </a:lnTo>
                  <a:lnTo>
                    <a:pt x="25203" y="1"/>
                  </a:ln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1" name="Google Shape;959;p39">
              <a:extLst>
                <a:ext uri="{FF2B5EF4-FFF2-40B4-BE49-F238E27FC236}">
                  <a16:creationId xmlns:a16="http://schemas.microsoft.com/office/drawing/2014/main" id="{758A2D7D-66DD-4A4C-B353-E3D492996CEF}"/>
                </a:ext>
              </a:extLst>
            </p:cNvPr>
            <p:cNvSpPr/>
            <p:nvPr>
              <p:custDataLst>
                <p:tags r:id="rId45"/>
              </p:custDataLst>
            </p:nvPr>
          </p:nvSpPr>
          <p:spPr>
            <a:xfrm>
              <a:off x="5532961" y="4181665"/>
              <a:ext cx="360400" cy="360400"/>
            </a:xfrm>
            <a:custGeom>
              <a:avLst/>
              <a:gdLst/>
              <a:ahLst/>
              <a:cxnLst/>
              <a:rect l="l" t="t" r="r" b="b"/>
              <a:pathLst>
                <a:path w="10812" h="10812" extrusionOk="0">
                  <a:moveTo>
                    <a:pt x="5405" y="0"/>
                  </a:moveTo>
                  <a:cubicBezTo>
                    <a:pt x="2419" y="0"/>
                    <a:pt x="0" y="2419"/>
                    <a:pt x="0" y="5405"/>
                  </a:cubicBezTo>
                  <a:cubicBezTo>
                    <a:pt x="0" y="8392"/>
                    <a:pt x="2420" y="10812"/>
                    <a:pt x="5405" y="10812"/>
                  </a:cubicBezTo>
                  <a:cubicBezTo>
                    <a:pt x="8391" y="10812"/>
                    <a:pt x="10812" y="8391"/>
                    <a:pt x="10812" y="5405"/>
                  </a:cubicBezTo>
                  <a:cubicBezTo>
                    <a:pt x="10812" y="2420"/>
                    <a:pt x="8392" y="0"/>
                    <a:pt x="540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2" name="Google Shape;960;p39">
              <a:extLst>
                <a:ext uri="{FF2B5EF4-FFF2-40B4-BE49-F238E27FC236}">
                  <a16:creationId xmlns:a16="http://schemas.microsoft.com/office/drawing/2014/main" id="{2C683AC9-FBF8-4CE1-AC5D-7FCB90C36882}"/>
                </a:ext>
              </a:extLst>
            </p:cNvPr>
            <p:cNvSpPr/>
            <p:nvPr>
              <p:custDataLst>
                <p:tags r:id="rId46"/>
              </p:custDataLst>
            </p:nvPr>
          </p:nvSpPr>
          <p:spPr>
            <a:xfrm>
              <a:off x="6496061" y="4181632"/>
              <a:ext cx="360400" cy="360433"/>
            </a:xfrm>
            <a:custGeom>
              <a:avLst/>
              <a:gdLst/>
              <a:ahLst/>
              <a:cxnLst/>
              <a:rect l="l" t="t" r="r" b="b"/>
              <a:pathLst>
                <a:path w="10812" h="10813" extrusionOk="0">
                  <a:moveTo>
                    <a:pt x="5406" y="0"/>
                  </a:moveTo>
                  <a:cubicBezTo>
                    <a:pt x="2420" y="0"/>
                    <a:pt x="1" y="2421"/>
                    <a:pt x="1" y="5406"/>
                  </a:cubicBezTo>
                  <a:cubicBezTo>
                    <a:pt x="1" y="8392"/>
                    <a:pt x="2420" y="10813"/>
                    <a:pt x="5406" y="10813"/>
                  </a:cubicBezTo>
                  <a:cubicBezTo>
                    <a:pt x="8391" y="10813"/>
                    <a:pt x="10812" y="8392"/>
                    <a:pt x="10812" y="5406"/>
                  </a:cubicBezTo>
                  <a:cubicBezTo>
                    <a:pt x="10812" y="2421"/>
                    <a:pt x="8391" y="0"/>
                    <a:pt x="5406"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3" name="Google Shape;961;p39">
              <a:extLst>
                <a:ext uri="{FF2B5EF4-FFF2-40B4-BE49-F238E27FC236}">
                  <a16:creationId xmlns:a16="http://schemas.microsoft.com/office/drawing/2014/main" id="{BF0FB3D8-9EDD-4493-B2A6-499B398CCB0E}"/>
                </a:ext>
              </a:extLst>
            </p:cNvPr>
            <p:cNvSpPr/>
            <p:nvPr>
              <p:custDataLst>
                <p:tags r:id="rId47"/>
              </p:custDataLst>
            </p:nvPr>
          </p:nvSpPr>
          <p:spPr>
            <a:xfrm>
              <a:off x="7319495" y="6702232"/>
              <a:ext cx="2251167" cy="778367"/>
            </a:xfrm>
            <a:custGeom>
              <a:avLst/>
              <a:gdLst/>
              <a:ahLst/>
              <a:cxnLst/>
              <a:rect l="l" t="t" r="r" b="b"/>
              <a:pathLst>
                <a:path w="67535" h="23351" extrusionOk="0">
                  <a:moveTo>
                    <a:pt x="672" y="2986"/>
                  </a:moveTo>
                  <a:lnTo>
                    <a:pt x="1" y="23350"/>
                  </a:lnTo>
                  <a:lnTo>
                    <a:pt x="67535" y="23350"/>
                  </a:lnTo>
                  <a:lnTo>
                    <a:pt x="34621" y="1572"/>
                  </a:lnTo>
                  <a:lnTo>
                    <a:pt x="19028" y="1"/>
                  </a:lnTo>
                  <a:lnTo>
                    <a:pt x="26104" y="8880"/>
                  </a:lnTo>
                  <a:lnTo>
                    <a:pt x="12062" y="3489"/>
                  </a:lnTo>
                  <a:close/>
                </a:path>
              </a:pathLst>
            </a:custGeom>
            <a:gradFill>
              <a:gsLst>
                <a:gs pos="0">
                  <a:srgbClr val="FFFFFF">
                    <a:alpha val="11372"/>
                  </a:srgbClr>
                </a:gs>
                <a:gs pos="66000">
                  <a:srgbClr val="E354F7">
                    <a:alpha val="16078"/>
                  </a:srgbClr>
                </a:gs>
                <a:gs pos="100000">
                  <a:srgbClr val="10ECFF">
                    <a:alpha val="25490"/>
                  </a:srgbClr>
                </a:gs>
              </a:gsLst>
              <a:lin ang="5400700"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4" name="Google Shape;962;p39">
              <a:extLst>
                <a:ext uri="{FF2B5EF4-FFF2-40B4-BE49-F238E27FC236}">
                  <a16:creationId xmlns:a16="http://schemas.microsoft.com/office/drawing/2014/main" id="{133610CC-85D7-4FBC-B8AE-C38A2174D49F}"/>
                </a:ext>
              </a:extLst>
            </p:cNvPr>
            <p:cNvSpPr/>
            <p:nvPr>
              <p:custDataLst>
                <p:tags r:id="rId48"/>
              </p:custDataLst>
            </p:nvPr>
          </p:nvSpPr>
          <p:spPr>
            <a:xfrm>
              <a:off x="7638195" y="6548365"/>
              <a:ext cx="198467" cy="317967"/>
            </a:xfrm>
            <a:custGeom>
              <a:avLst/>
              <a:gdLst/>
              <a:ahLst/>
              <a:cxnLst/>
              <a:rect l="l" t="t" r="r" b="b"/>
              <a:pathLst>
                <a:path w="5954" h="9539" extrusionOk="0">
                  <a:moveTo>
                    <a:pt x="5467" y="914"/>
                  </a:moveTo>
                  <a:cubicBezTo>
                    <a:pt x="5506" y="725"/>
                    <a:pt x="5430" y="482"/>
                    <a:pt x="5212" y="435"/>
                  </a:cubicBezTo>
                  <a:cubicBezTo>
                    <a:pt x="4896" y="365"/>
                    <a:pt x="4575" y="333"/>
                    <a:pt x="4260" y="314"/>
                  </a:cubicBezTo>
                  <a:cubicBezTo>
                    <a:pt x="4240" y="287"/>
                    <a:pt x="4228" y="260"/>
                    <a:pt x="4209" y="232"/>
                  </a:cubicBezTo>
                  <a:cubicBezTo>
                    <a:pt x="4046" y="1"/>
                    <a:pt x="3663" y="82"/>
                    <a:pt x="3528" y="295"/>
                  </a:cubicBezTo>
                  <a:cubicBezTo>
                    <a:pt x="2491" y="305"/>
                    <a:pt x="1456" y="432"/>
                    <a:pt x="415" y="318"/>
                  </a:cubicBezTo>
                  <a:cubicBezTo>
                    <a:pt x="202" y="292"/>
                    <a:pt x="1" y="533"/>
                    <a:pt x="63" y="739"/>
                  </a:cubicBezTo>
                  <a:cubicBezTo>
                    <a:pt x="740" y="3003"/>
                    <a:pt x="494" y="5087"/>
                    <a:pt x="182" y="7383"/>
                  </a:cubicBezTo>
                  <a:cubicBezTo>
                    <a:pt x="164" y="7507"/>
                    <a:pt x="262" y="7588"/>
                    <a:pt x="365" y="7602"/>
                  </a:cubicBezTo>
                  <a:cubicBezTo>
                    <a:pt x="383" y="7679"/>
                    <a:pt x="407" y="7754"/>
                    <a:pt x="434" y="7828"/>
                  </a:cubicBezTo>
                  <a:cubicBezTo>
                    <a:pt x="559" y="8146"/>
                    <a:pt x="751" y="8433"/>
                    <a:pt x="1000" y="8666"/>
                  </a:cubicBezTo>
                  <a:cubicBezTo>
                    <a:pt x="1256" y="9116"/>
                    <a:pt x="1644" y="9408"/>
                    <a:pt x="2173" y="9306"/>
                  </a:cubicBezTo>
                  <a:cubicBezTo>
                    <a:pt x="2614" y="9434"/>
                    <a:pt x="3088" y="9494"/>
                    <a:pt x="3549" y="9510"/>
                  </a:cubicBezTo>
                  <a:cubicBezTo>
                    <a:pt x="4465" y="9538"/>
                    <a:pt x="5791" y="9127"/>
                    <a:pt x="5842" y="8020"/>
                  </a:cubicBezTo>
                  <a:cubicBezTo>
                    <a:pt x="5953" y="5620"/>
                    <a:pt x="4946" y="3373"/>
                    <a:pt x="5467" y="914"/>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5" name="Google Shape;963;p39">
              <a:extLst>
                <a:ext uri="{FF2B5EF4-FFF2-40B4-BE49-F238E27FC236}">
                  <a16:creationId xmlns:a16="http://schemas.microsoft.com/office/drawing/2014/main" id="{AAE19433-66A2-43B7-A09F-ED5222EF51A8}"/>
                </a:ext>
              </a:extLst>
            </p:cNvPr>
            <p:cNvSpPr/>
            <p:nvPr>
              <p:custDataLst>
                <p:tags r:id="rId49"/>
              </p:custDataLst>
            </p:nvPr>
          </p:nvSpPr>
          <p:spPr>
            <a:xfrm>
              <a:off x="7332697" y="6691032"/>
              <a:ext cx="542067" cy="311400"/>
            </a:xfrm>
            <a:custGeom>
              <a:avLst/>
              <a:gdLst/>
              <a:ahLst/>
              <a:cxnLst/>
              <a:rect l="l" t="t" r="r" b="b"/>
              <a:pathLst>
                <a:path w="16262" h="9342" extrusionOk="0">
                  <a:moveTo>
                    <a:pt x="15855" y="8144"/>
                  </a:moveTo>
                  <a:cubicBezTo>
                    <a:pt x="16261" y="6895"/>
                    <a:pt x="15195" y="4651"/>
                    <a:pt x="15268" y="3289"/>
                  </a:cubicBezTo>
                  <a:cubicBezTo>
                    <a:pt x="15198" y="3266"/>
                    <a:pt x="15122" y="3255"/>
                    <a:pt x="15050" y="3289"/>
                  </a:cubicBezTo>
                  <a:cubicBezTo>
                    <a:pt x="13599" y="5271"/>
                    <a:pt x="9504" y="5388"/>
                    <a:pt x="9505" y="2336"/>
                  </a:cubicBezTo>
                  <a:cubicBezTo>
                    <a:pt x="9271" y="2085"/>
                    <a:pt x="9006" y="1889"/>
                    <a:pt x="8616" y="1723"/>
                  </a:cubicBezTo>
                  <a:cubicBezTo>
                    <a:pt x="7309" y="1168"/>
                    <a:pt x="5680" y="810"/>
                    <a:pt x="4305" y="432"/>
                  </a:cubicBezTo>
                  <a:cubicBezTo>
                    <a:pt x="2742" y="1"/>
                    <a:pt x="1" y="522"/>
                    <a:pt x="103" y="1966"/>
                  </a:cubicBezTo>
                  <a:cubicBezTo>
                    <a:pt x="83" y="2509"/>
                    <a:pt x="291" y="3130"/>
                    <a:pt x="723" y="3620"/>
                  </a:cubicBezTo>
                  <a:cubicBezTo>
                    <a:pt x="2439" y="5577"/>
                    <a:pt x="4464" y="6672"/>
                    <a:pt x="6947" y="7374"/>
                  </a:cubicBezTo>
                  <a:cubicBezTo>
                    <a:pt x="9126" y="7994"/>
                    <a:pt x="12697" y="9341"/>
                    <a:pt x="14375" y="8971"/>
                  </a:cubicBezTo>
                  <a:cubicBezTo>
                    <a:pt x="14411" y="8964"/>
                    <a:pt x="15822" y="8167"/>
                    <a:pt x="15855" y="8144"/>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6" name="Google Shape;964;p39">
              <a:extLst>
                <a:ext uri="{FF2B5EF4-FFF2-40B4-BE49-F238E27FC236}">
                  <a16:creationId xmlns:a16="http://schemas.microsoft.com/office/drawing/2014/main" id="{EB0E4E94-5F6C-4149-A916-6BD109041C63}"/>
                </a:ext>
              </a:extLst>
            </p:cNvPr>
            <p:cNvSpPr/>
            <p:nvPr>
              <p:custDataLst>
                <p:tags r:id="rId50"/>
              </p:custDataLst>
            </p:nvPr>
          </p:nvSpPr>
          <p:spPr>
            <a:xfrm>
              <a:off x="7333862" y="6702232"/>
              <a:ext cx="78733" cy="137300"/>
            </a:xfrm>
            <a:custGeom>
              <a:avLst/>
              <a:gdLst/>
              <a:ahLst/>
              <a:cxnLst/>
              <a:rect l="l" t="t" r="r" b="b"/>
              <a:pathLst>
                <a:path w="2362" h="4119" extrusionOk="0">
                  <a:moveTo>
                    <a:pt x="2362" y="1"/>
                  </a:moveTo>
                  <a:lnTo>
                    <a:pt x="2362" y="1"/>
                  </a:lnTo>
                  <a:cubicBezTo>
                    <a:pt x="1132" y="150"/>
                    <a:pt x="1" y="698"/>
                    <a:pt x="68" y="1635"/>
                  </a:cubicBezTo>
                  <a:cubicBezTo>
                    <a:pt x="48" y="2176"/>
                    <a:pt x="256" y="2798"/>
                    <a:pt x="688" y="3287"/>
                  </a:cubicBezTo>
                  <a:cubicBezTo>
                    <a:pt x="951" y="3586"/>
                    <a:pt x="1221" y="3859"/>
                    <a:pt x="1498" y="4119"/>
                  </a:cubicBezTo>
                  <a:cubicBezTo>
                    <a:pt x="1118" y="3447"/>
                    <a:pt x="938" y="2713"/>
                    <a:pt x="961" y="2047"/>
                  </a:cubicBezTo>
                  <a:cubicBezTo>
                    <a:pt x="897" y="1154"/>
                    <a:pt x="1476" y="474"/>
                    <a:pt x="2362" y="1"/>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7" name="Google Shape;965;p39">
              <a:extLst>
                <a:ext uri="{FF2B5EF4-FFF2-40B4-BE49-F238E27FC236}">
                  <a16:creationId xmlns:a16="http://schemas.microsoft.com/office/drawing/2014/main" id="{855495EC-AEBD-483E-A69E-800000C6F5F4}"/>
                </a:ext>
              </a:extLst>
            </p:cNvPr>
            <p:cNvSpPr/>
            <p:nvPr>
              <p:custDataLst>
                <p:tags r:id="rId51"/>
              </p:custDataLst>
            </p:nvPr>
          </p:nvSpPr>
          <p:spPr>
            <a:xfrm>
              <a:off x="8217029" y="6405999"/>
              <a:ext cx="255367" cy="323433"/>
            </a:xfrm>
            <a:custGeom>
              <a:avLst/>
              <a:gdLst/>
              <a:ahLst/>
              <a:cxnLst/>
              <a:rect l="l" t="t" r="r" b="b"/>
              <a:pathLst>
                <a:path w="7659" h="9703" extrusionOk="0">
                  <a:moveTo>
                    <a:pt x="5399" y="550"/>
                  </a:moveTo>
                  <a:cubicBezTo>
                    <a:pt x="5392" y="354"/>
                    <a:pt x="5261" y="137"/>
                    <a:pt x="5039" y="143"/>
                  </a:cubicBezTo>
                  <a:cubicBezTo>
                    <a:pt x="4713" y="153"/>
                    <a:pt x="4395" y="200"/>
                    <a:pt x="4084" y="252"/>
                  </a:cubicBezTo>
                  <a:cubicBezTo>
                    <a:pt x="4060" y="235"/>
                    <a:pt x="4041" y="203"/>
                    <a:pt x="4018" y="184"/>
                  </a:cubicBezTo>
                  <a:cubicBezTo>
                    <a:pt x="3801" y="1"/>
                    <a:pt x="3447" y="172"/>
                    <a:pt x="3368" y="410"/>
                  </a:cubicBezTo>
                  <a:cubicBezTo>
                    <a:pt x="2368" y="667"/>
                    <a:pt x="1390" y="1034"/>
                    <a:pt x="352" y="1173"/>
                  </a:cubicBezTo>
                  <a:cubicBezTo>
                    <a:pt x="137" y="1196"/>
                    <a:pt x="0" y="1477"/>
                    <a:pt x="111" y="1667"/>
                  </a:cubicBezTo>
                  <a:cubicBezTo>
                    <a:pt x="1303" y="3705"/>
                    <a:pt x="1556" y="5781"/>
                    <a:pt x="1797" y="8092"/>
                  </a:cubicBezTo>
                  <a:cubicBezTo>
                    <a:pt x="1810" y="8215"/>
                    <a:pt x="1922" y="8271"/>
                    <a:pt x="2027" y="8259"/>
                  </a:cubicBezTo>
                  <a:cubicBezTo>
                    <a:pt x="2063" y="8330"/>
                    <a:pt x="2105" y="8398"/>
                    <a:pt x="2151" y="8463"/>
                  </a:cubicBezTo>
                  <a:cubicBezTo>
                    <a:pt x="2344" y="8744"/>
                    <a:pt x="2599" y="8975"/>
                    <a:pt x="2898" y="9140"/>
                  </a:cubicBezTo>
                  <a:cubicBezTo>
                    <a:pt x="3249" y="9515"/>
                    <a:pt x="3698" y="9703"/>
                    <a:pt x="4188" y="9485"/>
                  </a:cubicBezTo>
                  <a:cubicBezTo>
                    <a:pt x="4647" y="9504"/>
                    <a:pt x="5122" y="9450"/>
                    <a:pt x="5571" y="9354"/>
                  </a:cubicBezTo>
                  <a:cubicBezTo>
                    <a:pt x="6469" y="9165"/>
                    <a:pt x="7660" y="8450"/>
                    <a:pt x="7446" y="7362"/>
                  </a:cubicBezTo>
                  <a:cubicBezTo>
                    <a:pt x="6986" y="5005"/>
                    <a:pt x="5478" y="3061"/>
                    <a:pt x="5399" y="550"/>
                  </a:cubicBezTo>
                  <a:close/>
                </a:path>
              </a:pathLst>
            </a:custGeom>
            <a:solidFill>
              <a:srgbClr val="5F20A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8" name="Google Shape;966;p39">
              <a:extLst>
                <a:ext uri="{FF2B5EF4-FFF2-40B4-BE49-F238E27FC236}">
                  <a16:creationId xmlns:a16="http://schemas.microsoft.com/office/drawing/2014/main" id="{EABFDF60-D8BD-46B9-A565-79CDADF19E42}"/>
                </a:ext>
              </a:extLst>
            </p:cNvPr>
            <p:cNvSpPr/>
            <p:nvPr>
              <p:custDataLst>
                <p:tags r:id="rId52"/>
              </p:custDataLst>
            </p:nvPr>
          </p:nvSpPr>
          <p:spPr>
            <a:xfrm>
              <a:off x="7939495" y="6625765"/>
              <a:ext cx="412433" cy="215167"/>
            </a:xfrm>
            <a:custGeom>
              <a:avLst/>
              <a:gdLst/>
              <a:ahLst/>
              <a:cxnLst/>
              <a:rect l="l" t="t" r="r" b="b"/>
              <a:pathLst>
                <a:path w="12373" h="6455" extrusionOk="0">
                  <a:moveTo>
                    <a:pt x="3371" y="0"/>
                  </a:moveTo>
                  <a:cubicBezTo>
                    <a:pt x="1825" y="0"/>
                    <a:pt x="1" y="261"/>
                    <a:pt x="248" y="2500"/>
                  </a:cubicBezTo>
                  <a:cubicBezTo>
                    <a:pt x="363" y="3034"/>
                    <a:pt x="2178" y="3991"/>
                    <a:pt x="2768" y="4264"/>
                  </a:cubicBezTo>
                  <a:cubicBezTo>
                    <a:pt x="5628" y="5586"/>
                    <a:pt x="9293" y="6455"/>
                    <a:pt x="11916" y="6455"/>
                  </a:cubicBezTo>
                  <a:cubicBezTo>
                    <a:pt x="12072" y="6455"/>
                    <a:pt x="12224" y="6452"/>
                    <a:pt x="12372" y="6445"/>
                  </a:cubicBezTo>
                  <a:cubicBezTo>
                    <a:pt x="9788" y="6357"/>
                    <a:pt x="6367" y="5513"/>
                    <a:pt x="3662" y="4264"/>
                  </a:cubicBezTo>
                  <a:cubicBezTo>
                    <a:pt x="3072" y="3992"/>
                    <a:pt x="1254" y="3036"/>
                    <a:pt x="1142" y="2500"/>
                  </a:cubicBezTo>
                  <a:cubicBezTo>
                    <a:pt x="916" y="454"/>
                    <a:pt x="2422" y="59"/>
                    <a:pt x="3863" y="7"/>
                  </a:cubicBezTo>
                  <a:cubicBezTo>
                    <a:pt x="3705" y="3"/>
                    <a:pt x="3540" y="0"/>
                    <a:pt x="3371" y="0"/>
                  </a:cubicBezTo>
                  <a:close/>
                </a:path>
              </a:pathLst>
            </a:custGeom>
            <a:solidFill>
              <a:srgbClr val="F860FC"/>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19" name="Google Shape;967;p39">
              <a:extLst>
                <a:ext uri="{FF2B5EF4-FFF2-40B4-BE49-F238E27FC236}">
                  <a16:creationId xmlns:a16="http://schemas.microsoft.com/office/drawing/2014/main" id="{33C94ED2-DAAC-4146-902C-47045312BA3E}"/>
                </a:ext>
              </a:extLst>
            </p:cNvPr>
            <p:cNvSpPr/>
            <p:nvPr>
              <p:custDataLst>
                <p:tags r:id="rId53"/>
              </p:custDataLst>
            </p:nvPr>
          </p:nvSpPr>
          <p:spPr>
            <a:xfrm>
              <a:off x="7962161" y="6620234"/>
              <a:ext cx="532533" cy="233567"/>
            </a:xfrm>
            <a:custGeom>
              <a:avLst/>
              <a:gdLst/>
              <a:ahLst/>
              <a:cxnLst/>
              <a:rect l="l" t="t" r="r" b="b"/>
              <a:pathLst>
                <a:path w="15976" h="7007" extrusionOk="0">
                  <a:moveTo>
                    <a:pt x="15875" y="4257"/>
                  </a:moveTo>
                  <a:cubicBezTo>
                    <a:pt x="15975" y="2948"/>
                    <a:pt x="15578" y="1706"/>
                    <a:pt x="15328" y="361"/>
                  </a:cubicBezTo>
                  <a:cubicBezTo>
                    <a:pt x="15258" y="356"/>
                    <a:pt x="15178" y="364"/>
                    <a:pt x="15115" y="415"/>
                  </a:cubicBezTo>
                  <a:cubicBezTo>
                    <a:pt x="14172" y="2689"/>
                    <a:pt x="10093" y="3156"/>
                    <a:pt x="9370" y="190"/>
                  </a:cubicBezTo>
                  <a:cubicBezTo>
                    <a:pt x="9086" y="1"/>
                    <a:pt x="8912" y="493"/>
                    <a:pt x="8497" y="421"/>
                  </a:cubicBezTo>
                  <a:cubicBezTo>
                    <a:pt x="7092" y="197"/>
                    <a:pt x="5427" y="236"/>
                    <a:pt x="4001" y="195"/>
                  </a:cubicBezTo>
                  <a:cubicBezTo>
                    <a:pt x="2380" y="150"/>
                    <a:pt x="1" y="147"/>
                    <a:pt x="282" y="2684"/>
                  </a:cubicBezTo>
                  <a:cubicBezTo>
                    <a:pt x="393" y="3219"/>
                    <a:pt x="2209" y="4174"/>
                    <a:pt x="2799" y="4448"/>
                  </a:cubicBezTo>
                  <a:cubicBezTo>
                    <a:pt x="6294" y="6063"/>
                    <a:pt x="10992" y="7006"/>
                    <a:pt x="13522" y="6508"/>
                  </a:cubicBezTo>
                  <a:cubicBezTo>
                    <a:pt x="15059" y="6205"/>
                    <a:pt x="15890" y="5119"/>
                    <a:pt x="15797" y="4351"/>
                  </a:cubicBezTo>
                  <a:cubicBezTo>
                    <a:pt x="15794" y="4311"/>
                    <a:pt x="15847" y="4292"/>
                    <a:pt x="15875" y="4257"/>
                  </a:cubicBezTo>
                  <a:close/>
                </a:path>
              </a:pathLst>
            </a:custGeom>
            <a:solidFill>
              <a:srgbClr val="7F07C3"/>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0" name="Google Shape;968;p39">
              <a:extLst>
                <a:ext uri="{FF2B5EF4-FFF2-40B4-BE49-F238E27FC236}">
                  <a16:creationId xmlns:a16="http://schemas.microsoft.com/office/drawing/2014/main" id="{9154FD54-34EA-4B51-A4E3-1D6122B232E0}"/>
                </a:ext>
              </a:extLst>
            </p:cNvPr>
            <p:cNvSpPr/>
            <p:nvPr>
              <p:custDataLst>
                <p:tags r:id="rId54"/>
              </p:custDataLst>
            </p:nvPr>
          </p:nvSpPr>
          <p:spPr>
            <a:xfrm>
              <a:off x="7758061" y="4037398"/>
              <a:ext cx="712367" cy="2535067"/>
            </a:xfrm>
            <a:custGeom>
              <a:avLst/>
              <a:gdLst/>
              <a:ahLst/>
              <a:cxnLst/>
              <a:rect l="l" t="t" r="r" b="b"/>
              <a:pathLst>
                <a:path w="21371" h="76052" extrusionOk="0">
                  <a:moveTo>
                    <a:pt x="14583" y="75764"/>
                  </a:moveTo>
                  <a:cubicBezTo>
                    <a:pt x="16564" y="75975"/>
                    <a:pt x="18542" y="76051"/>
                    <a:pt x="20425" y="75372"/>
                  </a:cubicBezTo>
                  <a:cubicBezTo>
                    <a:pt x="20649" y="75288"/>
                    <a:pt x="20873" y="75203"/>
                    <a:pt x="21096" y="75117"/>
                  </a:cubicBezTo>
                  <a:cubicBezTo>
                    <a:pt x="21057" y="70134"/>
                    <a:pt x="19967" y="65237"/>
                    <a:pt x="19409" y="60279"/>
                  </a:cubicBezTo>
                  <a:cubicBezTo>
                    <a:pt x="18597" y="53058"/>
                    <a:pt x="16070" y="45480"/>
                    <a:pt x="16809" y="38236"/>
                  </a:cubicBezTo>
                  <a:cubicBezTo>
                    <a:pt x="17480" y="31626"/>
                    <a:pt x="20120" y="25379"/>
                    <a:pt x="20762" y="18723"/>
                  </a:cubicBezTo>
                  <a:cubicBezTo>
                    <a:pt x="21370" y="12383"/>
                    <a:pt x="19545" y="7182"/>
                    <a:pt x="18671" y="1043"/>
                  </a:cubicBezTo>
                  <a:cubicBezTo>
                    <a:pt x="18556" y="216"/>
                    <a:pt x="17625" y="0"/>
                    <a:pt x="16971" y="259"/>
                  </a:cubicBezTo>
                  <a:cubicBezTo>
                    <a:pt x="13717" y="1547"/>
                    <a:pt x="2712" y="1062"/>
                    <a:pt x="2830" y="6188"/>
                  </a:cubicBezTo>
                  <a:cubicBezTo>
                    <a:pt x="1800" y="20435"/>
                    <a:pt x="0" y="35098"/>
                    <a:pt x="4660" y="48883"/>
                  </a:cubicBezTo>
                  <a:cubicBezTo>
                    <a:pt x="6987" y="55766"/>
                    <a:pt x="8528" y="62889"/>
                    <a:pt x="11186" y="69653"/>
                  </a:cubicBezTo>
                  <a:cubicBezTo>
                    <a:pt x="12252" y="72356"/>
                    <a:pt x="13170" y="74306"/>
                    <a:pt x="14583" y="75764"/>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1" name="Google Shape;969;p39">
              <a:extLst>
                <a:ext uri="{FF2B5EF4-FFF2-40B4-BE49-F238E27FC236}">
                  <a16:creationId xmlns:a16="http://schemas.microsoft.com/office/drawing/2014/main" id="{C128310C-248E-406A-A0C4-6F0A0FA2022D}"/>
                </a:ext>
              </a:extLst>
            </p:cNvPr>
            <p:cNvSpPr/>
            <p:nvPr>
              <p:custDataLst>
                <p:tags r:id="rId55"/>
              </p:custDataLst>
            </p:nvPr>
          </p:nvSpPr>
          <p:spPr>
            <a:xfrm>
              <a:off x="7758094" y="4046098"/>
              <a:ext cx="601700" cy="2525200"/>
            </a:xfrm>
            <a:custGeom>
              <a:avLst/>
              <a:gdLst/>
              <a:ahLst/>
              <a:cxnLst/>
              <a:rect l="l" t="t" r="r" b="b"/>
              <a:pathLst>
                <a:path w="18051" h="75756" extrusionOk="0">
                  <a:moveTo>
                    <a:pt x="17524" y="0"/>
                  </a:moveTo>
                  <a:cubicBezTo>
                    <a:pt x="17335" y="0"/>
                    <a:pt x="17145" y="36"/>
                    <a:pt x="16973" y="105"/>
                  </a:cubicBezTo>
                  <a:cubicBezTo>
                    <a:pt x="13719" y="1390"/>
                    <a:pt x="2713" y="907"/>
                    <a:pt x="2830" y="6028"/>
                  </a:cubicBezTo>
                  <a:cubicBezTo>
                    <a:pt x="1802" y="20277"/>
                    <a:pt x="0" y="34943"/>
                    <a:pt x="4661" y="48727"/>
                  </a:cubicBezTo>
                  <a:cubicBezTo>
                    <a:pt x="6988" y="55611"/>
                    <a:pt x="8529" y="62732"/>
                    <a:pt x="11188" y="69498"/>
                  </a:cubicBezTo>
                  <a:cubicBezTo>
                    <a:pt x="12251" y="72200"/>
                    <a:pt x="13169" y="74149"/>
                    <a:pt x="14582" y="75608"/>
                  </a:cubicBezTo>
                  <a:cubicBezTo>
                    <a:pt x="15382" y="75694"/>
                    <a:pt x="16181" y="75756"/>
                    <a:pt x="16974" y="75756"/>
                  </a:cubicBezTo>
                  <a:cubicBezTo>
                    <a:pt x="17167" y="75756"/>
                    <a:pt x="17359" y="75752"/>
                    <a:pt x="17551" y="75744"/>
                  </a:cubicBezTo>
                  <a:cubicBezTo>
                    <a:pt x="16920" y="75726"/>
                    <a:pt x="16287" y="75676"/>
                    <a:pt x="15654" y="75608"/>
                  </a:cubicBezTo>
                  <a:cubicBezTo>
                    <a:pt x="14240" y="74149"/>
                    <a:pt x="13321" y="72200"/>
                    <a:pt x="12258" y="69498"/>
                  </a:cubicBezTo>
                  <a:cubicBezTo>
                    <a:pt x="9599" y="62732"/>
                    <a:pt x="8059" y="55611"/>
                    <a:pt x="5732" y="48727"/>
                  </a:cubicBezTo>
                  <a:cubicBezTo>
                    <a:pt x="1072" y="34943"/>
                    <a:pt x="2872" y="20277"/>
                    <a:pt x="3903" y="6028"/>
                  </a:cubicBezTo>
                  <a:cubicBezTo>
                    <a:pt x="3784" y="907"/>
                    <a:pt x="14790" y="1390"/>
                    <a:pt x="18043" y="105"/>
                  </a:cubicBezTo>
                  <a:cubicBezTo>
                    <a:pt x="18046" y="104"/>
                    <a:pt x="18048" y="102"/>
                    <a:pt x="18051" y="101"/>
                  </a:cubicBezTo>
                  <a:cubicBezTo>
                    <a:pt x="17887" y="33"/>
                    <a:pt x="17706" y="0"/>
                    <a:pt x="17524"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2" name="Google Shape;970;p39">
              <a:extLst>
                <a:ext uri="{FF2B5EF4-FFF2-40B4-BE49-F238E27FC236}">
                  <a16:creationId xmlns:a16="http://schemas.microsoft.com/office/drawing/2014/main" id="{79E257C1-AD94-4DEA-ACC5-01FFF51BB9FE}"/>
                </a:ext>
              </a:extLst>
            </p:cNvPr>
            <p:cNvSpPr/>
            <p:nvPr>
              <p:custDataLst>
                <p:tags r:id="rId56"/>
              </p:custDataLst>
            </p:nvPr>
          </p:nvSpPr>
          <p:spPr>
            <a:xfrm>
              <a:off x="7423595" y="4074732"/>
              <a:ext cx="791100" cy="2668100"/>
            </a:xfrm>
            <a:custGeom>
              <a:avLst/>
              <a:gdLst/>
              <a:ahLst/>
              <a:cxnLst/>
              <a:rect l="l" t="t" r="r" b="b"/>
              <a:pathLst>
                <a:path w="23733" h="80043" extrusionOk="0">
                  <a:moveTo>
                    <a:pt x="22490" y="993"/>
                  </a:moveTo>
                  <a:cubicBezTo>
                    <a:pt x="22396" y="512"/>
                    <a:pt x="21884" y="6"/>
                    <a:pt x="21364" y="49"/>
                  </a:cubicBezTo>
                  <a:cubicBezTo>
                    <a:pt x="18010" y="317"/>
                    <a:pt x="14607" y="89"/>
                    <a:pt x="11245" y="183"/>
                  </a:cubicBezTo>
                  <a:cubicBezTo>
                    <a:pt x="9727" y="228"/>
                    <a:pt x="6878" y="1"/>
                    <a:pt x="5579" y="1238"/>
                  </a:cubicBezTo>
                  <a:cubicBezTo>
                    <a:pt x="4607" y="5725"/>
                    <a:pt x="3780" y="10239"/>
                    <a:pt x="3048" y="14775"/>
                  </a:cubicBezTo>
                  <a:cubicBezTo>
                    <a:pt x="3026" y="14983"/>
                    <a:pt x="3001" y="15196"/>
                    <a:pt x="2978" y="15406"/>
                  </a:cubicBezTo>
                  <a:cubicBezTo>
                    <a:pt x="2643" y="18146"/>
                    <a:pt x="2217" y="20871"/>
                    <a:pt x="1755" y="23591"/>
                  </a:cubicBezTo>
                  <a:cubicBezTo>
                    <a:pt x="1449" y="25905"/>
                    <a:pt x="1163" y="28223"/>
                    <a:pt x="894" y="30547"/>
                  </a:cubicBezTo>
                  <a:cubicBezTo>
                    <a:pt x="567" y="36268"/>
                    <a:pt x="123" y="41975"/>
                    <a:pt x="79" y="47704"/>
                  </a:cubicBezTo>
                  <a:cubicBezTo>
                    <a:pt x="0" y="56353"/>
                    <a:pt x="1673" y="64726"/>
                    <a:pt x="4279" y="72941"/>
                  </a:cubicBezTo>
                  <a:cubicBezTo>
                    <a:pt x="4849" y="74739"/>
                    <a:pt x="5335" y="77596"/>
                    <a:pt x="6466" y="79463"/>
                  </a:cubicBezTo>
                  <a:cubicBezTo>
                    <a:pt x="9062" y="80042"/>
                    <a:pt x="11607" y="79719"/>
                    <a:pt x="14091" y="78934"/>
                  </a:cubicBezTo>
                  <a:cubicBezTo>
                    <a:pt x="14619" y="72545"/>
                    <a:pt x="14518" y="66157"/>
                    <a:pt x="14181" y="59747"/>
                  </a:cubicBezTo>
                  <a:cubicBezTo>
                    <a:pt x="13779" y="52083"/>
                    <a:pt x="12550" y="44714"/>
                    <a:pt x="14578" y="37181"/>
                  </a:cubicBezTo>
                  <a:cubicBezTo>
                    <a:pt x="16227" y="31059"/>
                    <a:pt x="19180" y="25344"/>
                    <a:pt x="21293" y="19378"/>
                  </a:cubicBezTo>
                  <a:cubicBezTo>
                    <a:pt x="23420" y="13377"/>
                    <a:pt x="23733" y="7215"/>
                    <a:pt x="22490" y="993"/>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3" name="Google Shape;971;p39">
              <a:extLst>
                <a:ext uri="{FF2B5EF4-FFF2-40B4-BE49-F238E27FC236}">
                  <a16:creationId xmlns:a16="http://schemas.microsoft.com/office/drawing/2014/main" id="{CDF3887D-5A2E-42FD-BC1E-CA28F553D1D8}"/>
                </a:ext>
              </a:extLst>
            </p:cNvPr>
            <p:cNvSpPr/>
            <p:nvPr>
              <p:custDataLst>
                <p:tags r:id="rId57"/>
              </p:custDataLst>
            </p:nvPr>
          </p:nvSpPr>
          <p:spPr>
            <a:xfrm>
              <a:off x="7401196" y="4084532"/>
              <a:ext cx="328500" cy="2640600"/>
            </a:xfrm>
            <a:custGeom>
              <a:avLst/>
              <a:gdLst/>
              <a:ahLst/>
              <a:cxnLst/>
              <a:rect l="l" t="t" r="r" b="b"/>
              <a:pathLst>
                <a:path w="9855" h="79218" extrusionOk="0">
                  <a:moveTo>
                    <a:pt x="7662" y="1"/>
                  </a:moveTo>
                  <a:lnTo>
                    <a:pt x="7662" y="1"/>
                  </a:lnTo>
                  <a:cubicBezTo>
                    <a:pt x="6845" y="141"/>
                    <a:pt x="6090" y="399"/>
                    <a:pt x="5578" y="888"/>
                  </a:cubicBezTo>
                  <a:cubicBezTo>
                    <a:pt x="4607" y="5373"/>
                    <a:pt x="3779" y="9886"/>
                    <a:pt x="3049" y="14423"/>
                  </a:cubicBezTo>
                  <a:cubicBezTo>
                    <a:pt x="3024" y="14631"/>
                    <a:pt x="2999" y="14845"/>
                    <a:pt x="2977" y="15054"/>
                  </a:cubicBezTo>
                  <a:cubicBezTo>
                    <a:pt x="2642" y="17794"/>
                    <a:pt x="2217" y="20518"/>
                    <a:pt x="1755" y="23240"/>
                  </a:cubicBezTo>
                  <a:cubicBezTo>
                    <a:pt x="1451" y="25553"/>
                    <a:pt x="1163" y="27872"/>
                    <a:pt x="894" y="30197"/>
                  </a:cubicBezTo>
                  <a:cubicBezTo>
                    <a:pt x="566" y="35915"/>
                    <a:pt x="122" y="41625"/>
                    <a:pt x="76" y="47351"/>
                  </a:cubicBezTo>
                  <a:cubicBezTo>
                    <a:pt x="1" y="56001"/>
                    <a:pt x="1670" y="64375"/>
                    <a:pt x="4278" y="72592"/>
                  </a:cubicBezTo>
                  <a:cubicBezTo>
                    <a:pt x="4849" y="74389"/>
                    <a:pt x="5016" y="76663"/>
                    <a:pt x="6149" y="78532"/>
                  </a:cubicBezTo>
                  <a:cubicBezTo>
                    <a:pt x="6344" y="78572"/>
                    <a:pt x="6849" y="79182"/>
                    <a:pt x="7040" y="79218"/>
                  </a:cubicBezTo>
                  <a:cubicBezTo>
                    <a:pt x="6746" y="78000"/>
                    <a:pt x="6507" y="76807"/>
                    <a:pt x="6246" y="75874"/>
                  </a:cubicBezTo>
                  <a:cubicBezTo>
                    <a:pt x="3726" y="66789"/>
                    <a:pt x="2141" y="57543"/>
                    <a:pt x="2307" y="48008"/>
                  </a:cubicBezTo>
                  <a:cubicBezTo>
                    <a:pt x="2339" y="46043"/>
                    <a:pt x="1885" y="39515"/>
                    <a:pt x="2665" y="26757"/>
                  </a:cubicBezTo>
                  <a:cubicBezTo>
                    <a:pt x="2957" y="24200"/>
                    <a:pt x="3503" y="20936"/>
                    <a:pt x="3868" y="17920"/>
                  </a:cubicBezTo>
                  <a:cubicBezTo>
                    <a:pt x="3893" y="17687"/>
                    <a:pt x="9854" y="772"/>
                    <a:pt x="7662" y="1"/>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4" name="Google Shape;972;p39">
              <a:extLst>
                <a:ext uri="{FF2B5EF4-FFF2-40B4-BE49-F238E27FC236}">
                  <a16:creationId xmlns:a16="http://schemas.microsoft.com/office/drawing/2014/main" id="{C0188C31-9DAE-4F3B-8C64-AD150940EC82}"/>
                </a:ext>
              </a:extLst>
            </p:cNvPr>
            <p:cNvSpPr/>
            <p:nvPr>
              <p:custDataLst>
                <p:tags r:id="rId58"/>
              </p:custDataLst>
            </p:nvPr>
          </p:nvSpPr>
          <p:spPr>
            <a:xfrm>
              <a:off x="6883495" y="1607965"/>
              <a:ext cx="785600" cy="1551733"/>
            </a:xfrm>
            <a:custGeom>
              <a:avLst/>
              <a:gdLst/>
              <a:ahLst/>
              <a:cxnLst/>
              <a:rect l="l" t="t" r="r" b="b"/>
              <a:pathLst>
                <a:path w="23568" h="46552" extrusionOk="0">
                  <a:moveTo>
                    <a:pt x="20465" y="38458"/>
                  </a:moveTo>
                  <a:cubicBezTo>
                    <a:pt x="18509" y="36704"/>
                    <a:pt x="16638" y="35221"/>
                    <a:pt x="14953" y="33147"/>
                  </a:cubicBezTo>
                  <a:cubicBezTo>
                    <a:pt x="14861" y="33034"/>
                    <a:pt x="14777" y="32911"/>
                    <a:pt x="14688" y="32796"/>
                  </a:cubicBezTo>
                  <a:cubicBezTo>
                    <a:pt x="13163" y="30464"/>
                    <a:pt x="11719" y="28075"/>
                    <a:pt x="10568" y="25453"/>
                  </a:cubicBezTo>
                  <a:cubicBezTo>
                    <a:pt x="8494" y="20740"/>
                    <a:pt x="4395" y="8724"/>
                    <a:pt x="4731" y="5693"/>
                  </a:cubicBezTo>
                  <a:cubicBezTo>
                    <a:pt x="4689" y="4655"/>
                    <a:pt x="4950" y="3790"/>
                    <a:pt x="5046" y="2669"/>
                  </a:cubicBezTo>
                  <a:cubicBezTo>
                    <a:pt x="5131" y="1708"/>
                    <a:pt x="5069" y="0"/>
                    <a:pt x="4425" y="580"/>
                  </a:cubicBezTo>
                  <a:cubicBezTo>
                    <a:pt x="4074" y="896"/>
                    <a:pt x="3678" y="3436"/>
                    <a:pt x="3056" y="4159"/>
                  </a:cubicBezTo>
                  <a:cubicBezTo>
                    <a:pt x="2625" y="4659"/>
                    <a:pt x="2582" y="4627"/>
                    <a:pt x="1926" y="4753"/>
                  </a:cubicBezTo>
                  <a:cubicBezTo>
                    <a:pt x="1439" y="4847"/>
                    <a:pt x="949" y="5052"/>
                    <a:pt x="623" y="5250"/>
                  </a:cubicBezTo>
                  <a:cubicBezTo>
                    <a:pt x="571" y="5357"/>
                    <a:pt x="216" y="6185"/>
                    <a:pt x="212" y="6313"/>
                  </a:cubicBezTo>
                  <a:cubicBezTo>
                    <a:pt x="153" y="8170"/>
                    <a:pt x="0" y="8694"/>
                    <a:pt x="1416" y="10014"/>
                  </a:cubicBezTo>
                  <a:cubicBezTo>
                    <a:pt x="2310" y="10848"/>
                    <a:pt x="2166" y="10218"/>
                    <a:pt x="2510" y="12646"/>
                  </a:cubicBezTo>
                  <a:cubicBezTo>
                    <a:pt x="3223" y="17693"/>
                    <a:pt x="4189" y="28180"/>
                    <a:pt x="6927" y="32552"/>
                  </a:cubicBezTo>
                  <a:cubicBezTo>
                    <a:pt x="8389" y="34884"/>
                    <a:pt x="11941" y="40487"/>
                    <a:pt x="14275" y="42431"/>
                  </a:cubicBezTo>
                  <a:cubicBezTo>
                    <a:pt x="14868" y="43125"/>
                    <a:pt x="15197" y="43271"/>
                    <a:pt x="15854" y="43819"/>
                  </a:cubicBezTo>
                  <a:cubicBezTo>
                    <a:pt x="16668" y="44865"/>
                    <a:pt x="17485" y="45063"/>
                    <a:pt x="18416" y="46036"/>
                  </a:cubicBezTo>
                  <a:cubicBezTo>
                    <a:pt x="18913" y="46552"/>
                    <a:pt x="19899" y="46528"/>
                    <a:pt x="20259" y="45848"/>
                  </a:cubicBezTo>
                  <a:cubicBezTo>
                    <a:pt x="21957" y="42635"/>
                    <a:pt x="23568" y="41242"/>
                    <a:pt x="20465" y="38458"/>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5" name="Google Shape;973;p39">
              <a:extLst>
                <a:ext uri="{FF2B5EF4-FFF2-40B4-BE49-F238E27FC236}">
                  <a16:creationId xmlns:a16="http://schemas.microsoft.com/office/drawing/2014/main" id="{7C4FD16E-2B56-47BA-9C43-80FC2E572219}"/>
                </a:ext>
              </a:extLst>
            </p:cNvPr>
            <p:cNvSpPr/>
            <p:nvPr>
              <p:custDataLst>
                <p:tags r:id="rId59"/>
              </p:custDataLst>
            </p:nvPr>
          </p:nvSpPr>
          <p:spPr>
            <a:xfrm>
              <a:off x="6883429" y="1623432"/>
              <a:ext cx="659467" cy="1530933"/>
            </a:xfrm>
            <a:custGeom>
              <a:avLst/>
              <a:gdLst/>
              <a:ahLst/>
              <a:cxnLst/>
              <a:rect l="l" t="t" r="r" b="b"/>
              <a:pathLst>
                <a:path w="19784" h="45928" extrusionOk="0">
                  <a:moveTo>
                    <a:pt x="4663" y="1"/>
                  </a:moveTo>
                  <a:cubicBezTo>
                    <a:pt x="4595" y="1"/>
                    <a:pt x="4517" y="37"/>
                    <a:pt x="4427" y="118"/>
                  </a:cubicBezTo>
                  <a:cubicBezTo>
                    <a:pt x="4076" y="434"/>
                    <a:pt x="3680" y="2974"/>
                    <a:pt x="3057" y="3696"/>
                  </a:cubicBezTo>
                  <a:cubicBezTo>
                    <a:pt x="2627" y="4198"/>
                    <a:pt x="2584" y="4165"/>
                    <a:pt x="1927" y="4292"/>
                  </a:cubicBezTo>
                  <a:cubicBezTo>
                    <a:pt x="1441" y="4386"/>
                    <a:pt x="949" y="4590"/>
                    <a:pt x="624" y="4788"/>
                  </a:cubicBezTo>
                  <a:cubicBezTo>
                    <a:pt x="572" y="4895"/>
                    <a:pt x="218" y="5722"/>
                    <a:pt x="214" y="5852"/>
                  </a:cubicBezTo>
                  <a:cubicBezTo>
                    <a:pt x="155" y="7708"/>
                    <a:pt x="1" y="8232"/>
                    <a:pt x="1418" y="9553"/>
                  </a:cubicBezTo>
                  <a:cubicBezTo>
                    <a:pt x="2312" y="10385"/>
                    <a:pt x="2168" y="9757"/>
                    <a:pt x="2511" y="12184"/>
                  </a:cubicBezTo>
                  <a:cubicBezTo>
                    <a:pt x="3225" y="17231"/>
                    <a:pt x="4189" y="27717"/>
                    <a:pt x="6929" y="32090"/>
                  </a:cubicBezTo>
                  <a:cubicBezTo>
                    <a:pt x="8390" y="34422"/>
                    <a:pt x="11942" y="40024"/>
                    <a:pt x="14277" y="41970"/>
                  </a:cubicBezTo>
                  <a:cubicBezTo>
                    <a:pt x="14869" y="42665"/>
                    <a:pt x="15199" y="42811"/>
                    <a:pt x="15856" y="43357"/>
                  </a:cubicBezTo>
                  <a:cubicBezTo>
                    <a:pt x="16669" y="44404"/>
                    <a:pt x="17486" y="44602"/>
                    <a:pt x="18418" y="45574"/>
                  </a:cubicBezTo>
                  <a:cubicBezTo>
                    <a:pt x="18643" y="45807"/>
                    <a:pt x="18965" y="45928"/>
                    <a:pt x="19286" y="45928"/>
                  </a:cubicBezTo>
                  <a:cubicBezTo>
                    <a:pt x="19457" y="45928"/>
                    <a:pt x="19629" y="45893"/>
                    <a:pt x="19784" y="45823"/>
                  </a:cubicBezTo>
                  <a:cubicBezTo>
                    <a:pt x="19645" y="45761"/>
                    <a:pt x="19516" y="45683"/>
                    <a:pt x="19411" y="45574"/>
                  </a:cubicBezTo>
                  <a:cubicBezTo>
                    <a:pt x="18480" y="44602"/>
                    <a:pt x="17663" y="44404"/>
                    <a:pt x="16848" y="43357"/>
                  </a:cubicBezTo>
                  <a:cubicBezTo>
                    <a:pt x="16193" y="42811"/>
                    <a:pt x="15862" y="42666"/>
                    <a:pt x="15270" y="41970"/>
                  </a:cubicBezTo>
                  <a:cubicBezTo>
                    <a:pt x="12934" y="40024"/>
                    <a:pt x="9383" y="34422"/>
                    <a:pt x="7922" y="32090"/>
                  </a:cubicBezTo>
                  <a:cubicBezTo>
                    <a:pt x="5182" y="27719"/>
                    <a:pt x="4219" y="17231"/>
                    <a:pt x="3504" y="12184"/>
                  </a:cubicBezTo>
                  <a:cubicBezTo>
                    <a:pt x="3163" y="9757"/>
                    <a:pt x="3304" y="10385"/>
                    <a:pt x="2413" y="9553"/>
                  </a:cubicBezTo>
                  <a:cubicBezTo>
                    <a:pt x="994" y="8232"/>
                    <a:pt x="1148" y="7708"/>
                    <a:pt x="1207" y="5852"/>
                  </a:cubicBezTo>
                  <a:cubicBezTo>
                    <a:pt x="1212" y="5722"/>
                    <a:pt x="1565" y="4895"/>
                    <a:pt x="1617" y="4788"/>
                  </a:cubicBezTo>
                  <a:cubicBezTo>
                    <a:pt x="1944" y="4590"/>
                    <a:pt x="2434" y="4386"/>
                    <a:pt x="2918" y="4292"/>
                  </a:cubicBezTo>
                  <a:cubicBezTo>
                    <a:pt x="3577" y="4164"/>
                    <a:pt x="3620" y="4198"/>
                    <a:pt x="4051" y="3696"/>
                  </a:cubicBezTo>
                  <a:cubicBezTo>
                    <a:pt x="4472" y="3209"/>
                    <a:pt x="4789" y="1889"/>
                    <a:pt x="5060" y="988"/>
                  </a:cubicBezTo>
                  <a:cubicBezTo>
                    <a:pt x="5017" y="449"/>
                    <a:pt x="4903" y="1"/>
                    <a:pt x="4663"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6" name="Google Shape;974;p39">
              <a:extLst>
                <a:ext uri="{FF2B5EF4-FFF2-40B4-BE49-F238E27FC236}">
                  <a16:creationId xmlns:a16="http://schemas.microsoft.com/office/drawing/2014/main" id="{6148413F-DD10-4F21-A02E-1D95EBDB0FA6}"/>
                </a:ext>
              </a:extLst>
            </p:cNvPr>
            <p:cNvSpPr/>
            <p:nvPr>
              <p:custDataLst>
                <p:tags r:id="rId60"/>
              </p:custDataLst>
            </p:nvPr>
          </p:nvSpPr>
          <p:spPr>
            <a:xfrm>
              <a:off x="7655327" y="2140032"/>
              <a:ext cx="486200" cy="796967"/>
            </a:xfrm>
            <a:custGeom>
              <a:avLst/>
              <a:gdLst/>
              <a:ahLst/>
              <a:cxnLst/>
              <a:rect l="l" t="t" r="r" b="b"/>
              <a:pathLst>
                <a:path w="14586" h="23909" extrusionOk="0">
                  <a:moveTo>
                    <a:pt x="11610" y="14112"/>
                  </a:moveTo>
                  <a:cubicBezTo>
                    <a:pt x="12940" y="11058"/>
                    <a:pt x="14586" y="7472"/>
                    <a:pt x="14191" y="4808"/>
                  </a:cubicBezTo>
                  <a:cubicBezTo>
                    <a:pt x="14203" y="4570"/>
                    <a:pt x="14208" y="4328"/>
                    <a:pt x="14181" y="4075"/>
                  </a:cubicBezTo>
                  <a:cubicBezTo>
                    <a:pt x="13995" y="1923"/>
                    <a:pt x="12003" y="318"/>
                    <a:pt x="10063" y="320"/>
                  </a:cubicBezTo>
                  <a:cubicBezTo>
                    <a:pt x="9041" y="1"/>
                    <a:pt x="7942" y="215"/>
                    <a:pt x="6874" y="738"/>
                  </a:cubicBezTo>
                  <a:cubicBezTo>
                    <a:pt x="6710" y="925"/>
                    <a:pt x="4498" y="675"/>
                    <a:pt x="4322" y="854"/>
                  </a:cubicBezTo>
                  <a:cubicBezTo>
                    <a:pt x="3124" y="2972"/>
                    <a:pt x="2532" y="4021"/>
                    <a:pt x="1246" y="6097"/>
                  </a:cubicBezTo>
                  <a:cubicBezTo>
                    <a:pt x="519" y="7400"/>
                    <a:pt x="0" y="10083"/>
                    <a:pt x="55" y="11130"/>
                  </a:cubicBezTo>
                  <a:cubicBezTo>
                    <a:pt x="82" y="11633"/>
                    <a:pt x="593" y="12644"/>
                    <a:pt x="898" y="13015"/>
                  </a:cubicBezTo>
                  <a:cubicBezTo>
                    <a:pt x="1819" y="14139"/>
                    <a:pt x="2441" y="14357"/>
                    <a:pt x="3883" y="14142"/>
                  </a:cubicBezTo>
                  <a:cubicBezTo>
                    <a:pt x="4323" y="14076"/>
                    <a:pt x="3610" y="20862"/>
                    <a:pt x="3916" y="21751"/>
                  </a:cubicBezTo>
                  <a:cubicBezTo>
                    <a:pt x="4656" y="23909"/>
                    <a:pt x="8939" y="23093"/>
                    <a:pt x="10673" y="22772"/>
                  </a:cubicBezTo>
                  <a:cubicBezTo>
                    <a:pt x="10789" y="22751"/>
                    <a:pt x="10901" y="22709"/>
                    <a:pt x="11006" y="22650"/>
                  </a:cubicBezTo>
                  <a:cubicBezTo>
                    <a:pt x="11096" y="22650"/>
                    <a:pt x="11182" y="22661"/>
                    <a:pt x="11276" y="22654"/>
                  </a:cubicBezTo>
                  <a:cubicBezTo>
                    <a:pt x="11921" y="22631"/>
                    <a:pt x="12597" y="22053"/>
                    <a:pt x="12375" y="21337"/>
                  </a:cubicBezTo>
                  <a:cubicBezTo>
                    <a:pt x="11697" y="19140"/>
                    <a:pt x="11543" y="16536"/>
                    <a:pt x="11610" y="14112"/>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7" name="Google Shape;975;p39">
              <a:extLst>
                <a:ext uri="{FF2B5EF4-FFF2-40B4-BE49-F238E27FC236}">
                  <a16:creationId xmlns:a16="http://schemas.microsoft.com/office/drawing/2014/main" id="{6256FB1A-1E52-4DF8-9154-B431F1082E2D}"/>
                </a:ext>
              </a:extLst>
            </p:cNvPr>
            <p:cNvSpPr/>
            <p:nvPr>
              <p:custDataLst>
                <p:tags r:id="rId61"/>
              </p:custDataLst>
            </p:nvPr>
          </p:nvSpPr>
          <p:spPr>
            <a:xfrm>
              <a:off x="7654828" y="2166165"/>
              <a:ext cx="410933" cy="746967"/>
            </a:xfrm>
            <a:custGeom>
              <a:avLst/>
              <a:gdLst/>
              <a:ahLst/>
              <a:cxnLst/>
              <a:rect l="l" t="t" r="r" b="b"/>
              <a:pathLst>
                <a:path w="12328" h="22409" extrusionOk="0">
                  <a:moveTo>
                    <a:pt x="4939" y="1"/>
                  </a:moveTo>
                  <a:cubicBezTo>
                    <a:pt x="4622" y="1"/>
                    <a:pt x="4379" y="15"/>
                    <a:pt x="4324" y="70"/>
                  </a:cubicBezTo>
                  <a:cubicBezTo>
                    <a:pt x="3126" y="2188"/>
                    <a:pt x="2535" y="3236"/>
                    <a:pt x="1247" y="5312"/>
                  </a:cubicBezTo>
                  <a:cubicBezTo>
                    <a:pt x="521" y="6616"/>
                    <a:pt x="1" y="9299"/>
                    <a:pt x="56" y="10346"/>
                  </a:cubicBezTo>
                  <a:cubicBezTo>
                    <a:pt x="82" y="10849"/>
                    <a:pt x="594" y="11860"/>
                    <a:pt x="900" y="12231"/>
                  </a:cubicBezTo>
                  <a:cubicBezTo>
                    <a:pt x="1616" y="13106"/>
                    <a:pt x="2152" y="13432"/>
                    <a:pt x="3035" y="13432"/>
                  </a:cubicBezTo>
                  <a:cubicBezTo>
                    <a:pt x="3286" y="13432"/>
                    <a:pt x="3565" y="13406"/>
                    <a:pt x="3884" y="13358"/>
                  </a:cubicBezTo>
                  <a:cubicBezTo>
                    <a:pt x="3886" y="13358"/>
                    <a:pt x="3888" y="13358"/>
                    <a:pt x="3890" y="13358"/>
                  </a:cubicBezTo>
                  <a:cubicBezTo>
                    <a:pt x="4316" y="13358"/>
                    <a:pt x="3612" y="20082"/>
                    <a:pt x="3916" y="20967"/>
                  </a:cubicBezTo>
                  <a:cubicBezTo>
                    <a:pt x="4302" y="22092"/>
                    <a:pt x="5651" y="22409"/>
                    <a:pt x="7100" y="22409"/>
                  </a:cubicBezTo>
                  <a:cubicBezTo>
                    <a:pt x="8430" y="22409"/>
                    <a:pt x="9844" y="22142"/>
                    <a:pt x="10673" y="21988"/>
                  </a:cubicBezTo>
                  <a:cubicBezTo>
                    <a:pt x="10791" y="21966"/>
                    <a:pt x="10903" y="21925"/>
                    <a:pt x="11007" y="21866"/>
                  </a:cubicBezTo>
                  <a:cubicBezTo>
                    <a:pt x="11077" y="21866"/>
                    <a:pt x="11145" y="21872"/>
                    <a:pt x="11216" y="21872"/>
                  </a:cubicBezTo>
                  <a:cubicBezTo>
                    <a:pt x="11236" y="21872"/>
                    <a:pt x="11256" y="21871"/>
                    <a:pt x="11277" y="21870"/>
                  </a:cubicBezTo>
                  <a:cubicBezTo>
                    <a:pt x="11708" y="21855"/>
                    <a:pt x="12147" y="21587"/>
                    <a:pt x="12327" y="21200"/>
                  </a:cubicBezTo>
                  <a:lnTo>
                    <a:pt x="12327" y="21200"/>
                  </a:lnTo>
                  <a:cubicBezTo>
                    <a:pt x="12308" y="21203"/>
                    <a:pt x="12290" y="21209"/>
                    <a:pt x="12270" y="21209"/>
                  </a:cubicBezTo>
                  <a:cubicBezTo>
                    <a:pt x="12249" y="21210"/>
                    <a:pt x="12229" y="21211"/>
                    <a:pt x="12208" y="21211"/>
                  </a:cubicBezTo>
                  <a:cubicBezTo>
                    <a:pt x="12137" y="21211"/>
                    <a:pt x="12070" y="21205"/>
                    <a:pt x="12000" y="21205"/>
                  </a:cubicBezTo>
                  <a:cubicBezTo>
                    <a:pt x="11895" y="21264"/>
                    <a:pt x="11783" y="21306"/>
                    <a:pt x="11665" y="21327"/>
                  </a:cubicBezTo>
                  <a:cubicBezTo>
                    <a:pt x="10836" y="21481"/>
                    <a:pt x="9421" y="21748"/>
                    <a:pt x="8091" y="21748"/>
                  </a:cubicBezTo>
                  <a:cubicBezTo>
                    <a:pt x="6643" y="21748"/>
                    <a:pt x="5295" y="21431"/>
                    <a:pt x="4909" y="20306"/>
                  </a:cubicBezTo>
                  <a:cubicBezTo>
                    <a:pt x="4604" y="19421"/>
                    <a:pt x="5309" y="12696"/>
                    <a:pt x="4883" y="12696"/>
                  </a:cubicBezTo>
                  <a:cubicBezTo>
                    <a:pt x="4881" y="12696"/>
                    <a:pt x="4879" y="12696"/>
                    <a:pt x="4877" y="12696"/>
                  </a:cubicBezTo>
                  <a:cubicBezTo>
                    <a:pt x="4557" y="12744"/>
                    <a:pt x="4277" y="12770"/>
                    <a:pt x="4026" y="12770"/>
                  </a:cubicBezTo>
                  <a:cubicBezTo>
                    <a:pt x="3144" y="12770"/>
                    <a:pt x="2608" y="12444"/>
                    <a:pt x="1893" y="11569"/>
                  </a:cubicBezTo>
                  <a:cubicBezTo>
                    <a:pt x="1587" y="11198"/>
                    <a:pt x="1076" y="10188"/>
                    <a:pt x="1049" y="9683"/>
                  </a:cubicBezTo>
                  <a:cubicBezTo>
                    <a:pt x="992" y="8638"/>
                    <a:pt x="1512" y="5955"/>
                    <a:pt x="2240" y="4651"/>
                  </a:cubicBezTo>
                  <a:cubicBezTo>
                    <a:pt x="3400" y="2780"/>
                    <a:pt x="4000" y="1736"/>
                    <a:pt x="4982" y="1"/>
                  </a:cubicBezTo>
                  <a:cubicBezTo>
                    <a:pt x="4968" y="1"/>
                    <a:pt x="4953" y="1"/>
                    <a:pt x="4939" y="1"/>
                  </a:cubicBezTo>
                  <a:close/>
                </a:path>
              </a:pathLst>
            </a:custGeom>
            <a:solidFill>
              <a:srgbClr val="261186"/>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8" name="Google Shape;976;p39">
              <a:extLst>
                <a:ext uri="{FF2B5EF4-FFF2-40B4-BE49-F238E27FC236}">
                  <a16:creationId xmlns:a16="http://schemas.microsoft.com/office/drawing/2014/main" id="{F92A1F16-B93B-42F8-B123-1ACAFD42297D}"/>
                </a:ext>
              </a:extLst>
            </p:cNvPr>
            <p:cNvSpPr/>
            <p:nvPr>
              <p:custDataLst>
                <p:tags r:id="rId62"/>
              </p:custDataLst>
            </p:nvPr>
          </p:nvSpPr>
          <p:spPr>
            <a:xfrm>
              <a:off x="7759694" y="2054565"/>
              <a:ext cx="539633" cy="566867"/>
            </a:xfrm>
            <a:custGeom>
              <a:avLst/>
              <a:gdLst/>
              <a:ahLst/>
              <a:cxnLst/>
              <a:rect l="l" t="t" r="r" b="b"/>
              <a:pathLst>
                <a:path w="16188" h="17006" extrusionOk="0">
                  <a:moveTo>
                    <a:pt x="15594" y="6876"/>
                  </a:moveTo>
                  <a:cubicBezTo>
                    <a:pt x="15300" y="4829"/>
                    <a:pt x="14112" y="2647"/>
                    <a:pt x="12052" y="1912"/>
                  </a:cubicBezTo>
                  <a:cubicBezTo>
                    <a:pt x="10724" y="1437"/>
                    <a:pt x="9413" y="1358"/>
                    <a:pt x="8013" y="1291"/>
                  </a:cubicBezTo>
                  <a:cubicBezTo>
                    <a:pt x="5824" y="1189"/>
                    <a:pt x="3254" y="0"/>
                    <a:pt x="2137" y="1035"/>
                  </a:cubicBezTo>
                  <a:cubicBezTo>
                    <a:pt x="971" y="2113"/>
                    <a:pt x="1" y="3789"/>
                    <a:pt x="1399" y="4670"/>
                  </a:cubicBezTo>
                  <a:cubicBezTo>
                    <a:pt x="2210" y="5182"/>
                    <a:pt x="3032" y="5346"/>
                    <a:pt x="3575" y="5277"/>
                  </a:cubicBezTo>
                  <a:cubicBezTo>
                    <a:pt x="5523" y="5025"/>
                    <a:pt x="7125" y="5297"/>
                    <a:pt x="7981" y="7095"/>
                  </a:cubicBezTo>
                  <a:cubicBezTo>
                    <a:pt x="8322" y="7808"/>
                    <a:pt x="8123" y="8635"/>
                    <a:pt x="7868" y="9398"/>
                  </a:cubicBezTo>
                  <a:cubicBezTo>
                    <a:pt x="7269" y="10026"/>
                    <a:pt x="6599" y="10667"/>
                    <a:pt x="6418" y="11541"/>
                  </a:cubicBezTo>
                  <a:cubicBezTo>
                    <a:pt x="6451" y="11531"/>
                    <a:pt x="6480" y="11516"/>
                    <a:pt x="6518" y="11513"/>
                  </a:cubicBezTo>
                  <a:cubicBezTo>
                    <a:pt x="7168" y="11466"/>
                    <a:pt x="7786" y="10993"/>
                    <a:pt x="8483" y="11042"/>
                  </a:cubicBezTo>
                  <a:cubicBezTo>
                    <a:pt x="9119" y="11086"/>
                    <a:pt x="9662" y="11592"/>
                    <a:pt x="9434" y="12284"/>
                  </a:cubicBezTo>
                  <a:cubicBezTo>
                    <a:pt x="9188" y="13026"/>
                    <a:pt x="8480" y="13355"/>
                    <a:pt x="7774" y="13691"/>
                  </a:cubicBezTo>
                  <a:cubicBezTo>
                    <a:pt x="7755" y="13741"/>
                    <a:pt x="7735" y="13794"/>
                    <a:pt x="7721" y="13840"/>
                  </a:cubicBezTo>
                  <a:cubicBezTo>
                    <a:pt x="7469" y="14570"/>
                    <a:pt x="7882" y="17006"/>
                    <a:pt x="8479" y="16675"/>
                  </a:cubicBezTo>
                  <a:cubicBezTo>
                    <a:pt x="13492" y="13898"/>
                    <a:pt x="16188" y="11004"/>
                    <a:pt x="15594" y="6876"/>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29" name="Google Shape;977;p39">
              <a:extLst>
                <a:ext uri="{FF2B5EF4-FFF2-40B4-BE49-F238E27FC236}">
                  <a16:creationId xmlns:a16="http://schemas.microsoft.com/office/drawing/2014/main" id="{53261FD3-ED19-441A-BD9A-0AAD7B472B78}"/>
                </a:ext>
              </a:extLst>
            </p:cNvPr>
            <p:cNvSpPr/>
            <p:nvPr>
              <p:custDataLst>
                <p:tags r:id="rId63"/>
              </p:custDataLst>
            </p:nvPr>
          </p:nvSpPr>
          <p:spPr>
            <a:xfrm>
              <a:off x="7310829" y="2750498"/>
              <a:ext cx="1095800" cy="1512767"/>
            </a:xfrm>
            <a:custGeom>
              <a:avLst/>
              <a:gdLst/>
              <a:ahLst/>
              <a:cxnLst/>
              <a:rect l="l" t="t" r="r" b="b"/>
              <a:pathLst>
                <a:path w="32874" h="45383" extrusionOk="0">
                  <a:moveTo>
                    <a:pt x="32718" y="40187"/>
                  </a:moveTo>
                  <a:cubicBezTo>
                    <a:pt x="30134" y="32221"/>
                    <a:pt x="30929" y="23959"/>
                    <a:pt x="31213" y="15745"/>
                  </a:cubicBezTo>
                  <a:cubicBezTo>
                    <a:pt x="31380" y="10980"/>
                    <a:pt x="29253" y="4208"/>
                    <a:pt x="24507" y="2215"/>
                  </a:cubicBezTo>
                  <a:cubicBezTo>
                    <a:pt x="24262" y="2114"/>
                    <a:pt x="24045" y="2102"/>
                    <a:pt x="23860" y="2155"/>
                  </a:cubicBezTo>
                  <a:cubicBezTo>
                    <a:pt x="22913" y="1926"/>
                    <a:pt x="20264" y="3505"/>
                    <a:pt x="19594" y="3673"/>
                  </a:cubicBezTo>
                  <a:cubicBezTo>
                    <a:pt x="18793" y="3874"/>
                    <a:pt x="17269" y="3929"/>
                    <a:pt x="16247" y="3636"/>
                  </a:cubicBezTo>
                  <a:cubicBezTo>
                    <a:pt x="15522" y="3428"/>
                    <a:pt x="14690" y="2349"/>
                    <a:pt x="14214" y="2066"/>
                  </a:cubicBezTo>
                  <a:cubicBezTo>
                    <a:pt x="12162" y="848"/>
                    <a:pt x="8452" y="2294"/>
                    <a:pt x="6567" y="536"/>
                  </a:cubicBezTo>
                  <a:cubicBezTo>
                    <a:pt x="5988" y="0"/>
                    <a:pt x="5173" y="212"/>
                    <a:pt x="4886" y="933"/>
                  </a:cubicBezTo>
                  <a:cubicBezTo>
                    <a:pt x="3965" y="3208"/>
                    <a:pt x="1058" y="6768"/>
                    <a:pt x="312" y="8108"/>
                  </a:cubicBezTo>
                  <a:cubicBezTo>
                    <a:pt x="1" y="8467"/>
                    <a:pt x="1174" y="8829"/>
                    <a:pt x="1592" y="9187"/>
                  </a:cubicBezTo>
                  <a:cubicBezTo>
                    <a:pt x="6235" y="13145"/>
                    <a:pt x="7946" y="18115"/>
                    <a:pt x="7976" y="24117"/>
                  </a:cubicBezTo>
                  <a:cubicBezTo>
                    <a:pt x="8006" y="30164"/>
                    <a:pt x="8462" y="36197"/>
                    <a:pt x="8324" y="42250"/>
                  </a:cubicBezTo>
                  <a:cubicBezTo>
                    <a:pt x="8313" y="42716"/>
                    <a:pt x="8607" y="43167"/>
                    <a:pt x="9068" y="43299"/>
                  </a:cubicBezTo>
                  <a:cubicBezTo>
                    <a:pt x="16344" y="45383"/>
                    <a:pt x="25484" y="45313"/>
                    <a:pt x="32160" y="41406"/>
                  </a:cubicBezTo>
                  <a:cubicBezTo>
                    <a:pt x="32553" y="41174"/>
                    <a:pt x="32873" y="40662"/>
                    <a:pt x="32718" y="40187"/>
                  </a:cubicBezTo>
                  <a:close/>
                </a:path>
              </a:pathLst>
            </a:custGeom>
            <a:gradFill>
              <a:gsLst>
                <a:gs pos="0">
                  <a:srgbClr val="401EBB"/>
                </a:gs>
                <a:gs pos="100000">
                  <a:srgbClr val="02BCFD"/>
                </a:gs>
              </a:gsLst>
              <a:lin ang="18900732" scaled="0"/>
            </a:gra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sp>
          <p:nvSpPr>
            <p:cNvPr id="130" name="Google Shape;978;p39">
              <a:extLst>
                <a:ext uri="{FF2B5EF4-FFF2-40B4-BE49-F238E27FC236}">
                  <a16:creationId xmlns:a16="http://schemas.microsoft.com/office/drawing/2014/main" id="{E2451BA4-9326-4B41-829D-BE82583E5D74}"/>
                </a:ext>
              </a:extLst>
            </p:cNvPr>
            <p:cNvSpPr/>
            <p:nvPr>
              <p:custDataLst>
                <p:tags r:id="rId64"/>
              </p:custDataLst>
            </p:nvPr>
          </p:nvSpPr>
          <p:spPr>
            <a:xfrm>
              <a:off x="7310828" y="2960533"/>
              <a:ext cx="447733" cy="1261767"/>
            </a:xfrm>
            <a:custGeom>
              <a:avLst/>
              <a:gdLst/>
              <a:ahLst/>
              <a:cxnLst/>
              <a:rect l="l" t="t" r="r" b="b"/>
              <a:pathLst>
                <a:path w="13432" h="37853" extrusionOk="0">
                  <a:moveTo>
                    <a:pt x="1520" y="0"/>
                  </a:moveTo>
                  <a:cubicBezTo>
                    <a:pt x="458" y="1563"/>
                    <a:pt x="736" y="1060"/>
                    <a:pt x="312" y="1826"/>
                  </a:cubicBezTo>
                  <a:cubicBezTo>
                    <a:pt x="1" y="2185"/>
                    <a:pt x="1174" y="2547"/>
                    <a:pt x="1592" y="2906"/>
                  </a:cubicBezTo>
                  <a:cubicBezTo>
                    <a:pt x="6235" y="6862"/>
                    <a:pt x="7946" y="11833"/>
                    <a:pt x="7976" y="17835"/>
                  </a:cubicBezTo>
                  <a:cubicBezTo>
                    <a:pt x="8004" y="23884"/>
                    <a:pt x="8460" y="29916"/>
                    <a:pt x="8323" y="35968"/>
                  </a:cubicBezTo>
                  <a:cubicBezTo>
                    <a:pt x="8311" y="36435"/>
                    <a:pt x="8605" y="36885"/>
                    <a:pt x="9066" y="37019"/>
                  </a:cubicBezTo>
                  <a:cubicBezTo>
                    <a:pt x="9560" y="37160"/>
                    <a:pt x="12326" y="37728"/>
                    <a:pt x="12837" y="37852"/>
                  </a:cubicBezTo>
                  <a:cubicBezTo>
                    <a:pt x="13431" y="34311"/>
                    <a:pt x="9496" y="26231"/>
                    <a:pt x="9404" y="22851"/>
                  </a:cubicBezTo>
                  <a:cubicBezTo>
                    <a:pt x="9311" y="19471"/>
                    <a:pt x="11730" y="18705"/>
                    <a:pt x="11730" y="17787"/>
                  </a:cubicBezTo>
                  <a:cubicBezTo>
                    <a:pt x="11730" y="17787"/>
                    <a:pt x="8758" y="14523"/>
                    <a:pt x="8277" y="12227"/>
                  </a:cubicBezTo>
                  <a:cubicBezTo>
                    <a:pt x="7393" y="7996"/>
                    <a:pt x="7205" y="5570"/>
                    <a:pt x="4195" y="2399"/>
                  </a:cubicBezTo>
                  <a:cubicBezTo>
                    <a:pt x="3989" y="2181"/>
                    <a:pt x="1825" y="219"/>
                    <a:pt x="1520" y="0"/>
                  </a:cubicBez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latin typeface="Josefin Sans" pitchFamily="2" charset="0"/>
              </a:endParaRPr>
            </a:p>
          </p:txBody>
        </p:sp>
      </p:grpSp>
      <p:sp>
        <p:nvSpPr>
          <p:cNvPr id="131" name="Google Shape;1162;p42">
            <a:extLst>
              <a:ext uri="{FF2B5EF4-FFF2-40B4-BE49-F238E27FC236}">
                <a16:creationId xmlns:a16="http://schemas.microsoft.com/office/drawing/2014/main" id="{D7051D47-9A0E-4A1C-9206-68B761D17F6F}"/>
              </a:ext>
            </a:extLst>
          </p:cNvPr>
          <p:cNvSpPr txBox="1"/>
          <p:nvPr>
            <p:custDataLst>
              <p:tags r:id="rId2"/>
            </p:custDataLst>
          </p:nvPr>
        </p:nvSpPr>
        <p:spPr>
          <a:xfrm>
            <a:off x="974715" y="308799"/>
            <a:ext cx="7443809" cy="85726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chemeClr val="lt1"/>
              </a:buClr>
              <a:buSzPts val="3600"/>
              <a:buFont typeface="Fjalla One"/>
              <a:buNone/>
              <a:defRPr sz="4800" b="0" i="0" u="none" strike="noStrike" kern="1200" cap="none">
                <a:solidFill>
                  <a:schemeClr val="lt1"/>
                </a:solidFill>
                <a:latin typeface="Fjalla One"/>
                <a:ea typeface="Fjalla One"/>
                <a:cs typeface="Fjalla One"/>
                <a:sym typeface="Fjalla One"/>
              </a:defRPr>
            </a:lvl1pPr>
            <a:lvl2pPr marL="609600" marR="0" lvl="1"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FFFFFF"/>
              </a:buClr>
              <a:buSzPts val="3600"/>
              <a:buFont typeface="Arial" pitchFamily="34" charset="0"/>
              <a:buNone/>
              <a:defRPr sz="4800" b="0" i="0" u="none" strike="noStrike" kern="1200" cap="none">
                <a:solidFill>
                  <a:srgbClr val="FFFFFF"/>
                </a:solidFill>
                <a:latin typeface="Arial" pitchFamily="34" charset="0"/>
                <a:ea typeface="Arial" pitchFamily="34" charset="0"/>
                <a:cs typeface="Arial" pitchFamily="34" charset="0"/>
                <a:sym typeface="Arial" pitchFamily="34" charset="0"/>
              </a:defRPr>
            </a:lvl9pPr>
          </a:lstStyle>
          <a:p>
            <a:r>
              <a:rPr lang="en-US" sz="4800" b="1" dirty="0">
                <a:latin typeface="Josefin Sans" pitchFamily="2" charset="0"/>
                <a:cs typeface="Calibri" panose="020F0502020204030204" pitchFamily="34" charset="0"/>
              </a:rPr>
              <a:t>QUÁ TRÌNH</a:t>
            </a:r>
          </a:p>
        </p:txBody>
      </p:sp>
      <p:sp>
        <p:nvSpPr>
          <p:cNvPr id="136" name="Google Shape;883;p37">
            <a:extLst>
              <a:ext uri="{FF2B5EF4-FFF2-40B4-BE49-F238E27FC236}">
                <a16:creationId xmlns:a16="http://schemas.microsoft.com/office/drawing/2014/main" id="{2A5EE363-6910-4639-9F95-31E6846F8456}"/>
              </a:ext>
            </a:extLst>
          </p:cNvPr>
          <p:cNvSpPr/>
          <p:nvPr>
            <p:custDataLst>
              <p:tags r:id="rId3"/>
            </p:custDataLst>
          </p:nvPr>
        </p:nvSpPr>
        <p:spPr>
          <a:xfrm>
            <a:off x="1212254" y="1828126"/>
            <a:ext cx="246800" cy="246800"/>
          </a:xfrm>
          <a:prstGeom prst="ellipse">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ct val="0"/>
              </a:spcBef>
              <a:spcAft>
                <a:spcPct val="0"/>
              </a:spcAft>
              <a:defRPr lang="en-US"/>
            </a:defPPr>
            <a:lvl1pPr marL="0" marR="0" lvl="0"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609600" marR="0" lvl="1"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1219200" marR="0" lvl="2"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828800" marR="0" lvl="3"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2438400" marR="0" lvl="4"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3048000" marR="0" lvl="5"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3657600" marR="0" lvl="6"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4267200" marR="0" lvl="7"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4876800" marR="0" lvl="8" algn="l" defTabSz="1219200" rtl="0" eaLnBrk="1" latinLnBrk="0" hangingPunct="1">
              <a:lnSpc>
                <a:spcPct val="100000"/>
              </a:lnSpc>
              <a:spcBef>
                <a:spcPct val="0"/>
              </a:spcBef>
              <a:spcAft>
                <a:spcPct val="0"/>
              </a:spcAft>
              <a:buClr>
                <a:srgbClr val="000000"/>
              </a:buClr>
              <a:buFont typeface="Arial" pitchFamily="34" charset="0"/>
              <a:defRPr sz="1867"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sz="1600">
              <a:latin typeface="Josefin Sans" pitchFamily="2" charset="0"/>
            </a:endParaRPr>
          </a:p>
        </p:txBody>
      </p:sp>
      <p:sp>
        <p:nvSpPr>
          <p:cNvPr id="4" name="TextBox 3">
            <a:extLst>
              <a:ext uri="{FF2B5EF4-FFF2-40B4-BE49-F238E27FC236}">
                <a16:creationId xmlns:a16="http://schemas.microsoft.com/office/drawing/2014/main" id="{76DF65CD-83E2-0C0B-A429-8EDC11F7952B}"/>
              </a:ext>
            </a:extLst>
          </p:cNvPr>
          <p:cNvSpPr txBox="1"/>
          <p:nvPr/>
        </p:nvSpPr>
        <p:spPr>
          <a:xfrm>
            <a:off x="197009" y="1317085"/>
            <a:ext cx="6338454" cy="923330"/>
          </a:xfrm>
          <a:prstGeom prst="rect">
            <a:avLst/>
          </a:prstGeom>
          <a:noFill/>
        </p:spPr>
        <p:txBody>
          <a:bodyPr wrap="square">
            <a:spAutoFit/>
          </a:bodyPr>
          <a:lstStyle/>
          <a:p>
            <a:pPr algn="l">
              <a:buFont typeface="Arial" panose="020B0604020202020204" pitchFamily="34" charset="0"/>
              <a:buChar char="•"/>
            </a:pPr>
            <a:r>
              <a:rPr lang="vi-VN" b="1" i="0" dirty="0">
                <a:solidFill>
                  <a:srgbClr val="292929"/>
                </a:solidFill>
                <a:effectLst/>
                <a:latin typeface="source-serif-pro"/>
              </a:rPr>
              <a:t>Tương tự và Khuyến nghị</a:t>
            </a:r>
            <a:endParaRPr lang="vi-VN" b="0" i="0" dirty="0">
              <a:solidFill>
                <a:srgbClr val="292929"/>
              </a:solidFill>
              <a:effectLst/>
              <a:latin typeface="source-serif-pro"/>
            </a:endParaRPr>
          </a:p>
          <a:p>
            <a:br>
              <a:rPr lang="vi-VN" dirty="0"/>
            </a:br>
            <a:endParaRPr lang="vi-VN" dirty="0"/>
          </a:p>
        </p:txBody>
      </p:sp>
      <p:pic>
        <p:nvPicPr>
          <p:cNvPr id="3" name="Picture 2">
            <a:extLst>
              <a:ext uri="{FF2B5EF4-FFF2-40B4-BE49-F238E27FC236}">
                <a16:creationId xmlns:a16="http://schemas.microsoft.com/office/drawing/2014/main" id="{9DE85113-87F1-9AF7-5254-CCA796EF6245}"/>
              </a:ext>
            </a:extLst>
          </p:cNvPr>
          <p:cNvPicPr>
            <a:picLocks noChangeAspect="1"/>
          </p:cNvPicPr>
          <p:nvPr/>
        </p:nvPicPr>
        <p:blipFill>
          <a:blip r:embed="rId67"/>
          <a:stretch>
            <a:fillRect/>
          </a:stretch>
        </p:blipFill>
        <p:spPr>
          <a:xfrm>
            <a:off x="3240798" y="1247512"/>
            <a:ext cx="7247248" cy="4572396"/>
          </a:xfrm>
          <a:prstGeom prst="rect">
            <a:avLst/>
          </a:prstGeom>
        </p:spPr>
      </p:pic>
    </p:spTree>
    <p:extLst>
      <p:ext uri="{BB962C8B-B14F-4D97-AF65-F5344CB8AC3E}">
        <p14:creationId xmlns:p14="http://schemas.microsoft.com/office/powerpoint/2010/main" val="2511614787"/>
      </p:ext>
    </p:extLst>
  </p:cSld>
  <p:clrMapOvr>
    <a:masterClrMapping/>
  </p:clrMapOvr>
  <p:transition spd="slow">
    <p:push dir="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t="-56000" b="-5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95105-92ED-6C69-C448-69F1640D5058}"/>
              </a:ext>
            </a:extLst>
          </p:cNvPr>
          <p:cNvPicPr>
            <a:picLocks noChangeAspect="1"/>
          </p:cNvPicPr>
          <p:nvPr/>
        </p:nvPicPr>
        <p:blipFill>
          <a:blip r:embed="rId4"/>
          <a:stretch>
            <a:fillRect/>
          </a:stretch>
        </p:blipFill>
        <p:spPr>
          <a:xfrm>
            <a:off x="914400" y="669133"/>
            <a:ext cx="9829800" cy="5519733"/>
          </a:xfrm>
          <a:prstGeom prst="rect">
            <a:avLst/>
          </a:prstGeom>
        </p:spPr>
      </p:pic>
    </p:spTree>
    <p:extLst>
      <p:ext uri="{BB962C8B-B14F-4D97-AF65-F5344CB8AC3E}">
        <p14:creationId xmlns:p14="http://schemas.microsoft.com/office/powerpoint/2010/main" val="285359971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t="-56000" b="-5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95105-92ED-6C69-C448-69F1640D5058}"/>
              </a:ext>
            </a:extLst>
          </p:cNvPr>
          <p:cNvPicPr>
            <a:picLocks noChangeAspect="1"/>
          </p:cNvPicPr>
          <p:nvPr/>
        </p:nvPicPr>
        <p:blipFill>
          <a:blip r:embed="rId4"/>
          <a:stretch>
            <a:fillRect/>
          </a:stretch>
        </p:blipFill>
        <p:spPr>
          <a:xfrm>
            <a:off x="914400" y="669133"/>
            <a:ext cx="9829800" cy="5519733"/>
          </a:xfrm>
          <a:prstGeom prst="rect">
            <a:avLst/>
          </a:prstGeom>
        </p:spPr>
      </p:pic>
    </p:spTree>
    <p:extLst>
      <p:ext uri="{BB962C8B-B14F-4D97-AF65-F5344CB8AC3E}">
        <p14:creationId xmlns:p14="http://schemas.microsoft.com/office/powerpoint/2010/main" val="350916814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t="-56000" b="-5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95105-92ED-6C69-C448-69F1640D5058}"/>
              </a:ext>
            </a:extLst>
          </p:cNvPr>
          <p:cNvPicPr>
            <a:picLocks noChangeAspect="1"/>
          </p:cNvPicPr>
          <p:nvPr/>
        </p:nvPicPr>
        <p:blipFill>
          <a:blip r:embed="rId4"/>
          <a:stretch>
            <a:fillRect/>
          </a:stretch>
        </p:blipFill>
        <p:spPr>
          <a:xfrm>
            <a:off x="914400" y="669133"/>
            <a:ext cx="9829800" cy="5519733"/>
          </a:xfrm>
          <a:prstGeom prst="rect">
            <a:avLst/>
          </a:prstGeom>
        </p:spPr>
      </p:pic>
    </p:spTree>
    <p:extLst>
      <p:ext uri="{BB962C8B-B14F-4D97-AF65-F5344CB8AC3E}">
        <p14:creationId xmlns:p14="http://schemas.microsoft.com/office/powerpoint/2010/main" val="60159270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t="-56000" b="-5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95105-92ED-6C69-C448-69F1640D5058}"/>
              </a:ext>
            </a:extLst>
          </p:cNvPr>
          <p:cNvPicPr>
            <a:picLocks noChangeAspect="1"/>
          </p:cNvPicPr>
          <p:nvPr/>
        </p:nvPicPr>
        <p:blipFill>
          <a:blip r:embed="rId4"/>
          <a:stretch>
            <a:fillRect/>
          </a:stretch>
        </p:blipFill>
        <p:spPr>
          <a:xfrm>
            <a:off x="914400" y="669133"/>
            <a:ext cx="9829800" cy="5519733"/>
          </a:xfrm>
          <a:prstGeom prst="rect">
            <a:avLst/>
          </a:prstGeom>
        </p:spPr>
      </p:pic>
    </p:spTree>
    <p:extLst>
      <p:ext uri="{BB962C8B-B14F-4D97-AF65-F5344CB8AC3E}">
        <p14:creationId xmlns:p14="http://schemas.microsoft.com/office/powerpoint/2010/main" val="121914615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idx="4294967295"/>
            <p:custDataLst>
              <p:tags r:id="rId1"/>
            </p:custDataLst>
          </p:nvPr>
        </p:nvSpPr>
        <p:spPr>
          <a:xfrm>
            <a:off x="2735532" y="2595785"/>
            <a:ext cx="6338800" cy="1840000"/>
          </a:xfrm>
          <a:prstGeom prst="rect">
            <a:avLst/>
          </a:prstGeom>
        </p:spPr>
        <p:txBody>
          <a:bodyPr spcFirstLastPara="1" wrap="square" lIns="121897" tIns="121897" rIns="121897" bIns="121897" anchor="b" anchorCtr="0">
            <a:noAutofit/>
          </a:bodyPr>
          <a:lstStyle/>
          <a:p>
            <a:pPr algn="ctr">
              <a:spcBef>
                <a:spcPct val="0"/>
              </a:spcBef>
            </a:pPr>
            <a:r>
              <a:rPr lang="en-US" sz="9000" b="1" i="1" u="sng">
                <a:solidFill>
                  <a:schemeClr val="accent3">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Lato Light"/>
              </a:rPr>
              <a:t>Thank You</a:t>
            </a:r>
            <a:endParaRPr sz="9000" b="1" i="1" u="sng">
              <a:solidFill>
                <a:schemeClr val="accent3">
                  <a:lumMod val="75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Lato Light"/>
            </a:endParaRPr>
          </a:p>
        </p:txBody>
      </p:sp>
      <p:sp>
        <p:nvSpPr>
          <p:cNvPr id="137" name="Google Shape;137;p23"/>
          <p:cNvSpPr txBox="1">
            <a:spLocks noGrp="1"/>
          </p:cNvSpPr>
          <p:nvPr>
            <p:ph type="sldNum" idx="12"/>
            <p:custDataLst>
              <p:tags r:id="rId2"/>
            </p:custDataLst>
          </p:nvPr>
        </p:nvSpPr>
        <p:spPr>
          <a:xfrm>
            <a:off x="5730200" y="5930631"/>
            <a:ext cx="731600" cy="524800"/>
          </a:xfrm>
          <a:prstGeom prst="rect">
            <a:avLst/>
          </a:prstGeom>
        </p:spPr>
        <p:txBody>
          <a:bodyPr spcFirstLastPara="1" wrap="square" lIns="121897" tIns="121897" rIns="121897" bIns="121897" anchor="ctr" anchorCtr="0">
            <a:noAutofit/>
          </a:bodyPr>
          <a:lstStyle/>
          <a:p>
            <a:fld id="{00000000-1234-1234-1234-123412341234}" type="slidenum">
              <a:rPr lang="en">
                <a:solidFill>
                  <a:srgbClr val="999999"/>
                </a:solidFill>
              </a:rPr>
              <a:t>36</a:t>
            </a:fld>
            <a:endParaRPr>
              <a:solidFill>
                <a:srgbClr val="999999"/>
              </a:solidFill>
            </a:endParaRPr>
          </a:p>
        </p:txBody>
      </p:sp>
    </p:spTree>
    <p:extLst>
      <p:ext uri="{BB962C8B-B14F-4D97-AF65-F5344CB8AC3E}">
        <p14:creationId xmlns:p14="http://schemas.microsoft.com/office/powerpoint/2010/main" val="2861574393"/>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5" name="applause.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ircle/>
        <p:sndAc>
          <p:stSnd>
            <p:snd r:embed="rId6" name="applause.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2" presetClass="emph" presetSubtype="0" repeatCount="indefinite" fill="hold" grpId="0" nodeType="clickEffect">
                                  <p:stCondLst>
                                    <p:cond delay="0"/>
                                  </p:stCondLst>
                                  <p:childTnLst>
                                    <p:animRot by="120000">
                                      <p:cBhvr>
                                        <p:cTn id="6" dur="100" fill="hold">
                                          <p:stCondLst>
                                            <p:cond delay="0"/>
                                          </p:stCondLst>
                                        </p:cTn>
                                        <p:tgtEl>
                                          <p:spTgt spid="136"/>
                                        </p:tgtEl>
                                        <p:attrNameLst>
                                          <p:attrName>r</p:attrName>
                                        </p:attrNameLst>
                                      </p:cBhvr>
                                    </p:animRot>
                                    <p:animRot by="-240000">
                                      <p:cBhvr>
                                        <p:cTn id="7" dur="200" fill="hold">
                                          <p:stCondLst>
                                            <p:cond delay="200"/>
                                          </p:stCondLst>
                                        </p:cTn>
                                        <p:tgtEl>
                                          <p:spTgt spid="136"/>
                                        </p:tgtEl>
                                        <p:attrNameLst>
                                          <p:attrName>r</p:attrName>
                                        </p:attrNameLst>
                                      </p:cBhvr>
                                    </p:animRot>
                                    <p:animRot by="240000">
                                      <p:cBhvr>
                                        <p:cTn id="8" dur="200" fill="hold">
                                          <p:stCondLst>
                                            <p:cond delay="400"/>
                                          </p:stCondLst>
                                        </p:cTn>
                                        <p:tgtEl>
                                          <p:spTgt spid="136"/>
                                        </p:tgtEl>
                                        <p:attrNameLst>
                                          <p:attrName>r</p:attrName>
                                        </p:attrNameLst>
                                      </p:cBhvr>
                                    </p:animRot>
                                    <p:animRot by="-240000">
                                      <p:cBhvr>
                                        <p:cTn id="9" dur="200" fill="hold">
                                          <p:stCondLst>
                                            <p:cond delay="600"/>
                                          </p:stCondLst>
                                        </p:cTn>
                                        <p:tgtEl>
                                          <p:spTgt spid="136"/>
                                        </p:tgtEl>
                                        <p:attrNameLst>
                                          <p:attrName>r</p:attrName>
                                        </p:attrNameLst>
                                      </p:cBhvr>
                                    </p:animRot>
                                    <p:animRot by="120000">
                                      <p:cBhvr>
                                        <p:cTn id="10" dur="200" fill="hold">
                                          <p:stCondLst>
                                            <p:cond delay="800"/>
                                          </p:stCondLst>
                                        </p:cTn>
                                        <p:tgtEl>
                                          <p:spTgt spid="1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1" name="Google Shape;531;p34"/>
          <p:cNvSpPr txBox="1">
            <a:spLocks noGrp="1"/>
          </p:cNvSpPr>
          <p:nvPr>
            <p:ph type="sldNum" idx="12"/>
            <p:custDataLst>
              <p:tags r:id="rId1"/>
            </p:custDataLst>
          </p:nvPr>
        </p:nvSpPr>
        <p:spPr>
          <a:prstGeom prst="rect">
            <a:avLst/>
          </a:prstGeom>
        </p:spPr>
        <p:txBody>
          <a:bodyPr spcFirstLastPara="1" wrap="square" lIns="121897" tIns="121897" rIns="121897" bIns="121897" anchor="ctr" anchorCtr="0">
            <a:noAutofit/>
          </a:bodyPr>
          <a:lstStyle/>
          <a:p>
            <a:pPr algn="r"/>
            <a:fld id="{00000000-1234-1234-1234-123412341234}" type="slidenum">
              <a:rPr lang="en">
                <a:solidFill>
                  <a:srgbClr val="FFFFFF"/>
                </a:solidFill>
              </a:rPr>
              <a:pPr algn="r"/>
              <a:t>37</a:t>
            </a:fld>
            <a:endParaRPr>
              <a:solidFill>
                <a:srgbClr val="FFFFFF"/>
              </a:solidFill>
            </a:endParaRPr>
          </a:p>
        </p:txBody>
      </p:sp>
      <p:sp>
        <p:nvSpPr>
          <p:cNvPr id="10" name="Google Shape;1668;p33"/>
          <p:cNvSpPr/>
          <p:nvPr>
            <p:custDataLst>
              <p:tags r:id="rId2"/>
            </p:custDataLst>
          </p:nvPr>
        </p:nvSpPr>
        <p:spPr>
          <a:xfrm>
            <a:off x="0" y="0"/>
            <a:ext cx="12102860" cy="6857999"/>
          </a:xfrm>
          <a:custGeom>
            <a:avLst/>
            <a:gdLst/>
            <a:ahLst/>
            <a:cxnLst/>
            <a:rect l="l" t="t" r="r" b="b"/>
            <a:pathLst>
              <a:path w="60957"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EDF1F9"/>
          </a:solidFill>
          <a:ln w="9525" cap="flat" cmpd="sng">
            <a:solidFill>
              <a:srgbClr val="BFC9E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RPr lang="en-US"/>
            </a:defPPr>
            <a:lvl1pPr marL="0" marR="0" lvl="0" algn="l" defTabSz="914286"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1pPr>
            <a:lvl2pPr marL="457144" marR="0" lvl="1" algn="l" defTabSz="914286"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2pPr>
            <a:lvl3pPr marL="914286" marR="0" lvl="2" algn="l" defTabSz="914286"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3pPr>
            <a:lvl4pPr marL="1371429" marR="0" lvl="3" algn="l" defTabSz="914286"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4pPr>
            <a:lvl5pPr marL="1828571" marR="0" lvl="4" algn="l" defTabSz="914286"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5pPr>
            <a:lvl6pPr marL="2285715" marR="0" lvl="5" algn="l" defTabSz="914286"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6pPr>
            <a:lvl7pPr marL="2742857" marR="0" lvl="6" algn="l" defTabSz="914286"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7pPr>
            <a:lvl8pPr marL="3200000" marR="0" lvl="7" algn="l" defTabSz="914286"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8pPr>
            <a:lvl9pPr marL="3657144" marR="0" lvl="8" algn="l" defTabSz="914286" rtl="0" eaLnBrk="1" latinLnBrk="0" hangingPunct="1">
              <a:lnSpc>
                <a:spcPct val="100000"/>
              </a:lnSpc>
              <a:spcBef>
                <a:spcPct val="0"/>
              </a:spcBef>
              <a:spcAft>
                <a:spcPct val="0"/>
              </a:spcAft>
              <a:buClr>
                <a:srgbClr val="000000"/>
              </a:buClr>
              <a:buFont typeface="Arial" pitchFamily="34" charset="0"/>
              <a:defRPr sz="1400" b="0" i="0" u="none" strike="noStrike" kern="1200" cap="none">
                <a:solidFill>
                  <a:srgbClr val="000000"/>
                </a:solidFill>
                <a:latin typeface="Arial" pitchFamily="34" charset="0"/>
                <a:ea typeface="Arial" pitchFamily="34" charset="0"/>
                <a:cs typeface="Arial" pitchFamily="34" charset="0"/>
                <a:sym typeface="Arial" pitchFamily="34" charset="0"/>
              </a:defRPr>
            </a:lvl9pPr>
          </a:lstStyle>
          <a:p>
            <a:pPr marL="0" lvl="0" indent="0" algn="l" rtl="0">
              <a:spcBef>
                <a:spcPct val="0"/>
              </a:spcBef>
              <a:spcAft>
                <a:spcPct val="0"/>
              </a:spcAft>
              <a:buNone/>
            </a:pPr>
            <a:endParaRPr/>
          </a:p>
        </p:txBody>
      </p:sp>
      <p:sp>
        <p:nvSpPr>
          <p:cNvPr id="12" name="Text Placeholder 2"/>
          <p:cNvSpPr txBox="1"/>
          <p:nvPr>
            <p:custDataLst>
              <p:tags r:id="rId3"/>
            </p:custDataLst>
          </p:nvPr>
        </p:nvSpPr>
        <p:spPr>
          <a:xfrm>
            <a:off x="1129669" y="859927"/>
            <a:ext cx="6239976" cy="5618146"/>
          </a:xfrm>
          <a:prstGeom prst="rect">
            <a:avLst/>
          </a:prstGeom>
        </p:spPr>
        <p:txBody>
          <a:bodyPr/>
          <a:lstStyle>
            <a:defPPr>
              <a:defRPr lang="en-US"/>
            </a:defPPr>
            <a:lvl1pPr marL="228605" indent="-228605" algn="l" defTabSz="914423"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None/>
            </a:pPr>
            <a:r>
              <a:rPr lang="en-US"/>
              <a:t>void Try(int i){</a:t>
            </a:r>
          </a:p>
          <a:p>
            <a:pPr marL="0" indent="0">
              <a:buNone/>
            </a:pPr>
            <a:r>
              <a:rPr lang="en-US"/>
              <a:t>	</a:t>
            </a:r>
            <a:r>
              <a:rPr lang="en-US">
                <a:solidFill>
                  <a:schemeClr val="accent2">
                    <a:lumMod val="40000"/>
                    <a:lumOff val="60000"/>
                  </a:schemeClr>
                </a:solidFill>
              </a:rPr>
              <a:t>for(int j=1;j&lt;=n;j++){</a:t>
            </a:r>
          </a:p>
          <a:p>
            <a:pPr marL="0" indent="0">
              <a:buNone/>
            </a:pPr>
            <a:r>
              <a:rPr lang="en-US">
                <a:solidFill>
                  <a:schemeClr val="accent2">
                    <a:lumMod val="40000"/>
                    <a:lumOff val="60000"/>
                  </a:schemeClr>
                </a:solidFill>
              </a:rPr>
              <a:t>		if(check[j]==0){</a:t>
            </a:r>
          </a:p>
          <a:p>
            <a:pPr marL="0" indent="0">
              <a:buNone/>
            </a:pPr>
            <a:r>
              <a:rPr lang="en-US">
                <a:solidFill>
                  <a:schemeClr val="accent2">
                    <a:lumMod val="40000"/>
                    <a:lumOff val="60000"/>
                  </a:schemeClr>
                </a:solidFill>
              </a:rPr>
              <a:t>			check[j]=1;</a:t>
            </a:r>
          </a:p>
          <a:p>
            <a:pPr marL="0" indent="0">
              <a:buNone/>
            </a:pPr>
            <a:r>
              <a:rPr lang="en-US">
                <a:solidFill>
                  <a:schemeClr val="accent2">
                    <a:lumMod val="40000"/>
                    <a:lumOff val="60000"/>
                  </a:schemeClr>
                </a:solidFill>
              </a:rPr>
              <a:t>			a[i]=j;</a:t>
            </a:r>
          </a:p>
          <a:p>
            <a:pPr marL="0" indent="0">
              <a:buNone/>
            </a:pPr>
            <a:r>
              <a:rPr lang="en-US">
                <a:solidFill>
                  <a:schemeClr val="accent2">
                    <a:lumMod val="40000"/>
                    <a:lumOff val="60000"/>
                  </a:schemeClr>
                </a:solidFill>
              </a:rPr>
              <a:t>			if(i==n) out(); </a:t>
            </a:r>
          </a:p>
          <a:p>
            <a:pPr marL="0" indent="0">
              <a:buNone/>
            </a:pPr>
            <a:r>
              <a:rPr lang="en-US">
                <a:solidFill>
                  <a:schemeClr val="accent2">
                    <a:lumMod val="40000"/>
                    <a:lumOff val="60000"/>
                  </a:schemeClr>
                </a:solidFill>
              </a:rPr>
              <a:t>			else Try(i+1);</a:t>
            </a:r>
          </a:p>
          <a:p>
            <a:pPr marL="0" indent="0">
              <a:buNone/>
            </a:pPr>
            <a:r>
              <a:rPr lang="en-US">
                <a:solidFill>
                  <a:schemeClr val="accent2">
                    <a:lumMod val="40000"/>
                    <a:lumOff val="60000"/>
                  </a:schemeClr>
                </a:solidFill>
              </a:rPr>
              <a:t>			check[j]=0;</a:t>
            </a:r>
          </a:p>
          <a:p>
            <a:pPr marL="0" indent="0">
              <a:buNone/>
            </a:pPr>
            <a:r>
              <a:rPr lang="en-US">
                <a:solidFill>
                  <a:schemeClr val="accent2">
                    <a:lumMod val="40000"/>
                    <a:lumOff val="60000"/>
                  </a:schemeClr>
                </a:solidFill>
              </a:rPr>
              <a:t>		}</a:t>
            </a:r>
          </a:p>
          <a:p>
            <a:pPr marL="0" indent="0">
              <a:buNone/>
            </a:pPr>
            <a:r>
              <a:rPr lang="en-US">
                <a:solidFill>
                  <a:schemeClr val="accent2">
                    <a:lumMod val="40000"/>
                    <a:lumOff val="60000"/>
                  </a:schemeClr>
                </a:solidFill>
              </a:rPr>
              <a:t>	}</a:t>
            </a:r>
          </a:p>
          <a:p>
            <a:pPr marL="0" indent="0">
              <a:buNone/>
            </a:pPr>
            <a:r>
              <a:rPr lang="en-US"/>
              <a:t>}</a:t>
            </a:r>
          </a:p>
          <a:p>
            <a:pPr marL="169329" indent="0">
              <a:buNone/>
            </a:pPr>
            <a:endParaRPr lang="en-US"/>
          </a:p>
        </p:txBody>
      </p:sp>
      <p:grpSp>
        <p:nvGrpSpPr>
          <p:cNvPr id="13" name="Google Shape;158;p15"/>
          <p:cNvGrpSpPr/>
          <p:nvPr>
            <p:custDataLst>
              <p:tags r:id="rId4"/>
            </p:custDataLst>
          </p:nvPr>
        </p:nvGrpSpPr>
        <p:grpSpPr>
          <a:xfrm>
            <a:off x="7369645" y="494382"/>
            <a:ext cx="2057691" cy="1308663"/>
            <a:chOff x="1934025" y="1001650"/>
            <a:chExt cx="415300" cy="355600"/>
          </a:xfrm>
        </p:grpSpPr>
        <p:sp>
          <p:nvSpPr>
            <p:cNvPr id="14" name="Google Shape;159;p15"/>
            <p:cNvSpPr/>
            <p:nvPr>
              <p:custDataLst>
                <p:tags r:id="rId10"/>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5" name="Google Shape;160;p15"/>
            <p:cNvSpPr/>
            <p:nvPr>
              <p:custDataLst>
                <p:tags r:id="rId11"/>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6" name="Google Shape;161;p15"/>
            <p:cNvSpPr/>
            <p:nvPr>
              <p:custDataLst>
                <p:tags r:id="rId12"/>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 name="Google Shape;162;p15"/>
            <p:cNvSpPr/>
            <p:nvPr>
              <p:custDataLst>
                <p:tags r:id="rId13"/>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grpSp>
        <p:nvGrpSpPr>
          <p:cNvPr id="18" name="Google Shape;404;p37"/>
          <p:cNvGrpSpPr/>
          <p:nvPr>
            <p:custDataLst>
              <p:tags r:id="rId5"/>
            </p:custDataLst>
          </p:nvPr>
        </p:nvGrpSpPr>
        <p:grpSpPr>
          <a:xfrm>
            <a:off x="249692" y="5296618"/>
            <a:ext cx="1193143" cy="1484501"/>
            <a:chOff x="2112475" y="238125"/>
            <a:chExt cx="3395050" cy="5238750"/>
          </a:xfrm>
        </p:grpSpPr>
        <p:sp>
          <p:nvSpPr>
            <p:cNvPr id="19" name="Google Shape;405;p37"/>
            <p:cNvSpPr/>
            <p:nvPr>
              <p:custDataLst>
                <p:tags r:id="rId6"/>
              </p:custDataLst>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550062"/>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 name="Google Shape;406;p37"/>
            <p:cNvSpPr/>
            <p:nvPr>
              <p:custDataLst>
                <p:tags r:id="rId7"/>
              </p:custDataLst>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F002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1" name="Google Shape;407;p37"/>
            <p:cNvSpPr/>
            <p:nvPr>
              <p:custDataLst>
                <p:tags r:id="rId8"/>
              </p:custDataLst>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F002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2" name="Google Shape;408;p37"/>
            <p:cNvSpPr/>
            <p:nvPr>
              <p:custDataLst>
                <p:tags r:id="rId9"/>
              </p:custDataLst>
            </p:nvPr>
          </p:nvSpPr>
          <p:spPr>
            <a:xfrm>
              <a:off x="3761275" y="423600"/>
              <a:ext cx="99325" cy="99325"/>
            </a:xfrm>
            <a:custGeom>
              <a:avLst/>
              <a:gdLst/>
              <a:ahLst/>
              <a:cxnLst/>
              <a:rect l="l" t="t" r="r" b="b"/>
              <a:pathLst>
                <a:path w="3972" h="3972"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F002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Tree>
    <p:extLst>
      <p:ext uri="{BB962C8B-B14F-4D97-AF65-F5344CB8AC3E}">
        <p14:creationId xmlns:p14="http://schemas.microsoft.com/office/powerpoint/2010/main" val="722115202"/>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16" name="chimes.wav"/>
          </p:stSnd>
        </p:sndAc>
      </p:transition>
    </mc:Choice>
    <mc:Fallback xmlns="">
      <p:transition spd="slow">
        <p:dissolve/>
        <p:sndAc>
          <p:stSnd>
            <p:snd r:embed="rId17" name="chimes.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ctrTitle"/>
            <p:custDataLst>
              <p:tags r:id="rId1"/>
            </p:custDataLst>
          </p:nvPr>
        </p:nvSpPr>
        <p:spPr>
          <a:xfrm>
            <a:off x="2948800" y="2690969"/>
            <a:ext cx="6294400" cy="1546400"/>
          </a:xfrm>
          <a:prstGeom prst="rect">
            <a:avLst/>
          </a:prstGeom>
        </p:spPr>
        <p:txBody>
          <a:bodyPr spcFirstLastPara="1" wrap="square" lIns="121897" tIns="121897" rIns="121897" bIns="121897" anchor="ctr" anchorCtr="0">
            <a:noAutofit/>
          </a:bodyPr>
          <a:lstStyle/>
          <a:p>
            <a:r>
              <a:rPr lang="en-US" sz="9600" b="1" i="1">
                <a:solidFill>
                  <a:srgbClr val="FFFF00"/>
                </a:solidFill>
                <a:effectLst>
                  <a:outerShdw blurRad="60007" dist="310007" dir="7680000" sy="30000" kx="1300200" algn="ctr" rotWithShape="0">
                    <a:prstClr val="black">
                      <a:alpha val="32000"/>
                    </a:prstClr>
                  </a:outerShdw>
                </a:effectLst>
              </a:rPr>
              <a:t>HUY INIT</a:t>
            </a:r>
          </a:p>
        </p:txBody>
      </p:sp>
      <p:grpSp>
        <p:nvGrpSpPr>
          <p:cNvPr id="142" name="Google Shape;142;p14"/>
          <p:cNvGrpSpPr/>
          <p:nvPr>
            <p:custDataLst>
              <p:tags r:id="rId2"/>
            </p:custDataLst>
          </p:nvPr>
        </p:nvGrpSpPr>
        <p:grpSpPr>
          <a:xfrm>
            <a:off x="1748105" y="1314034"/>
            <a:ext cx="1109475" cy="1109469"/>
            <a:chOff x="1923675" y="1633650"/>
            <a:chExt cx="436000" cy="435975"/>
          </a:xfrm>
        </p:grpSpPr>
        <p:sp>
          <p:nvSpPr>
            <p:cNvPr id="143" name="Google Shape;143;p14"/>
            <p:cNvSpPr/>
            <p:nvPr>
              <p:custDataLst>
                <p:tags r:id="rId3"/>
              </p:custDataLst>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44" name="Google Shape;144;p14"/>
            <p:cNvSpPr/>
            <p:nvPr>
              <p:custDataLst>
                <p:tags r:id="rId4"/>
              </p:custDataLst>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45" name="Google Shape;145;p14"/>
            <p:cNvSpPr/>
            <p:nvPr>
              <p:custDataLst>
                <p:tags r:id="rId5"/>
              </p:custDataLst>
            </p:nvPr>
          </p:nvSpPr>
          <p:spPr>
            <a:xfrm>
              <a:off x="1923675" y="1681150"/>
              <a:ext cx="388500" cy="388475"/>
            </a:xfrm>
            <a:custGeom>
              <a:avLst/>
              <a:gdLst/>
              <a:ahLst/>
              <a:cxnLst/>
              <a:rect l="l" t="t" r="r" b="b"/>
              <a:pathLst>
                <a:path w="15539"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46" name="Google Shape;146;p14"/>
            <p:cNvSpPr/>
            <p:nvPr>
              <p:custDataLst>
                <p:tags r:id="rId6"/>
              </p:custDataLst>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47" name="Google Shape;147;p14"/>
            <p:cNvSpPr/>
            <p:nvPr>
              <p:custDataLst>
                <p:tags r:id="rId7"/>
              </p:custDataLst>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48" name="Google Shape;148;p14"/>
            <p:cNvSpPr/>
            <p:nvPr>
              <p:custDataLst>
                <p:tags r:id="rId8"/>
              </p:custDataLst>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591454720"/>
      </p:ext>
    </p:extLst>
  </p:cSld>
  <p:clrMapOvr>
    <a:masterClrMapping/>
  </p:clrMapOvr>
  <mc:AlternateContent xmlns:mc="http://schemas.openxmlformats.org/markup-compatibility/2006" xmlns:p14="http://schemas.microsoft.com/office/powerpoint/2010/main">
    <mc:Choice Requires="p14">
      <p:transition spd="slow" p14:dur="1500" advClick="0">
        <p:push dir="u"/>
        <p:sndAc>
          <p:stSnd>
            <p:snd r:embed="rId1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push dir="u"/>
        <p:sndAc>
          <p:stSnd>
            <p:snd r:embed="rId12"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1" presetClass="entr" presetSubtype="1" repeatCount="indefinite"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heel(1)">
                                      <p:cBhvr>
                                        <p:cTn id="7" dur="5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Google Shape;368;p42"/>
          <p:cNvSpPr/>
          <p:nvPr>
            <p:custDataLst>
              <p:tags r:id="rId1"/>
            </p:custDataLst>
          </p:nvPr>
        </p:nvSpPr>
        <p:spPr>
          <a:xfrm>
            <a:off x="8873639" y="1777041"/>
            <a:ext cx="2918670" cy="2251493"/>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7" name="Group 6"/>
          <p:cNvGrpSpPr/>
          <p:nvPr>
            <p:custDataLst>
              <p:tags r:id="rId2"/>
            </p:custDataLst>
          </p:nvPr>
        </p:nvGrpSpPr>
        <p:grpSpPr>
          <a:xfrm>
            <a:off x="9907121" y="2543639"/>
            <a:ext cx="851705" cy="718295"/>
            <a:chOff x="4290008" y="4767262"/>
            <a:chExt cx="902113" cy="1014412"/>
          </a:xfrm>
          <a:solidFill>
            <a:schemeClr val="accent3"/>
          </a:solidFill>
        </p:grpSpPr>
        <p:sp>
          <p:nvSpPr>
            <p:cNvPr id="8" name="Freeform 7"/>
            <p:cNvSpPr/>
            <p:nvPr>
              <p:custDataLst>
                <p:tags r:id="rId7"/>
              </p:custDataLst>
            </p:nvPr>
          </p:nvSpPr>
          <p:spPr>
            <a:xfrm>
              <a:off x="4444110" y="4922044"/>
              <a:ext cx="602358" cy="590550"/>
            </a:xfrm>
            <a:custGeom>
              <a:avLst/>
              <a:gdLst>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 name="connsiteX15" fmla="*/ 125510 w 595939"/>
                <a:gd name="connsiteY15" fmla="*/ 590550 h 59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fontAlgn="auto">
                <a:spcBef>
                  <a:spcPct val="0"/>
                </a:spcBef>
                <a:spcAft>
                  <a:spcPct val="0"/>
                </a:spcAft>
                <a:defRPr/>
              </a:pPr>
              <a:endParaRPr lang="en-US"/>
            </a:p>
          </p:txBody>
        </p:sp>
        <p:sp>
          <p:nvSpPr>
            <p:cNvPr id="9" name="Freeform 8"/>
            <p:cNvSpPr/>
            <p:nvPr>
              <p:custDataLst>
                <p:tags r:id="rId8"/>
              </p:custDataLst>
            </p:nvPr>
          </p:nvSpPr>
          <p:spPr>
            <a:xfrm>
              <a:off x="4567238" y="5510213"/>
              <a:ext cx="346491" cy="271461"/>
            </a:xfrm>
            <a:custGeom>
              <a:avLst/>
              <a:gdLst>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fontAlgn="auto">
                <a:spcBef>
                  <a:spcPct val="0"/>
                </a:spcBef>
                <a:spcAft>
                  <a:spcPct val="0"/>
                </a:spcAft>
                <a:defRPr/>
              </a:pPr>
              <a:endParaRPr lang="en-US"/>
            </a:p>
          </p:txBody>
        </p:sp>
        <p:sp>
          <p:nvSpPr>
            <p:cNvPr id="11" name="Rounded Rectangle 10"/>
            <p:cNvSpPr/>
            <p:nvPr>
              <p:custDataLst>
                <p:tags r:id="rId9"/>
              </p:custDataLst>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fontAlgn="auto">
                <a:spcBef>
                  <a:spcPct val="0"/>
                </a:spcBef>
                <a:spcAft>
                  <a:spcPct val="0"/>
                </a:spcAft>
                <a:defRPr/>
              </a:pPr>
              <a:endParaRPr lang="en-US"/>
            </a:p>
          </p:txBody>
        </p:sp>
        <p:sp>
          <p:nvSpPr>
            <p:cNvPr id="12" name="Rounded Rectangle 11"/>
            <p:cNvSpPr/>
            <p:nvPr>
              <p:custDataLst>
                <p:tags r:id="rId10"/>
              </p:custDataLst>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fontAlgn="auto">
                <a:spcBef>
                  <a:spcPct val="0"/>
                </a:spcBef>
                <a:spcAft>
                  <a:spcPct val="0"/>
                </a:spcAft>
                <a:defRPr/>
              </a:pPr>
              <a:endParaRPr lang="en-US"/>
            </a:p>
          </p:txBody>
        </p:sp>
        <p:sp>
          <p:nvSpPr>
            <p:cNvPr id="13" name="Rounded Rectangle 12"/>
            <p:cNvSpPr/>
            <p:nvPr>
              <p:custDataLst>
                <p:tags r:id="rId11"/>
              </p:custDataLst>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fontAlgn="auto">
                <a:spcBef>
                  <a:spcPct val="0"/>
                </a:spcBef>
                <a:spcAft>
                  <a:spcPct val="0"/>
                </a:spcAft>
                <a:defRPr/>
              </a:pPr>
              <a:endParaRPr lang="en-US"/>
            </a:p>
          </p:txBody>
        </p:sp>
        <p:sp>
          <p:nvSpPr>
            <p:cNvPr id="14" name="Rounded Rectangle 13"/>
            <p:cNvSpPr/>
            <p:nvPr>
              <p:custDataLst>
                <p:tags r:id="rId12"/>
              </p:custDataLst>
            </p:nvPr>
          </p:nvSpPr>
          <p:spPr>
            <a:xfrm rot="18979132"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fontAlgn="auto">
                <a:spcBef>
                  <a:spcPct val="0"/>
                </a:spcBef>
                <a:spcAft>
                  <a:spcPct val="0"/>
                </a:spcAft>
                <a:defRPr/>
              </a:pPr>
              <a:endParaRPr lang="en-US"/>
            </a:p>
          </p:txBody>
        </p:sp>
        <p:sp>
          <p:nvSpPr>
            <p:cNvPr id="15" name="Rounded Rectangle 14"/>
            <p:cNvSpPr/>
            <p:nvPr>
              <p:custDataLst>
                <p:tags r:id="rId13"/>
              </p:custDataLst>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fontAlgn="auto">
                <a:spcBef>
                  <a:spcPct val="0"/>
                </a:spcBef>
                <a:spcAft>
                  <a:spcPct val="0"/>
                </a:spcAft>
                <a:defRPr/>
              </a:pPr>
              <a:endParaRPr lang="en-US"/>
            </a:p>
          </p:txBody>
        </p:sp>
      </p:grpSp>
      <p:grpSp>
        <p:nvGrpSpPr>
          <p:cNvPr id="16" name="Group 15"/>
          <p:cNvGrpSpPr/>
          <p:nvPr>
            <p:custDataLst>
              <p:tags r:id="rId3"/>
            </p:custDataLst>
          </p:nvPr>
        </p:nvGrpSpPr>
        <p:grpSpPr>
          <a:xfrm>
            <a:off x="3309019" y="1777041"/>
            <a:ext cx="823025" cy="455157"/>
            <a:chOff x="5210175" y="2278856"/>
            <a:chExt cx="235744" cy="173831"/>
          </a:xfrm>
          <a:solidFill>
            <a:schemeClr val="tx2"/>
          </a:solidFill>
        </p:grpSpPr>
        <p:sp>
          <p:nvSpPr>
            <p:cNvPr id="17" name="Frame 16"/>
            <p:cNvSpPr/>
            <p:nvPr>
              <p:custDataLst>
                <p:tags r:id="rId5"/>
              </p:custDataLst>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fontAlgn="auto">
                <a:spcBef>
                  <a:spcPct val="0"/>
                </a:spcBef>
                <a:spcAft>
                  <a:spcPct val="0"/>
                </a:spcAft>
                <a:defRPr/>
              </a:pPr>
              <a:endParaRPr lang="en-US">
                <a:solidFill>
                  <a:schemeClr val="tx1"/>
                </a:solidFill>
              </a:endParaRPr>
            </a:p>
          </p:txBody>
        </p:sp>
        <p:sp>
          <p:nvSpPr>
            <p:cNvPr id="18" name="Freeform 17"/>
            <p:cNvSpPr/>
            <p:nvPr>
              <p:custDataLst>
                <p:tags r:id="rId6"/>
              </p:custDataLst>
            </p:nvPr>
          </p:nvSpPr>
          <p:spPr>
            <a:xfrm>
              <a:off x="5210175" y="2297000"/>
              <a:ext cx="235744" cy="155687"/>
            </a:xfrm>
            <a:custGeom>
              <a:avLst/>
              <a:gdLst>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1pPr>
              <a:lvl2pPr marL="4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2pPr>
              <a:lvl3pPr marL="914286"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3pPr>
              <a:lvl4pPr marL="1371429"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4pPr>
              <a:lvl5pPr marL="1828571"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5pPr>
              <a:lvl6pPr marL="2285715"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6pPr>
              <a:lvl7pPr marL="2742857"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7pPr>
              <a:lvl8pPr marL="3200000"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8pPr>
              <a:lvl9pPr marL="3657144" marR="0" indent="0" algn="l" defTabSz="914286"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Arial" pitchFamily="34" charset="0"/>
                  <a:ea typeface="Arial Unicode MS"/>
                  <a:cs typeface="Arial" pitchFamily="34" charset="0"/>
                  <a:sym typeface="Wingdings"/>
                </a:defRPr>
              </a:lvl9pPr>
            </a:lstStyle>
            <a:p>
              <a:pPr algn="ctr" fontAlgn="auto">
                <a:spcBef>
                  <a:spcPct val="0"/>
                </a:spcBef>
                <a:spcAft>
                  <a:spcPct val="0"/>
                </a:spcAft>
                <a:defRPr/>
              </a:pPr>
              <a:endParaRPr lang="en-US"/>
            </a:p>
          </p:txBody>
        </p:sp>
      </p:grpSp>
      <p:sp>
        <p:nvSpPr>
          <p:cNvPr id="19" name="Google Shape;151;p20"/>
          <p:cNvSpPr txBox="1">
            <a:spLocks noGrp="1"/>
          </p:cNvSpPr>
          <p:nvPr>
            <p:ph type="ctrTitle" idx="4294967295"/>
            <p:custDataLst>
              <p:tags r:id="rId4"/>
            </p:custDataLst>
          </p:nvPr>
        </p:nvSpPr>
        <p:spPr>
          <a:xfrm>
            <a:off x="7049604" y="3824109"/>
            <a:ext cx="3446386" cy="1031226"/>
          </a:xfrm>
          <a:prstGeom prst="rect">
            <a:avLst/>
          </a:prstGeom>
        </p:spPr>
        <p:txBody>
          <a:bodyPr spcFirstLastPara="1" wrap="square" lIns="121897" tIns="121897" rIns="121897" bIns="121897" anchor="b" anchorCtr="0">
            <a:noAutofit/>
          </a:bodyPr>
          <a:lstStyle/>
          <a:p>
            <a:pPr algn="l">
              <a:spcBef>
                <a:spcPct val="0"/>
              </a:spcBef>
            </a:pPr>
            <a:r>
              <a:rPr lang="en" sz="5000" b="1" i="1">
                <a:solidFill>
                  <a:srgbClr val="B8F567"/>
                </a:solidFill>
                <a:effectLst>
                  <a:outerShdw blurRad="38100" dist="38100" dir="2700000" algn="tl">
                    <a:srgbClr val="000000">
                      <a:alpha val="43137"/>
                    </a:srgbClr>
                  </a:outerShdw>
                </a:effectLst>
              </a:rPr>
              <a:t>PTIT</a:t>
            </a:r>
            <a:endParaRPr sz="5000" b="1" i="1">
              <a:solidFill>
                <a:srgbClr val="B8F567"/>
              </a:solidFill>
              <a:effectLst>
                <a:outerShdw blurRad="38100" dist="38100" dir="2700000" algn="tl">
                  <a:srgbClr val="000000">
                    <a:alpha val="43137"/>
                  </a:srgbClr>
                </a:outerShdw>
              </a:effectLst>
            </a:endParaRPr>
          </a:p>
        </p:txBody>
      </p:sp>
      <p:sp>
        <p:nvSpPr>
          <p:cNvPr id="20" name="Oval 19"/>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21" name="Oval 20"/>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22" name="Oval 21"/>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23" name="Oval 22"/>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24" name="Oval 23"/>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25" name="Oval 24"/>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26" name="Oval 25"/>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27" name="Oval 26"/>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28" name="Oval 27"/>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29" name="Oval 28"/>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0" name="Oval 29"/>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1" name="Oval 30"/>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2" name="Oval 31"/>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4" name="Oval 33"/>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5" name="Oval 34"/>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6" name="Oval 35"/>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7" name="Oval 36"/>
          <p:cNvSpPr/>
          <p:nvPr/>
        </p:nvSpPr>
        <p:spPr>
          <a:xfrm>
            <a:off x="4199610" y="2603500"/>
            <a:ext cx="254000" cy="2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8" name="TextBox 37"/>
          <p:cNvSpPr txBox="1"/>
          <p:nvPr/>
        </p:nvSpPr>
        <p:spPr>
          <a:xfrm>
            <a:off x="2921000" y="3238500"/>
            <a:ext cx="6350000" cy="1554268"/>
          </a:xfrm>
          <a:prstGeom prst="rect">
            <a:avLst/>
          </a:prstGeom>
          <a:noFill/>
        </p:spPr>
        <p:txBody>
          <a:bodyPr wrap="square" lIns="76197" tIns="38098" rIns="76197" bIns="38098" rtlCol="0">
            <a:spAutoFit/>
          </a:bodyPr>
          <a:lstStyle/>
          <a:p>
            <a:r>
              <a:rPr lang="en-US" sz="9600" b="1" i="1" dirty="0">
                <a:solidFill>
                  <a:schemeClr val="accent3">
                    <a:lumMod val="75000"/>
                  </a:schemeClr>
                </a:solidFill>
                <a:effectLst>
                  <a:outerShdw blurRad="60007" dist="310007" dir="7680000" sy="30000" kx="1300200" algn="ctr" rotWithShape="0">
                    <a:prstClr val="black">
                      <a:alpha val="32000"/>
                    </a:prstClr>
                  </a:outerShdw>
                </a:effectLst>
              </a:rPr>
              <a:t>HUY INIT</a:t>
            </a:r>
          </a:p>
        </p:txBody>
      </p:sp>
    </p:spTree>
    <p:extLst>
      <p:ext uri="{BB962C8B-B14F-4D97-AF65-F5344CB8AC3E}">
        <p14:creationId xmlns:p14="http://schemas.microsoft.com/office/powerpoint/2010/main" val="21916195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15" name="applause.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circle/>
        <p:sndAc>
          <p:stSnd>
            <p:snd r:embed="rId17" name="applause.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par>
                                <p:cTn id="8" presetID="0" presetClass="path" presetSubtype="0" accel="41000" decel="59000" fill="hold" grpId="0" nodeType="withEffect">
                                  <p:stCondLst>
                                    <p:cond delay="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9" dur="3000" fill="hold"/>
                                        <p:tgtEl>
                                          <p:spTgt spid="20"/>
                                        </p:tgtEl>
                                        <p:attrNameLst>
                                          <p:attrName>ppt_x</p:attrName>
                                          <p:attrName>ppt_y</p:attrName>
                                        </p:attrNameLst>
                                      </p:cBhvr>
                                      <p:rCtr x="14887" y="11941"/>
                                    </p:animMotion>
                                  </p:childTnLst>
                                </p:cTn>
                              </p:par>
                              <p:par>
                                <p:cTn id="10" presetID="0" presetClass="path" presetSubtype="0" accel="41000" decel="59000" fill="hold" grpId="0" nodeType="withEffect">
                                  <p:stCondLst>
                                    <p:cond delay="1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11" dur="3000" fill="hold"/>
                                        <p:tgtEl>
                                          <p:spTgt spid="21"/>
                                        </p:tgtEl>
                                        <p:attrNameLst>
                                          <p:attrName>ppt_x</p:attrName>
                                          <p:attrName>ppt_y</p:attrName>
                                        </p:attrNameLst>
                                      </p:cBhvr>
                                      <p:rCtr x="14887" y="11941"/>
                                    </p:animMotion>
                                  </p:childTnLst>
                                </p:cTn>
                              </p:par>
                              <p:par>
                                <p:cTn id="12" presetID="0" presetClass="path" presetSubtype="0" accel="41000" decel="59000" fill="hold" grpId="0" nodeType="withEffect">
                                  <p:stCondLst>
                                    <p:cond delay="2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13" dur="3000" fill="hold"/>
                                        <p:tgtEl>
                                          <p:spTgt spid="22"/>
                                        </p:tgtEl>
                                        <p:attrNameLst>
                                          <p:attrName>ppt_x</p:attrName>
                                          <p:attrName>ppt_y</p:attrName>
                                        </p:attrNameLst>
                                      </p:cBhvr>
                                      <p:rCtr x="14887" y="11941"/>
                                    </p:animMotion>
                                  </p:childTnLst>
                                </p:cTn>
                              </p:par>
                              <p:par>
                                <p:cTn id="14" presetID="0" presetClass="path" presetSubtype="0" accel="41000" decel="59000" fill="hold" grpId="0" nodeType="withEffect">
                                  <p:stCondLst>
                                    <p:cond delay="3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15" dur="3000" fill="hold"/>
                                        <p:tgtEl>
                                          <p:spTgt spid="23"/>
                                        </p:tgtEl>
                                        <p:attrNameLst>
                                          <p:attrName>ppt_x</p:attrName>
                                          <p:attrName>ppt_y</p:attrName>
                                        </p:attrNameLst>
                                      </p:cBhvr>
                                      <p:rCtr x="14887" y="11941"/>
                                    </p:animMotion>
                                  </p:childTnLst>
                                </p:cTn>
                              </p:par>
                              <p:par>
                                <p:cTn id="16" presetID="0" presetClass="path" presetSubtype="0" accel="41000" decel="59000" fill="hold" grpId="0" nodeType="withEffect">
                                  <p:stCondLst>
                                    <p:cond delay="4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17" dur="3000" fill="hold"/>
                                        <p:tgtEl>
                                          <p:spTgt spid="24"/>
                                        </p:tgtEl>
                                        <p:attrNameLst>
                                          <p:attrName>ppt_x</p:attrName>
                                          <p:attrName>ppt_y</p:attrName>
                                        </p:attrNameLst>
                                      </p:cBhvr>
                                      <p:rCtr x="14887" y="11941"/>
                                    </p:animMotion>
                                  </p:childTnLst>
                                </p:cTn>
                              </p:par>
                              <p:par>
                                <p:cTn id="18" presetID="0" presetClass="path" presetSubtype="0" accel="41000" decel="59000" fill="hold" grpId="0" nodeType="withEffect">
                                  <p:stCondLst>
                                    <p:cond delay="5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19" dur="3000" fill="hold"/>
                                        <p:tgtEl>
                                          <p:spTgt spid="25"/>
                                        </p:tgtEl>
                                        <p:attrNameLst>
                                          <p:attrName>ppt_x</p:attrName>
                                          <p:attrName>ppt_y</p:attrName>
                                        </p:attrNameLst>
                                      </p:cBhvr>
                                      <p:rCtr x="14887" y="11941"/>
                                    </p:animMotion>
                                  </p:childTnLst>
                                </p:cTn>
                              </p:par>
                              <p:par>
                                <p:cTn id="20" presetID="0" presetClass="path" presetSubtype="0" accel="41000" decel="59000" fill="hold" grpId="0" nodeType="withEffect">
                                  <p:stCondLst>
                                    <p:cond delay="6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21" dur="3000" fill="hold"/>
                                        <p:tgtEl>
                                          <p:spTgt spid="26"/>
                                        </p:tgtEl>
                                        <p:attrNameLst>
                                          <p:attrName>ppt_x</p:attrName>
                                          <p:attrName>ppt_y</p:attrName>
                                        </p:attrNameLst>
                                      </p:cBhvr>
                                      <p:rCtr x="14887" y="11941"/>
                                    </p:animMotion>
                                  </p:childTnLst>
                                </p:cTn>
                              </p:par>
                              <p:par>
                                <p:cTn id="22" presetID="0" presetClass="path" presetSubtype="0" accel="41000" decel="59000" fill="hold" grpId="0" nodeType="withEffect">
                                  <p:stCondLst>
                                    <p:cond delay="7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23" dur="3000" fill="hold"/>
                                        <p:tgtEl>
                                          <p:spTgt spid="27"/>
                                        </p:tgtEl>
                                        <p:attrNameLst>
                                          <p:attrName>ppt_x</p:attrName>
                                          <p:attrName>ppt_y</p:attrName>
                                        </p:attrNameLst>
                                      </p:cBhvr>
                                      <p:rCtr x="14887" y="11941"/>
                                    </p:animMotion>
                                  </p:childTnLst>
                                </p:cTn>
                              </p:par>
                              <p:par>
                                <p:cTn id="24" presetID="0" presetClass="path" presetSubtype="0" accel="41000" decel="59000" fill="hold" grpId="0" nodeType="withEffect">
                                  <p:stCondLst>
                                    <p:cond delay="8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25" dur="3000" fill="hold"/>
                                        <p:tgtEl>
                                          <p:spTgt spid="28"/>
                                        </p:tgtEl>
                                        <p:attrNameLst>
                                          <p:attrName>ppt_x</p:attrName>
                                          <p:attrName>ppt_y</p:attrName>
                                        </p:attrNameLst>
                                      </p:cBhvr>
                                      <p:rCtr x="14887" y="11941"/>
                                    </p:animMotion>
                                  </p:childTnLst>
                                </p:cTn>
                              </p:par>
                              <p:par>
                                <p:cTn id="26" presetID="0" presetClass="path" presetSubtype="0" accel="41000" decel="59000" fill="hold" grpId="0" nodeType="withEffect">
                                  <p:stCondLst>
                                    <p:cond delay="9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27" dur="3000" fill="hold"/>
                                        <p:tgtEl>
                                          <p:spTgt spid="29"/>
                                        </p:tgtEl>
                                        <p:attrNameLst>
                                          <p:attrName>ppt_x</p:attrName>
                                          <p:attrName>ppt_y</p:attrName>
                                        </p:attrNameLst>
                                      </p:cBhvr>
                                      <p:rCtr x="14887" y="11941"/>
                                    </p:animMotion>
                                  </p:childTnLst>
                                </p:cTn>
                              </p:par>
                              <p:par>
                                <p:cTn id="28" presetID="0" presetClass="path" presetSubtype="0" accel="41000" decel="59000" fill="hold" grpId="0" nodeType="withEffect">
                                  <p:stCondLst>
                                    <p:cond delay="10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29" dur="3000" fill="hold"/>
                                        <p:tgtEl>
                                          <p:spTgt spid="30"/>
                                        </p:tgtEl>
                                        <p:attrNameLst>
                                          <p:attrName>ppt_x</p:attrName>
                                          <p:attrName>ppt_y</p:attrName>
                                        </p:attrNameLst>
                                      </p:cBhvr>
                                      <p:rCtr x="14887" y="11941"/>
                                    </p:animMotion>
                                  </p:childTnLst>
                                </p:cTn>
                              </p:par>
                              <p:par>
                                <p:cTn id="30" presetID="0" presetClass="path" presetSubtype="0" accel="41000" decel="59000" fill="hold" grpId="0" nodeType="withEffect">
                                  <p:stCondLst>
                                    <p:cond delay="11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31" dur="3000" fill="hold"/>
                                        <p:tgtEl>
                                          <p:spTgt spid="31"/>
                                        </p:tgtEl>
                                        <p:attrNameLst>
                                          <p:attrName>ppt_x</p:attrName>
                                          <p:attrName>ppt_y</p:attrName>
                                        </p:attrNameLst>
                                      </p:cBhvr>
                                      <p:rCtr x="14887" y="11941"/>
                                    </p:animMotion>
                                  </p:childTnLst>
                                </p:cTn>
                              </p:par>
                              <p:par>
                                <p:cTn id="32" presetID="0" presetClass="path" presetSubtype="0" accel="41000" decel="59000" fill="hold" grpId="0" nodeType="withEffect">
                                  <p:stCondLst>
                                    <p:cond delay="12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33" dur="3000" fill="hold"/>
                                        <p:tgtEl>
                                          <p:spTgt spid="32"/>
                                        </p:tgtEl>
                                        <p:attrNameLst>
                                          <p:attrName>ppt_x</p:attrName>
                                          <p:attrName>ppt_y</p:attrName>
                                        </p:attrNameLst>
                                      </p:cBhvr>
                                      <p:rCtr x="14887" y="11941"/>
                                    </p:animMotion>
                                  </p:childTnLst>
                                </p:cTn>
                              </p:par>
                              <p:par>
                                <p:cTn id="34" presetID="0" presetClass="path" presetSubtype="0" accel="41000" decel="59000" fill="hold" grpId="0" nodeType="withEffect">
                                  <p:stCondLst>
                                    <p:cond delay="13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35" dur="3000" fill="hold"/>
                                        <p:tgtEl>
                                          <p:spTgt spid="33"/>
                                        </p:tgtEl>
                                        <p:attrNameLst>
                                          <p:attrName>ppt_x</p:attrName>
                                          <p:attrName>ppt_y</p:attrName>
                                        </p:attrNameLst>
                                      </p:cBhvr>
                                      <p:rCtr x="14887" y="11941"/>
                                    </p:animMotion>
                                  </p:childTnLst>
                                </p:cTn>
                              </p:par>
                              <p:par>
                                <p:cTn id="36" presetID="0" presetClass="path" presetSubtype="0" accel="41000" decel="59000" fill="hold" grpId="0" nodeType="withEffect">
                                  <p:stCondLst>
                                    <p:cond delay="14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37" dur="3000" fill="hold"/>
                                        <p:tgtEl>
                                          <p:spTgt spid="34"/>
                                        </p:tgtEl>
                                        <p:attrNameLst>
                                          <p:attrName>ppt_x</p:attrName>
                                          <p:attrName>ppt_y</p:attrName>
                                        </p:attrNameLst>
                                      </p:cBhvr>
                                      <p:rCtr x="14887" y="11941"/>
                                    </p:animMotion>
                                  </p:childTnLst>
                                </p:cTn>
                              </p:par>
                              <p:par>
                                <p:cTn id="38" presetID="0" presetClass="path" presetSubtype="0" accel="41000" decel="59000" fill="hold" grpId="0" nodeType="withEffect">
                                  <p:stCondLst>
                                    <p:cond delay="15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39" dur="3000" fill="hold"/>
                                        <p:tgtEl>
                                          <p:spTgt spid="35"/>
                                        </p:tgtEl>
                                        <p:attrNameLst>
                                          <p:attrName>ppt_x</p:attrName>
                                          <p:attrName>ppt_y</p:attrName>
                                        </p:attrNameLst>
                                      </p:cBhvr>
                                      <p:rCtr x="14887" y="11941"/>
                                    </p:animMotion>
                                  </p:childTnLst>
                                </p:cTn>
                              </p:par>
                              <p:par>
                                <p:cTn id="40" presetID="0" presetClass="path" presetSubtype="0" accel="41000" decel="59000" fill="hold" grpId="0" nodeType="withEffect">
                                  <p:stCondLst>
                                    <p:cond delay="16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41" dur="3000" fill="hold"/>
                                        <p:tgtEl>
                                          <p:spTgt spid="36"/>
                                        </p:tgtEl>
                                        <p:attrNameLst>
                                          <p:attrName>ppt_x</p:attrName>
                                          <p:attrName>ppt_y</p:attrName>
                                        </p:attrNameLst>
                                      </p:cBhvr>
                                      <p:rCtr x="14887" y="11941"/>
                                    </p:animMotion>
                                  </p:childTnLst>
                                </p:cTn>
                              </p:par>
                              <p:par>
                                <p:cTn id="42" presetID="0" presetClass="path" presetSubtype="0" accel="41000" decel="59000" fill="hold" grpId="0" nodeType="withEffect">
                                  <p:stCondLst>
                                    <p:cond delay="170"/>
                                  </p:stCondLst>
                                  <p:childTnLst>
                                    <p:animMotion origin="layout" path="M 3.78472E-6 1.85185E-6 C 0.02463 -0.02141 0.134 -0.17323 0.148 -0.12847 C 0.162 -0.08372 0.02083 0.09201 0.02853 0.11227 C 0.03624 0.13252 0.17643 -0.01871 0.19422 -0.00695 C 0.21202 0.00482 0.12836 0.15876 0.13498 0.18287 C 0.1416 0.20698 0.222 0.12114 0.23394 0.13773 C 0.24587 0.15432 0.20247 0.2608 0.20692 0.28298 C 0.21137 0.30498 0.2501 0.25289 0.26063 0.2691 C 0.27116 0.28511 0.26421 0.35552 0.2704 0.37924 C 0.27658 0.40316 0.29199 0.40528 0.29774 0.41204 " pathEditMode="relative" rAng="0" ptsTypes="asaaaaaaaa">
                                      <p:cBhvr>
                                        <p:cTn id="43" dur="3000" fill="hold"/>
                                        <p:tgtEl>
                                          <p:spTgt spid="37"/>
                                        </p:tgtEl>
                                        <p:attrNameLst>
                                          <p:attrName>ppt_x</p:attrName>
                                          <p:attrName>ppt_y</p:attrName>
                                        </p:attrNameLst>
                                      </p:cBhvr>
                                      <p:rCtr x="14887" y="11941"/>
                                    </p:animMotion>
                                  </p:childTnLst>
                                </p:cTn>
                              </p:par>
                              <p:par>
                                <p:cTn id="44" presetID="1" presetClass="entr" presetSubtype="0" fill="hold" grpId="0" nodeType="withEffect">
                                  <p:stCondLst>
                                    <p:cond delay="300"/>
                                  </p:stCondLst>
                                  <p:childTnLst>
                                    <p:set>
                                      <p:cBhvr>
                                        <p:cTn id="45" dur="1" fill="hold">
                                          <p:stCondLst>
                                            <p:cond delay="0"/>
                                          </p:stCondLst>
                                        </p:cTn>
                                        <p:tgtEl>
                                          <p:spTgt spid="38"/>
                                        </p:tgtEl>
                                        <p:attrNameLst>
                                          <p:attrName>style.visibility</p:attrName>
                                        </p:attrNameLst>
                                      </p:cBhvr>
                                      <p:to>
                                        <p:strVal val="visible"/>
                                      </p:to>
                                    </p:set>
                                  </p:childTnLst>
                                </p:cTn>
                              </p:par>
                              <p:par>
                                <p:cTn id="46" presetID="64" presetClass="path" presetSubtype="0" decel="100000" fill="hold" grpId="1" nodeType="withEffect">
                                  <p:stCondLst>
                                    <p:cond delay="330"/>
                                  </p:stCondLst>
                                  <p:childTnLst>
                                    <p:animMotion origin="layout" path="M 0 -2.09877E-6 L 0 -0.02816 " pathEditMode="relative" rAng="0" ptsTypes="AA">
                                      <p:cBhvr>
                                        <p:cTn id="47" dur="1100" fill="hold"/>
                                        <p:tgtEl>
                                          <p:spTgt spid="38"/>
                                        </p:tgtEl>
                                        <p:attrNameLst>
                                          <p:attrName>ppt_x</p:attrName>
                                          <p:attrName>ppt_y</p:attrName>
                                        </p:attrNameLst>
                                      </p:cBhvr>
                                      <p:rCtr x="0" y="-14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p:bldP spid="38"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Shape 557"/>
        <p:cNvGrpSpPr/>
        <p:nvPr/>
      </p:nvGrpSpPr>
      <p:grpSpPr>
        <a:xfrm>
          <a:off x="0" y="0"/>
          <a:ext cx="0" cy="0"/>
          <a:chOff x="0" y="0"/>
          <a:chExt cx="0" cy="0"/>
        </a:xfrm>
      </p:grpSpPr>
      <p:sp>
        <p:nvSpPr>
          <p:cNvPr id="560" name="Google Shape;560;p37"/>
          <p:cNvSpPr txBox="1">
            <a:spLocks noGrp="1"/>
          </p:cNvSpPr>
          <p:nvPr>
            <p:ph type="sldNum" idx="12"/>
            <p:custDataLst>
              <p:tags r:id="rId1"/>
            </p:custDataLst>
          </p:nvPr>
        </p:nvSpPr>
        <p:spPr>
          <a:xfrm>
            <a:off x="11280257" y="6333200"/>
            <a:ext cx="731600" cy="524800"/>
          </a:xfrm>
          <a:prstGeom prst="rect">
            <a:avLst/>
          </a:prstGeom>
        </p:spPr>
        <p:txBody>
          <a:bodyPr spcFirstLastPara="1" wrap="square" lIns="121897" tIns="121897" rIns="121897" bIns="121897" anchor="ctr" anchorCtr="0">
            <a:noAutofit/>
          </a:bodyPr>
          <a:lstStyle/>
          <a:p>
            <a:pPr algn="r"/>
            <a:fld id="{00000000-1234-1234-1234-123412341234}" type="slidenum">
              <a:rPr lang="en"/>
              <a:pPr algn="r"/>
              <a:t>4</a:t>
            </a:fld>
            <a:endParaRPr/>
          </a:p>
        </p:txBody>
      </p:sp>
      <p:grpSp>
        <p:nvGrpSpPr>
          <p:cNvPr id="5" name="Google Shape;158;p15"/>
          <p:cNvGrpSpPr/>
          <p:nvPr>
            <p:custDataLst>
              <p:tags r:id="rId2"/>
            </p:custDataLst>
          </p:nvPr>
        </p:nvGrpSpPr>
        <p:grpSpPr>
          <a:xfrm>
            <a:off x="7601465" y="306324"/>
            <a:ext cx="2057691" cy="1308663"/>
            <a:chOff x="1934025" y="1001650"/>
            <a:chExt cx="415300" cy="355600"/>
          </a:xfrm>
        </p:grpSpPr>
        <p:sp>
          <p:nvSpPr>
            <p:cNvPr id="6"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8"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0" name="Google Shape;157;p20"/>
          <p:cNvSpPr/>
          <p:nvPr>
            <p:custDataLst>
              <p:tags r:id="rId3"/>
            </p:custDataLst>
          </p:nvPr>
        </p:nvSpPr>
        <p:spPr>
          <a:xfrm>
            <a:off x="9230486" y="448668"/>
            <a:ext cx="1890107" cy="106769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1" name="Google Shape;163;p20"/>
          <p:cNvSpPr/>
          <p:nvPr>
            <p:custDataLst>
              <p:tags r:id="rId4"/>
            </p:custDataLst>
          </p:nvPr>
        </p:nvSpPr>
        <p:spPr>
          <a:xfrm>
            <a:off x="11120592" y="43929"/>
            <a:ext cx="928927" cy="524789"/>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nvGrpSpPr>
          <p:cNvPr id="15" name="Google Shape;158;p20"/>
          <p:cNvGrpSpPr/>
          <p:nvPr>
            <p:custDataLst>
              <p:tags r:id="rId5"/>
            </p:custDataLst>
          </p:nvPr>
        </p:nvGrpSpPr>
        <p:grpSpPr>
          <a:xfrm>
            <a:off x="-104893" y="4413603"/>
            <a:ext cx="1504761" cy="1961352"/>
            <a:chOff x="2624850" y="4296000"/>
            <a:chExt cx="380400" cy="495825"/>
          </a:xfrm>
        </p:grpSpPr>
        <p:sp>
          <p:nvSpPr>
            <p:cNvPr id="16" name="Google Shape;159;p20"/>
            <p:cNvSpPr/>
            <p:nvPr>
              <p:custDataLst>
                <p:tags r:id="rId6"/>
              </p:custDataLst>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7" name="Google Shape;160;p20"/>
            <p:cNvSpPr/>
            <p:nvPr>
              <p:custDataLst>
                <p:tags r:id="rId7"/>
              </p:custDataLst>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8" name="Google Shape;161;p20"/>
            <p:cNvSpPr/>
            <p:nvPr>
              <p:custDataLst>
                <p:tags r:id="rId8"/>
              </p:custDataLst>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grpSp>
      <p:sp>
        <p:nvSpPr>
          <p:cNvPr id="12" name="TextBox 11">
            <a:extLst>
              <a:ext uri="{FF2B5EF4-FFF2-40B4-BE49-F238E27FC236}">
                <a16:creationId xmlns:a16="http://schemas.microsoft.com/office/drawing/2014/main" id="{AE65C290-7202-99A9-566E-7D4D65D5AACA}"/>
              </a:ext>
            </a:extLst>
          </p:cNvPr>
          <p:cNvSpPr txBox="1"/>
          <p:nvPr/>
        </p:nvSpPr>
        <p:spPr>
          <a:xfrm>
            <a:off x="2975883" y="2706664"/>
            <a:ext cx="6147706" cy="2308324"/>
          </a:xfrm>
          <a:prstGeom prst="rect">
            <a:avLst/>
          </a:prstGeom>
          <a:noFill/>
        </p:spPr>
        <p:txBody>
          <a:bodyPr wrap="square">
            <a:spAutoFit/>
          </a:bodyPr>
          <a:lstStyle/>
          <a:p>
            <a:pPr algn="l">
              <a:buFont typeface="+mj-lt"/>
              <a:buAutoNum type="arabicPeriod"/>
            </a:pPr>
            <a:r>
              <a:rPr lang="vi-VN" sz="2400" i="1" dirty="0">
                <a:effectLst>
                  <a:outerShdw blurRad="38100" dist="38100" dir="2700000" algn="tl">
                    <a:srgbClr val="000000">
                      <a:alpha val="43137"/>
                    </a:srgbClr>
                  </a:outerShdw>
                </a:effectLst>
                <a:highlight>
                  <a:srgbClr val="FFFF00"/>
                </a:highlight>
              </a:rPr>
              <a:t>Phần I : </a:t>
            </a:r>
            <a:r>
              <a:rPr lang="vi-VN" sz="2400" i="1" dirty="0">
                <a:effectLst>
                  <a:outerShdw blurRad="38100" dist="38100" dir="2700000" algn="tl">
                    <a:srgbClr val="000000">
                      <a:alpha val="43137"/>
                    </a:srgbClr>
                  </a:outerShdw>
                </a:effectLst>
                <a:highlight>
                  <a:srgbClr val="FFFF00"/>
                </a:highlight>
                <a:hlinkClick r:id="rId16">
                  <a:extLst>
                    <a:ext uri="{A12FA001-AC4F-418D-AE19-62706E023703}">
                      <ahyp:hlinkClr xmlns:ahyp="http://schemas.microsoft.com/office/drawing/2018/hyperlinkcolor" val="tx"/>
                    </a:ext>
                  </a:extLst>
                </a:hlinkClick>
              </a:rPr>
              <a:t>Trích xuất dữ liệu bài hát từ API của Spotify bằng Python</a:t>
            </a:r>
            <a:endParaRPr lang="vi-VN" sz="2400" i="1" dirty="0">
              <a:effectLst>
                <a:outerShdw blurRad="38100" dist="38100" dir="2700000" algn="tl">
                  <a:srgbClr val="000000">
                    <a:alpha val="43137"/>
                  </a:srgbClr>
                </a:outerShdw>
              </a:effectLst>
              <a:highlight>
                <a:srgbClr val="FFFF00"/>
              </a:highlight>
            </a:endParaRPr>
          </a:p>
          <a:p>
            <a:pPr algn="l">
              <a:buFont typeface="+mj-lt"/>
              <a:buAutoNum type="arabicPeriod"/>
            </a:pPr>
            <a:r>
              <a:rPr lang="vi-VN" sz="2400" i="1" dirty="0">
                <a:effectLst>
                  <a:outerShdw blurRad="38100" dist="38100" dir="2700000" algn="tl">
                    <a:srgbClr val="000000">
                      <a:alpha val="43137"/>
                    </a:srgbClr>
                  </a:outerShdw>
                </a:effectLst>
                <a:highlight>
                  <a:srgbClr val="FFFF00"/>
                </a:highlight>
              </a:rPr>
              <a:t>Phần III : Xây dựng hệ thống đề xuất bài hát với Spotify</a:t>
            </a:r>
          </a:p>
          <a:p>
            <a:pPr algn="l">
              <a:buFont typeface="+mj-lt"/>
              <a:buAutoNum type="arabicPeriod"/>
            </a:pPr>
            <a:r>
              <a:rPr lang="vi-VN" sz="2400" i="1" dirty="0">
                <a:effectLst>
                  <a:outerShdw blurRad="38100" dist="38100" dir="2700000" algn="tl">
                    <a:srgbClr val="000000">
                      <a:alpha val="43137"/>
                    </a:srgbClr>
                  </a:outerShdw>
                </a:effectLst>
                <a:highlight>
                  <a:srgbClr val="FFFF00"/>
                </a:highlight>
              </a:rPr>
              <a:t>Phần IV : </a:t>
            </a:r>
            <a:r>
              <a:rPr lang="vi-VN" sz="2400" i="1" dirty="0">
                <a:effectLst>
                  <a:outerShdw blurRad="38100" dist="38100" dir="2700000" algn="tl">
                    <a:srgbClr val="000000">
                      <a:alpha val="43137"/>
                    </a:srgbClr>
                  </a:outerShdw>
                </a:effectLst>
                <a:highlight>
                  <a:srgbClr val="FFFF00"/>
                </a:highlight>
                <a:hlinkClick r:id="rId17">
                  <a:extLst>
                    <a:ext uri="{A12FA001-AC4F-418D-AE19-62706E023703}">
                      <ahyp:hlinkClr xmlns:ahyp="http://schemas.microsoft.com/office/drawing/2018/hyperlinkcolor" val="tx"/>
                    </a:ext>
                  </a:extLst>
                </a:hlinkClick>
              </a:rPr>
              <a:t>Triển khai Mô hình Đề xuất Spotify với Flask</a:t>
            </a:r>
            <a:endParaRPr lang="vi-VN" sz="2400" i="1" dirty="0">
              <a:effectLst>
                <a:outerShdw blurRad="38100" dist="38100" dir="2700000" algn="tl">
                  <a:srgbClr val="000000">
                    <a:alpha val="43137"/>
                  </a:srgbClr>
                </a:outerShdw>
              </a:effectLst>
              <a:highlight>
                <a:srgbClr val="FFFF00"/>
              </a:highlight>
            </a:endParaRPr>
          </a:p>
        </p:txBody>
      </p:sp>
    </p:spTree>
    <p:extLst>
      <p:ext uri="{BB962C8B-B14F-4D97-AF65-F5344CB8AC3E}">
        <p14:creationId xmlns:p14="http://schemas.microsoft.com/office/powerpoint/2010/main" val="1376780837"/>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8"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5" presetClass="exit" presetSubtype="0" repeatCount="indefinite" fill="hold" grpId="0" nodeType="withEffect">
                                  <p:stCondLst>
                                    <p:cond delay="0"/>
                                  </p:stCondLst>
                                  <p:childTnLst>
                                    <p:animEffect transition="out" filter="fade">
                                      <p:cBhvr>
                                        <p:cTn id="6" dur="5000"/>
                                        <p:tgtEl>
                                          <p:spTgt spid="10"/>
                                        </p:tgtEl>
                                      </p:cBhvr>
                                    </p:animEffect>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5000"/>
                                        <p:tgtEl>
                                          <p:spTgt spid="10"/>
                                        </p:tgtEl>
                                        <p:attrNameLst>
                                          <p:attrName>ppt_h</p:attrName>
                                        </p:attrNameLst>
                                      </p:cBhvr>
                                      <p:tavLst>
                                        <p:tav tm="0">
                                          <p:val>
                                            <p:strVal val="ppt_h"/>
                                          </p:val>
                                        </p:tav>
                                        <p:tav tm="100000">
                                          <p:val>
                                            <p:strVal val="ppt_h"/>
                                          </p:val>
                                        </p:tav>
                                      </p:tavLst>
                                    </p:anim>
                                    <p:set>
                                      <p:cBhvr>
                                        <p:cTn id="9" dur="1" fill="hold">
                                          <p:stCondLst>
                                            <p:cond delay="4999"/>
                                          </p:stCondLst>
                                        </p:cTn>
                                        <p:tgtEl>
                                          <p:spTgt spid="10"/>
                                        </p:tgtEl>
                                        <p:attrNameLst>
                                          <p:attrName>style.visibility</p:attrName>
                                        </p:attrNameLst>
                                      </p:cBhvr>
                                      <p:to>
                                        <p:strVal val="hidden"/>
                                      </p:to>
                                    </p:set>
                                  </p:childTnLst>
                                </p:cTn>
                              </p:par>
                              <p:par>
                                <p:cTn id="10" presetID="45" presetClass="exit" presetSubtype="0" repeatCount="indefinite" fill="hold" grpId="0" nodeType="withEffect">
                                  <p:stCondLst>
                                    <p:cond delay="0"/>
                                  </p:stCondLst>
                                  <p:childTnLst>
                                    <p:animEffect transition="out" filter="fade">
                                      <p:cBhvr>
                                        <p:cTn id="11" dur="5000"/>
                                        <p:tgtEl>
                                          <p:spTgt spid="11"/>
                                        </p:tgtEl>
                                      </p:cBhvr>
                                    </p:animEffect>
                                    <p:anim calcmode="lin" valueType="num">
                                      <p:cBhvr>
                                        <p:cTn id="12" dur="5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5000"/>
                                        <p:tgtEl>
                                          <p:spTgt spid="11"/>
                                        </p:tgtEl>
                                        <p:attrNameLst>
                                          <p:attrName>ppt_h</p:attrName>
                                        </p:attrNameLst>
                                      </p:cBhvr>
                                      <p:tavLst>
                                        <p:tav tm="0">
                                          <p:val>
                                            <p:strVal val="ppt_h"/>
                                          </p:val>
                                        </p:tav>
                                        <p:tav tm="100000">
                                          <p:val>
                                            <p:strVal val="ppt_h"/>
                                          </p:val>
                                        </p:tav>
                                      </p:tavLst>
                                    </p:anim>
                                    <p:set>
                                      <p:cBhvr>
                                        <p:cTn id="14" dur="1" fill="hold">
                                          <p:stCondLst>
                                            <p:cond delay="4999"/>
                                          </p:stCondLst>
                                        </p:cTn>
                                        <p:tgtEl>
                                          <p:spTgt spid="11"/>
                                        </p:tgtEl>
                                        <p:attrNameLst>
                                          <p:attrName>style.visibility</p:attrName>
                                        </p:attrNameLst>
                                      </p:cBhvr>
                                      <p:to>
                                        <p:strVal val="hidden"/>
                                      </p:to>
                                    </p:set>
                                  </p:childTnLst>
                                </p:cTn>
                              </p:par>
                              <p:par>
                                <p:cTn id="15" presetID="45" presetClass="exit" presetSubtype="0" repeatCount="indefinite" fill="hold" nodeType="withEffect">
                                  <p:stCondLst>
                                    <p:cond delay="0"/>
                                  </p:stCondLst>
                                  <p:childTnLst>
                                    <p:animEffect transition="out" filter="fade">
                                      <p:cBhvr>
                                        <p:cTn id="16" dur="5000"/>
                                        <p:tgtEl>
                                          <p:spTgt spid="15"/>
                                        </p:tgtEl>
                                      </p:cBhvr>
                                    </p:animEffect>
                                    <p:anim calcmode="lin" valueType="num">
                                      <p:cBhvr>
                                        <p:cTn id="17" dur="5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5000"/>
                                        <p:tgtEl>
                                          <p:spTgt spid="15"/>
                                        </p:tgtEl>
                                        <p:attrNameLst>
                                          <p:attrName>ppt_h</p:attrName>
                                        </p:attrNameLst>
                                      </p:cBhvr>
                                      <p:tavLst>
                                        <p:tav tm="0">
                                          <p:val>
                                            <p:strVal val="ppt_h"/>
                                          </p:val>
                                        </p:tav>
                                        <p:tav tm="100000">
                                          <p:val>
                                            <p:strVal val="ppt_h"/>
                                          </p:val>
                                        </p:tav>
                                      </p:tavLst>
                                    </p:anim>
                                    <p:set>
                                      <p:cBhvr>
                                        <p:cTn id="19" dur="1" fill="hold">
                                          <p:stCondLst>
                                            <p:cond delay="4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3" name="Google Shape;543;p35"/>
          <p:cNvSpPr/>
          <p:nvPr>
            <p:custDataLst>
              <p:tags r:id="rId1"/>
            </p:custDataLst>
          </p:nvPr>
        </p:nvSpPr>
        <p:spPr>
          <a:xfrm>
            <a:off x="2281823" y="743115"/>
            <a:ext cx="5614400" cy="3585200"/>
          </a:xfrm>
          <a:prstGeom prst="rect">
            <a:avLst/>
          </a:prstGeom>
          <a:no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sz="1300">
              <a:solidFill>
                <a:srgbClr val="65677F"/>
              </a:solidFill>
              <a:latin typeface="Chivo Light"/>
              <a:ea typeface="Chivo Light"/>
              <a:cs typeface="Chivo Light"/>
              <a:sym typeface="Chivo Light"/>
            </a:endParaRPr>
          </a:p>
        </p:txBody>
      </p:sp>
      <p:sp>
        <p:nvSpPr>
          <p:cNvPr id="544" name="Google Shape;544;p35"/>
          <p:cNvSpPr txBox="1">
            <a:spLocks noGrp="1"/>
          </p:cNvSpPr>
          <p:nvPr>
            <p:ph type="sldNum" idx="4294967295"/>
            <p:custDataLst>
              <p:tags r:id="rId2"/>
            </p:custDataLst>
          </p:nvPr>
        </p:nvSpPr>
        <p:spPr>
          <a:xfrm>
            <a:off x="11460163" y="6332538"/>
            <a:ext cx="731837" cy="525462"/>
          </a:xfrm>
          <a:prstGeom prst="rect">
            <a:avLst/>
          </a:prstGeom>
        </p:spPr>
        <p:txBody>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00000000-1234-1234-1234-123412341234}" type="slidenum">
              <a:rPr lang="en" smtClean="0"/>
              <a:t>40</a:t>
            </a:fld>
            <a:endParaRPr lang="en"/>
          </a:p>
        </p:txBody>
      </p:sp>
      <p:sp>
        <p:nvSpPr>
          <p:cNvPr id="8" name="TextBox 7"/>
          <p:cNvSpPr txBox="1"/>
          <p:nvPr>
            <p:custDataLst>
              <p:tags r:id="rId3"/>
            </p:custDataLst>
          </p:nvPr>
        </p:nvSpPr>
        <p:spPr>
          <a:xfrm>
            <a:off x="3245481" y="1493949"/>
            <a:ext cx="184731" cy="369332"/>
          </a:xfrm>
          <a:prstGeom prst="rect">
            <a:avLst/>
          </a:prstGeom>
          <a:noFill/>
        </p:spPr>
        <p:txBody>
          <a:bodyPr wrap="non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58" name="Google Shape;297;p36"/>
          <p:cNvSpPr/>
          <p:nvPr>
            <p:custDataLst>
              <p:tags r:id="rId4"/>
            </p:custDataLst>
          </p:nvPr>
        </p:nvSpPr>
        <p:spPr>
          <a:xfrm>
            <a:off x="144479" y="5381189"/>
            <a:ext cx="2021435" cy="115484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473D37"/>
          </a:solid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nvGrpSpPr>
          <p:cNvPr id="57" name="Google Shape;158;p15"/>
          <p:cNvGrpSpPr/>
          <p:nvPr>
            <p:custDataLst>
              <p:tags r:id="rId5"/>
            </p:custDataLst>
          </p:nvPr>
        </p:nvGrpSpPr>
        <p:grpSpPr>
          <a:xfrm>
            <a:off x="9272790" y="297128"/>
            <a:ext cx="2057691" cy="1308663"/>
            <a:chOff x="1934025" y="1001650"/>
            <a:chExt cx="415300" cy="355600"/>
          </a:xfrm>
        </p:grpSpPr>
        <p:sp>
          <p:nvSpPr>
            <p:cNvPr id="59" name="Google Shape;159;p15"/>
            <p:cNvSpPr/>
            <p:nvPr>
              <p:custDataLst>
                <p:tags r:id="rId8"/>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0" name="Google Shape;160;p15"/>
            <p:cNvSpPr/>
            <p:nvPr>
              <p:custDataLst>
                <p:tags r:id="rId9"/>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1" name="Google Shape;161;p15"/>
            <p:cNvSpPr/>
            <p:nvPr>
              <p:custDataLst>
                <p:tags r:id="rId10"/>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2" name="Google Shape;162;p15"/>
            <p:cNvSpPr/>
            <p:nvPr>
              <p:custDataLst>
                <p:tags r:id="rId11"/>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4" name="Google Shape;302;p42"/>
          <p:cNvSpPr/>
          <p:nvPr>
            <p:custDataLst>
              <p:tags r:id="rId6"/>
            </p:custDataLst>
          </p:nvPr>
        </p:nvSpPr>
        <p:spPr>
          <a:xfrm>
            <a:off x="224287" y="224287"/>
            <a:ext cx="10524226" cy="617651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5" name="Rectangle 14"/>
          <p:cNvSpPr/>
          <p:nvPr>
            <p:custDataLst>
              <p:tags r:id="rId7"/>
            </p:custDataLst>
          </p:nvPr>
        </p:nvSpPr>
        <p:spPr>
          <a:xfrm>
            <a:off x="1331042" y="1863281"/>
            <a:ext cx="6841491" cy="1938992"/>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6000" b="1" dirty="0">
                <a:solidFill>
                  <a:srgbClr val="FFFF00"/>
                </a:solidFill>
                <a:effectLst>
                  <a:outerShdw blurRad="38100" dist="38100" dir="2700000" algn="tl">
                    <a:srgbClr val="000000">
                      <a:alpha val="43137"/>
                    </a:srgbClr>
                  </a:outerShdw>
                </a:effectLst>
              </a:rPr>
              <a:t>Quay </a:t>
            </a:r>
            <a:r>
              <a:rPr lang="en-US" sz="6000" b="1" dirty="0" err="1">
                <a:solidFill>
                  <a:srgbClr val="FFFF00"/>
                </a:solidFill>
                <a:effectLst>
                  <a:outerShdw blurRad="38100" dist="38100" dir="2700000" algn="tl">
                    <a:srgbClr val="000000">
                      <a:alpha val="43137"/>
                    </a:srgbClr>
                  </a:outerShdw>
                </a:effectLst>
              </a:rPr>
              <a:t>lui</a:t>
            </a:r>
            <a:r>
              <a:rPr lang="en-US" sz="6000" b="1" dirty="0">
                <a:solidFill>
                  <a:srgbClr val="FFFF00"/>
                </a:solidFill>
                <a:effectLst>
                  <a:outerShdw blurRad="38100" dist="38100" dir="2700000" algn="tl">
                    <a:srgbClr val="000000">
                      <a:alpha val="43137"/>
                    </a:srgbClr>
                  </a:outerShdw>
                </a:effectLst>
              </a:rPr>
              <a:t> </a:t>
            </a:r>
            <a:r>
              <a:rPr lang="en-US" sz="6000" b="1" dirty="0" err="1">
                <a:solidFill>
                  <a:srgbClr val="FFFF00"/>
                </a:solidFill>
                <a:effectLst>
                  <a:outerShdw blurRad="38100" dist="38100" dir="2700000" algn="tl">
                    <a:srgbClr val="000000">
                      <a:alpha val="43137"/>
                    </a:srgbClr>
                  </a:outerShdw>
                </a:effectLst>
              </a:rPr>
              <a:t>tổ</a:t>
            </a:r>
            <a:r>
              <a:rPr lang="en-US" sz="6000" b="1" dirty="0">
                <a:solidFill>
                  <a:srgbClr val="FFFF00"/>
                </a:solidFill>
                <a:effectLst>
                  <a:outerShdw blurRad="38100" dist="38100" dir="2700000" algn="tl">
                    <a:srgbClr val="000000">
                      <a:alpha val="43137"/>
                    </a:srgbClr>
                  </a:outerShdw>
                </a:effectLst>
              </a:rPr>
              <a:t> </a:t>
            </a:r>
            <a:r>
              <a:rPr lang="en-US" sz="6000" b="1" dirty="0" err="1">
                <a:solidFill>
                  <a:srgbClr val="FFFF00"/>
                </a:solidFill>
                <a:effectLst>
                  <a:outerShdw blurRad="38100" dist="38100" dir="2700000" algn="tl">
                    <a:srgbClr val="000000">
                      <a:alpha val="43137"/>
                    </a:srgbClr>
                  </a:outerShdw>
                </a:effectLst>
              </a:rPr>
              <a:t>hợp</a:t>
            </a:r>
            <a:r>
              <a:rPr lang="en-US" sz="6000" b="1" dirty="0">
                <a:solidFill>
                  <a:srgbClr val="FFFF00"/>
                </a:solidFill>
                <a:effectLst>
                  <a:outerShdw blurRad="38100" dist="38100" dir="2700000" algn="tl">
                    <a:srgbClr val="000000">
                      <a:alpha val="43137"/>
                    </a:srgbClr>
                  </a:outerShdw>
                </a:effectLst>
              </a:rPr>
              <a:t> </a:t>
            </a:r>
            <a:r>
              <a:rPr lang="en-US" sz="6000" b="1" dirty="0" err="1">
                <a:solidFill>
                  <a:srgbClr val="FFFF00"/>
                </a:solidFill>
                <a:effectLst>
                  <a:outerShdw blurRad="38100" dist="38100" dir="2700000" algn="tl">
                    <a:srgbClr val="000000">
                      <a:alpha val="43137"/>
                    </a:srgbClr>
                  </a:outerShdw>
                </a:effectLst>
              </a:rPr>
              <a:t>chập</a:t>
            </a:r>
            <a:r>
              <a:rPr lang="en-US" sz="6000" b="1" dirty="0">
                <a:solidFill>
                  <a:srgbClr val="FFFF00"/>
                </a:solidFill>
                <a:effectLst>
                  <a:outerShdw blurRad="38100" dist="38100" dir="2700000" algn="tl">
                    <a:srgbClr val="000000">
                      <a:alpha val="43137"/>
                    </a:srgbClr>
                  </a:outerShdw>
                </a:effectLst>
              </a:rPr>
              <a:t> K </a:t>
            </a:r>
            <a:r>
              <a:rPr lang="en-US" sz="6000" b="1" dirty="0" err="1">
                <a:solidFill>
                  <a:srgbClr val="FFFF00"/>
                </a:solidFill>
                <a:effectLst>
                  <a:outerShdw blurRad="38100" dist="38100" dir="2700000" algn="tl">
                    <a:srgbClr val="000000">
                      <a:alpha val="43137"/>
                    </a:srgbClr>
                  </a:outerShdw>
                </a:effectLst>
              </a:rPr>
              <a:t>của</a:t>
            </a:r>
            <a:r>
              <a:rPr lang="en-US" sz="6000" b="1" dirty="0">
                <a:solidFill>
                  <a:srgbClr val="FFFF00"/>
                </a:solidFill>
                <a:effectLst>
                  <a:outerShdw blurRad="38100" dist="38100" dir="2700000" algn="tl">
                    <a:srgbClr val="000000">
                      <a:alpha val="43137"/>
                    </a:srgbClr>
                  </a:outerShdw>
                </a:effectLst>
              </a:rPr>
              <a:t> N</a:t>
            </a:r>
          </a:p>
        </p:txBody>
      </p:sp>
      <p:sp>
        <p:nvSpPr>
          <p:cNvPr id="13" name="Oval 12">
            <a:extLst>
              <a:ext uri="{FF2B5EF4-FFF2-40B4-BE49-F238E27FC236}">
                <a16:creationId xmlns:a16="http://schemas.microsoft.com/office/drawing/2014/main" id="{A688E391-A4EC-43CC-84E1-2A97413358B5}"/>
              </a:ext>
            </a:extLst>
          </p:cNvPr>
          <p:cNvSpPr/>
          <p:nvPr/>
        </p:nvSpPr>
        <p:spPr>
          <a:xfrm>
            <a:off x="8190134" y="2868243"/>
            <a:ext cx="4005330" cy="4005330"/>
          </a:xfrm>
          <a:prstGeom prst="ellipse">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98AEBB6-B745-4DA5-9DC0-D1720C7977AA}"/>
              </a:ext>
            </a:extLst>
          </p:cNvPr>
          <p:cNvSpPr/>
          <p:nvPr/>
        </p:nvSpPr>
        <p:spPr>
          <a:xfrm>
            <a:off x="8368292" y="3046401"/>
            <a:ext cx="3649014" cy="364901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98EF3829-FAB4-4704-A79C-51BE93D222B5}"/>
              </a:ext>
            </a:extLst>
          </p:cNvPr>
          <p:cNvSpPr txBox="1"/>
          <p:nvPr/>
        </p:nvSpPr>
        <p:spPr>
          <a:xfrm>
            <a:off x="9271960" y="2901138"/>
            <a:ext cx="1841679" cy="3939540"/>
          </a:xfrm>
          <a:prstGeom prst="rect">
            <a:avLst/>
          </a:prstGeom>
          <a:noFill/>
        </p:spPr>
        <p:txBody>
          <a:bodyPr wrap="square" rtlCol="0">
            <a:spAutoFit/>
          </a:bodyPr>
          <a:lstStyle/>
          <a:p>
            <a:r>
              <a:rPr lang="en-US" sz="25000" dirty="0">
                <a:solidFill>
                  <a:schemeClr val="bg1"/>
                </a:solidFill>
                <a:latin typeface="Arial" panose="020B0604020202020204" pitchFamily="34" charset="0"/>
                <a:cs typeface="Arial" panose="020B0604020202020204" pitchFamily="34" charset="0"/>
              </a:rPr>
              <a:t>5</a:t>
            </a:r>
            <a:endParaRPr lang="en-IN" sz="250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1F230B8-35E4-4D9C-A959-8E85E21AFBED}"/>
              </a:ext>
            </a:extLst>
          </p:cNvPr>
          <p:cNvSpPr txBox="1"/>
          <p:nvPr/>
        </p:nvSpPr>
        <p:spPr>
          <a:xfrm>
            <a:off x="9271960" y="2901138"/>
            <a:ext cx="1841679" cy="3939540"/>
          </a:xfrm>
          <a:prstGeom prst="rect">
            <a:avLst/>
          </a:prstGeom>
          <a:noFill/>
        </p:spPr>
        <p:txBody>
          <a:bodyPr wrap="square" rtlCol="0">
            <a:spAutoFit/>
          </a:bodyPr>
          <a:lstStyle/>
          <a:p>
            <a:r>
              <a:rPr lang="en-US" sz="25000" dirty="0">
                <a:solidFill>
                  <a:schemeClr val="bg1"/>
                </a:solidFill>
                <a:latin typeface="Arial" panose="020B0604020202020204" pitchFamily="34" charset="0"/>
                <a:cs typeface="Arial" panose="020B0604020202020204" pitchFamily="34" charset="0"/>
              </a:rPr>
              <a:t>4</a:t>
            </a:r>
            <a:endParaRPr lang="en-IN" sz="250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61D0A5D-ED46-477A-BDD2-A08EA7396568}"/>
              </a:ext>
            </a:extLst>
          </p:cNvPr>
          <p:cNvSpPr txBox="1"/>
          <p:nvPr/>
        </p:nvSpPr>
        <p:spPr>
          <a:xfrm>
            <a:off x="9271960" y="2901138"/>
            <a:ext cx="1841679" cy="3939540"/>
          </a:xfrm>
          <a:prstGeom prst="rect">
            <a:avLst/>
          </a:prstGeom>
          <a:noFill/>
        </p:spPr>
        <p:txBody>
          <a:bodyPr wrap="square" rtlCol="0">
            <a:spAutoFit/>
          </a:bodyPr>
          <a:lstStyle/>
          <a:p>
            <a:r>
              <a:rPr lang="en-US" sz="25000" dirty="0">
                <a:solidFill>
                  <a:schemeClr val="bg1"/>
                </a:solidFill>
                <a:latin typeface="Arial" panose="020B0604020202020204" pitchFamily="34" charset="0"/>
                <a:cs typeface="Arial" panose="020B0604020202020204" pitchFamily="34" charset="0"/>
              </a:rPr>
              <a:t>3</a:t>
            </a:r>
            <a:endParaRPr lang="en-IN" sz="25000"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7BF0D30-E77E-4112-8313-1DCD3D1C0FFB}"/>
              </a:ext>
            </a:extLst>
          </p:cNvPr>
          <p:cNvSpPr txBox="1"/>
          <p:nvPr/>
        </p:nvSpPr>
        <p:spPr>
          <a:xfrm>
            <a:off x="9271960" y="2901138"/>
            <a:ext cx="1841679" cy="3939540"/>
          </a:xfrm>
          <a:prstGeom prst="rect">
            <a:avLst/>
          </a:prstGeom>
          <a:noFill/>
        </p:spPr>
        <p:txBody>
          <a:bodyPr wrap="square" rtlCol="0">
            <a:spAutoFit/>
          </a:bodyPr>
          <a:lstStyle/>
          <a:p>
            <a:r>
              <a:rPr lang="en-US" sz="25000" dirty="0">
                <a:solidFill>
                  <a:schemeClr val="bg1"/>
                </a:solidFill>
                <a:latin typeface="Arial" panose="020B0604020202020204" pitchFamily="34" charset="0"/>
                <a:cs typeface="Arial" panose="020B0604020202020204" pitchFamily="34" charset="0"/>
              </a:rPr>
              <a:t>2</a:t>
            </a:r>
            <a:endParaRPr lang="en-IN" sz="25000"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3B42990-DB8C-4790-B7D8-70A807A78C65}"/>
              </a:ext>
            </a:extLst>
          </p:cNvPr>
          <p:cNvSpPr txBox="1"/>
          <p:nvPr/>
        </p:nvSpPr>
        <p:spPr>
          <a:xfrm>
            <a:off x="9271960" y="2901138"/>
            <a:ext cx="1841679" cy="3939540"/>
          </a:xfrm>
          <a:prstGeom prst="rect">
            <a:avLst/>
          </a:prstGeom>
          <a:noFill/>
        </p:spPr>
        <p:txBody>
          <a:bodyPr wrap="square" rtlCol="0">
            <a:spAutoFit/>
          </a:bodyPr>
          <a:lstStyle/>
          <a:p>
            <a:r>
              <a:rPr lang="en-US" sz="25000" dirty="0">
                <a:solidFill>
                  <a:schemeClr val="bg1"/>
                </a:solidFill>
                <a:latin typeface="Arial" panose="020B0604020202020204" pitchFamily="34" charset="0"/>
                <a:cs typeface="Arial" panose="020B0604020202020204" pitchFamily="34" charset="0"/>
              </a:rPr>
              <a:t>1</a:t>
            </a:r>
            <a:endParaRPr lang="en-IN" sz="25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2381975"/>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4"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5"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repeatCount="indefinite"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0"/>
                                        <p:tgtEl>
                                          <p:spTgt spid="15">
                                            <p:txEl>
                                              <p:pRg st="0" end="0"/>
                                            </p:txEl>
                                          </p:spTgt>
                                        </p:tgtEl>
                                      </p:cBhvr>
                                    </p:animEffect>
                                    <p:anim calcmode="lin" valueType="num">
                                      <p:cBhvr>
                                        <p:cTn id="8" dur="5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5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repeatCount="500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heel(1)">
                                      <p:cBhvr>
                                        <p:cTn id="14" dur="1000"/>
                                        <p:tgtEl>
                                          <p:spTgt spid="13"/>
                                        </p:tgtEl>
                                      </p:cBhvr>
                                    </p:animEffect>
                                  </p:childTnLst>
                                </p:cTn>
                              </p:par>
                              <p:par>
                                <p:cTn id="15" presetID="21" presetClass="entr" presetSubtype="1" repeatCount="500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1000"/>
                                        <p:tgtEl>
                                          <p:spTgt spid="16"/>
                                        </p:tgtEl>
                                      </p:cBhvr>
                                    </p:animEffect>
                                  </p:childTnLst>
                                </p:cTn>
                              </p:par>
                              <p:par>
                                <p:cTn id="18" presetID="1" presetClass="entr" presetSubtype="0" fill="hold" grpId="1" nodeType="withEffect">
                                  <p:stCondLst>
                                    <p:cond delay="1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xit" presetSubtype="0" fill="hold" grpId="0" nodeType="withEffect">
                                  <p:stCondLst>
                                    <p:cond delay="1000"/>
                                  </p:stCondLst>
                                  <p:childTnLst>
                                    <p:set>
                                      <p:cBhvr>
                                        <p:cTn id="21" dur="1" fill="hold">
                                          <p:stCondLst>
                                            <p:cond delay="0"/>
                                          </p:stCondLst>
                                        </p:cTn>
                                        <p:tgtEl>
                                          <p:spTgt spid="17"/>
                                        </p:tgtEl>
                                        <p:attrNameLst>
                                          <p:attrName>style.visibility</p:attrName>
                                        </p:attrNameLst>
                                      </p:cBhvr>
                                      <p:to>
                                        <p:strVal val="hidden"/>
                                      </p:to>
                                    </p:set>
                                  </p:childTnLst>
                                </p:cTn>
                              </p:par>
                              <p:par>
                                <p:cTn id="22" presetID="1" presetClass="entr" presetSubtype="0" fill="hold" grpId="0" nodeType="withEffect">
                                  <p:stCondLst>
                                    <p:cond delay="100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xit" presetSubtype="0" fill="hold" grpId="1" nodeType="withEffect">
                                  <p:stCondLst>
                                    <p:cond delay="2000"/>
                                  </p:stCondLst>
                                  <p:childTnLst>
                                    <p:set>
                                      <p:cBhvr>
                                        <p:cTn id="25" dur="1" fill="hold">
                                          <p:stCondLst>
                                            <p:cond delay="0"/>
                                          </p:stCondLst>
                                        </p:cTn>
                                        <p:tgtEl>
                                          <p:spTgt spid="18"/>
                                        </p:tgtEl>
                                        <p:attrNameLst>
                                          <p:attrName>style.visibility</p:attrName>
                                        </p:attrNameLst>
                                      </p:cBhvr>
                                      <p:to>
                                        <p:strVal val="hidden"/>
                                      </p:to>
                                    </p:set>
                                  </p:childTnLst>
                                </p:cTn>
                              </p:par>
                              <p:par>
                                <p:cTn id="26" presetID="1" presetClass="entr" presetSubtype="0" fill="hold" grpId="0" nodeType="withEffect">
                                  <p:stCondLst>
                                    <p:cond delay="200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xit" presetSubtype="0" fill="hold" grpId="1" nodeType="withEffect">
                                  <p:stCondLst>
                                    <p:cond delay="3000"/>
                                  </p:stCondLst>
                                  <p:childTnLst>
                                    <p:set>
                                      <p:cBhvr>
                                        <p:cTn id="29" dur="1" fill="hold">
                                          <p:stCondLst>
                                            <p:cond delay="0"/>
                                          </p:stCondLst>
                                        </p:cTn>
                                        <p:tgtEl>
                                          <p:spTgt spid="19"/>
                                        </p:tgtEl>
                                        <p:attrNameLst>
                                          <p:attrName>style.visibility</p:attrName>
                                        </p:attrNameLst>
                                      </p:cBhvr>
                                      <p:to>
                                        <p:strVal val="hidden"/>
                                      </p:to>
                                    </p:set>
                                  </p:childTnLst>
                                </p:cTn>
                              </p:par>
                              <p:par>
                                <p:cTn id="30" presetID="1" presetClass="entr" presetSubtype="0" fill="hold" grpId="0" nodeType="withEffect">
                                  <p:stCondLst>
                                    <p:cond delay="300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xit" presetSubtype="0" fill="hold" grpId="1" nodeType="withEffect">
                                  <p:stCondLst>
                                    <p:cond delay="4000"/>
                                  </p:stCondLst>
                                  <p:childTnLst>
                                    <p:set>
                                      <p:cBhvr>
                                        <p:cTn id="33" dur="1" fill="hold">
                                          <p:stCondLst>
                                            <p:cond delay="0"/>
                                          </p:stCondLst>
                                        </p:cTn>
                                        <p:tgtEl>
                                          <p:spTgt spid="20"/>
                                        </p:tgtEl>
                                        <p:attrNameLst>
                                          <p:attrName>style.visibility</p:attrName>
                                        </p:attrNameLst>
                                      </p:cBhvr>
                                      <p:to>
                                        <p:strVal val="hidden"/>
                                      </p:to>
                                    </p:set>
                                  </p:childTnLst>
                                </p:cTn>
                              </p:par>
                              <p:par>
                                <p:cTn id="34" presetID="1" presetClass="entr" presetSubtype="0" fill="hold" grpId="0" nodeType="withEffect">
                                  <p:stCondLst>
                                    <p:cond delay="400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xit" presetSubtype="0" fill="hold" grpId="1" nodeType="withEffect">
                                  <p:stCondLst>
                                    <p:cond delay="5000"/>
                                  </p:stCondLst>
                                  <p:childTnLst>
                                    <p:set>
                                      <p:cBhvr>
                                        <p:cTn id="37"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p:bldP spid="17" grpId="1"/>
      <p:bldP spid="18" grpId="0"/>
      <p:bldP spid="18" grpId="1"/>
      <p:bldP spid="19" grpId="0"/>
      <p:bldP spid="19" grpId="1"/>
      <p:bldP spid="20" grpId="0"/>
      <p:bldP spid="20" grpId="1"/>
      <p:bldP spid="21" grpId="0"/>
      <p:bldP spid="2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845A0F1E-160D-4FCD-9A19-22402FF2757C}"/>
              </a:ext>
            </a:extLst>
          </p:cNvPr>
          <p:cNvSpPr/>
          <p:nvPr>
            <p:custDataLst>
              <p:tags r:id="rId1"/>
            </p:custDataLst>
          </p:nvPr>
        </p:nvSpPr>
        <p:spPr>
          <a:xfrm>
            <a:off x="4299974" y="1658374"/>
            <a:ext cx="3592052" cy="351339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1219200" rtl="0" eaLnBrk="1" fontAlgn="auto" latinLnBrk="0" hangingPunct="1">
              <a:lnSpc>
                <a:spcPct val="100000"/>
              </a:lnSpc>
              <a:spcBef>
                <a:spcPct val="0"/>
              </a:spcBef>
              <a:spcAft>
                <a:spcPct val="0"/>
              </a:spcAft>
              <a:buClrTx/>
              <a:buSzTx/>
              <a:buFontTx/>
              <a:buNone/>
              <a:defRPr/>
            </a:pPr>
            <a:endParaRPr kumimoji="0" lang="vi-VN" sz="1867" b="0" i="0" u="none" strike="noStrike" kern="0" cap="none" spc="0" normalizeH="0" baseline="0" noProof="0">
              <a:ln>
                <a:noFill/>
              </a:ln>
              <a:solidFill>
                <a:srgbClr val="FFFFFF"/>
              </a:solidFill>
              <a:effectLst/>
              <a:uLnTx/>
              <a:uFillTx/>
              <a:latin typeface="Arial" pitchFamily="34" charset="0"/>
              <a:ea typeface="+mn-ea"/>
              <a:cs typeface="+mn-cs"/>
              <a:sym typeface="Arial" pitchFamily="34" charset="0"/>
            </a:endParaRPr>
          </a:p>
        </p:txBody>
      </p:sp>
      <p:pic>
        <p:nvPicPr>
          <p:cNvPr id="7" name="Picture 6">
            <a:extLst>
              <a:ext uri="{FF2B5EF4-FFF2-40B4-BE49-F238E27FC236}">
                <a16:creationId xmlns:a16="http://schemas.microsoft.com/office/drawing/2014/main" id="{91448435-B756-4239-9639-349093483BEF}"/>
              </a:ext>
            </a:extLst>
          </p:cNvPr>
          <p:cNvPicPr>
            <a:picLocks noChangeAspect="1"/>
          </p:cNvPicPr>
          <p:nvPr>
            <p:custDataLst>
              <p:tags r:id="rId2"/>
            </p:custDataLst>
          </p:nvPr>
        </p:nvPicPr>
        <p:blipFill>
          <a:blip r:embed="rId17">
            <a:extLst>
              <a:ext uri="{BEBA8EAE-BF5A-486C-A8C5-ECC9F3942E4B}">
                <a14:imgProps xmlns:a14="http://schemas.microsoft.com/office/drawing/2010/main">
                  <a14:imgLayer r:embed="rId18">
                    <a14:imgEffect>
                      <a14:backgroundRemoval t="0" b="95714" l="3778" r="96000"/>
                    </a14:imgEffect>
                  </a14:imgLayer>
                </a14:imgProps>
              </a:ext>
            </a:extLst>
          </a:blip>
          <a:stretch>
            <a:fillRect/>
          </a:stretch>
        </p:blipFill>
        <p:spPr>
          <a:xfrm>
            <a:off x="4061403" y="1540584"/>
            <a:ext cx="4016755" cy="3748971"/>
          </a:xfrm>
          <a:prstGeom prst="rect">
            <a:avLst/>
          </a:prstGeom>
        </p:spPr>
      </p:pic>
      <p:sp>
        <p:nvSpPr>
          <p:cNvPr id="6" name="Rectangle 5">
            <a:extLst>
              <a:ext uri="{FF2B5EF4-FFF2-40B4-BE49-F238E27FC236}">
                <a16:creationId xmlns:a16="http://schemas.microsoft.com/office/drawing/2014/main" id="{5C09F7A5-8A35-4F29-A275-47101F411BFA}"/>
              </a:ext>
            </a:extLst>
          </p:cNvPr>
          <p:cNvSpPr/>
          <p:nvPr>
            <p:custDataLst>
              <p:tags r:id="rId3"/>
            </p:custDataLst>
          </p:nvPr>
        </p:nvSpPr>
        <p:spPr>
          <a:xfrm>
            <a:off x="144207" y="157316"/>
            <a:ext cx="11851149" cy="6515509"/>
          </a:xfrm>
          <a:prstGeom prst="rect">
            <a:avLst/>
          </a:prstGeom>
          <a:noFill/>
          <a:ln w="38100">
            <a:solidFill>
              <a:srgbClr val="C8D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1219200" rtl="0" eaLnBrk="1" fontAlgn="auto" latinLnBrk="0" hangingPunct="1">
              <a:lnSpc>
                <a:spcPct val="100000"/>
              </a:lnSpc>
              <a:spcBef>
                <a:spcPct val="0"/>
              </a:spcBef>
              <a:spcAft>
                <a:spcPct val="0"/>
              </a:spcAft>
              <a:buClrTx/>
              <a:buSzTx/>
              <a:buFontTx/>
              <a:buNone/>
              <a:defRPr/>
            </a:pPr>
            <a:endParaRPr kumimoji="0" lang="vi-VN" sz="1867" b="0" i="0" u="none" strike="noStrike" kern="0" cap="none" spc="0" normalizeH="0" baseline="0" noProof="0">
              <a:ln>
                <a:noFill/>
              </a:ln>
              <a:solidFill>
                <a:srgbClr val="C8DEEE"/>
              </a:solidFill>
              <a:effectLst/>
              <a:uLnTx/>
              <a:uFillTx/>
              <a:latin typeface="Arial" pitchFamily="34" charset="0"/>
              <a:ea typeface="+mn-ea"/>
              <a:cs typeface="+mn-cs"/>
              <a:sym typeface="Arial" pitchFamily="34" charset="0"/>
            </a:endParaRPr>
          </a:p>
        </p:txBody>
      </p:sp>
      <p:sp>
        <p:nvSpPr>
          <p:cNvPr id="11" name="Rectangle: Rounded Corners 10">
            <a:extLst>
              <a:ext uri="{FF2B5EF4-FFF2-40B4-BE49-F238E27FC236}">
                <a16:creationId xmlns:a16="http://schemas.microsoft.com/office/drawing/2014/main" id="{D20F9455-00D5-45C0-AE9E-3887661DA697}"/>
              </a:ext>
            </a:extLst>
          </p:cNvPr>
          <p:cNvSpPr/>
          <p:nvPr>
            <p:custDataLst>
              <p:tags r:id="rId4"/>
            </p:custDataLst>
          </p:nvPr>
        </p:nvSpPr>
        <p:spPr>
          <a:xfrm>
            <a:off x="485057" y="445729"/>
            <a:ext cx="4320859" cy="1743587"/>
          </a:xfrm>
          <a:prstGeom prst="roundRect">
            <a:avLst/>
          </a:prstGeom>
          <a:solidFill>
            <a:schemeClr val="accent4">
              <a:lumMod val="20000"/>
              <a:lumOff val="8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1219200" rtl="0" eaLnBrk="1" fontAlgn="auto" latinLnBrk="0" hangingPunct="1">
              <a:lnSpc>
                <a:spcPct val="100000"/>
              </a:lnSpc>
              <a:spcBef>
                <a:spcPct val="0"/>
              </a:spcBef>
              <a:spcAft>
                <a:spcPct val="0"/>
              </a:spcAft>
              <a:buClrTx/>
              <a:buSzTx/>
              <a:buFontTx/>
              <a:buNone/>
              <a:defRPr/>
            </a:pPr>
            <a:endParaRPr kumimoji="0" lang="vi-VN" sz="1867" b="0" i="0" u="none" strike="noStrike" kern="0" cap="none" spc="0" normalizeH="0" baseline="0" noProof="0">
              <a:ln>
                <a:noFill/>
              </a:ln>
              <a:solidFill>
                <a:srgbClr val="FFFFFF"/>
              </a:solidFill>
              <a:effectLst/>
              <a:uLnTx/>
              <a:uFillTx/>
              <a:latin typeface="Arial" pitchFamily="34" charset="0"/>
              <a:ea typeface="+mn-ea"/>
              <a:cs typeface="+mn-cs"/>
              <a:sym typeface="Arial" pitchFamily="34" charset="0"/>
            </a:endParaRPr>
          </a:p>
        </p:txBody>
      </p:sp>
      <p:sp>
        <p:nvSpPr>
          <p:cNvPr id="12" name="Rectangle: Rounded Corners 11">
            <a:extLst>
              <a:ext uri="{FF2B5EF4-FFF2-40B4-BE49-F238E27FC236}">
                <a16:creationId xmlns:a16="http://schemas.microsoft.com/office/drawing/2014/main" id="{B2266DDF-E2E0-43DC-B18B-BE9140A44C38}"/>
              </a:ext>
            </a:extLst>
          </p:cNvPr>
          <p:cNvSpPr/>
          <p:nvPr>
            <p:custDataLst>
              <p:tags r:id="rId5"/>
            </p:custDataLst>
          </p:nvPr>
        </p:nvSpPr>
        <p:spPr>
          <a:xfrm>
            <a:off x="382776" y="4748068"/>
            <a:ext cx="4320859" cy="1743587"/>
          </a:xfrm>
          <a:prstGeom prst="roundRect">
            <a:avLst/>
          </a:prstGeom>
          <a:solidFill>
            <a:schemeClr val="accent4">
              <a:lumMod val="20000"/>
              <a:lumOff val="8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1219200" rtl="0" eaLnBrk="1" fontAlgn="auto" latinLnBrk="0" hangingPunct="1">
              <a:lnSpc>
                <a:spcPct val="100000"/>
              </a:lnSpc>
              <a:spcBef>
                <a:spcPct val="0"/>
              </a:spcBef>
              <a:spcAft>
                <a:spcPct val="0"/>
              </a:spcAft>
              <a:buClrTx/>
              <a:buSzTx/>
              <a:buFontTx/>
              <a:buNone/>
              <a:defRPr/>
            </a:pPr>
            <a:endParaRPr kumimoji="0" lang="vi-VN" sz="1867" b="0" i="0" u="none" strike="noStrike" kern="0" cap="none" spc="0" normalizeH="0" baseline="0" noProof="0">
              <a:ln>
                <a:noFill/>
              </a:ln>
              <a:solidFill>
                <a:srgbClr val="FFFFFF"/>
              </a:solidFill>
              <a:effectLst/>
              <a:uLnTx/>
              <a:uFillTx/>
              <a:latin typeface="Arial" pitchFamily="34" charset="0"/>
              <a:ea typeface="+mn-ea"/>
              <a:cs typeface="+mn-cs"/>
              <a:sym typeface="Arial" pitchFamily="34" charset="0"/>
            </a:endParaRPr>
          </a:p>
        </p:txBody>
      </p:sp>
      <p:sp>
        <p:nvSpPr>
          <p:cNvPr id="13" name="Rectangle: Rounded Corners 12">
            <a:extLst>
              <a:ext uri="{FF2B5EF4-FFF2-40B4-BE49-F238E27FC236}">
                <a16:creationId xmlns:a16="http://schemas.microsoft.com/office/drawing/2014/main" id="{E4A7A057-F0D3-4878-B587-F16FAB4E07AA}"/>
              </a:ext>
            </a:extLst>
          </p:cNvPr>
          <p:cNvSpPr/>
          <p:nvPr>
            <p:custDataLst>
              <p:tags r:id="rId6"/>
            </p:custDataLst>
          </p:nvPr>
        </p:nvSpPr>
        <p:spPr>
          <a:xfrm>
            <a:off x="7386085" y="366345"/>
            <a:ext cx="4320859" cy="1743587"/>
          </a:xfrm>
          <a:prstGeom prst="roundRect">
            <a:avLst/>
          </a:prstGeom>
          <a:solidFill>
            <a:schemeClr val="accent4">
              <a:lumMod val="20000"/>
              <a:lumOff val="8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1219200" rtl="0" eaLnBrk="1" fontAlgn="auto" latinLnBrk="0" hangingPunct="1">
              <a:lnSpc>
                <a:spcPct val="100000"/>
              </a:lnSpc>
              <a:spcBef>
                <a:spcPct val="0"/>
              </a:spcBef>
              <a:spcAft>
                <a:spcPct val="0"/>
              </a:spcAft>
              <a:buClrTx/>
              <a:buSzTx/>
              <a:buFontTx/>
              <a:buNone/>
              <a:defRPr/>
            </a:pPr>
            <a:endParaRPr kumimoji="0" lang="vi-VN" sz="1867" b="0" i="0" u="none" strike="noStrike" kern="0" cap="none" spc="0" normalizeH="0" baseline="0" noProof="0">
              <a:ln>
                <a:noFill/>
              </a:ln>
              <a:solidFill>
                <a:srgbClr val="FFFFFF"/>
              </a:solidFill>
              <a:effectLst/>
              <a:uLnTx/>
              <a:uFillTx/>
              <a:latin typeface="Arial" pitchFamily="34" charset="0"/>
              <a:ea typeface="+mn-ea"/>
              <a:cs typeface="+mn-cs"/>
              <a:sym typeface="Arial" pitchFamily="34" charset="0"/>
            </a:endParaRPr>
          </a:p>
        </p:txBody>
      </p:sp>
      <p:sp>
        <p:nvSpPr>
          <p:cNvPr id="14" name="Rectangle: Rounded Corners 13">
            <a:extLst>
              <a:ext uri="{FF2B5EF4-FFF2-40B4-BE49-F238E27FC236}">
                <a16:creationId xmlns:a16="http://schemas.microsoft.com/office/drawing/2014/main" id="{4A2A13F2-C8C4-4ED1-A8DC-9DC87AD7FF1B}"/>
              </a:ext>
            </a:extLst>
          </p:cNvPr>
          <p:cNvSpPr/>
          <p:nvPr>
            <p:custDataLst>
              <p:tags r:id="rId7"/>
            </p:custDataLst>
          </p:nvPr>
        </p:nvSpPr>
        <p:spPr>
          <a:xfrm>
            <a:off x="7328460" y="4737822"/>
            <a:ext cx="4320859" cy="1743587"/>
          </a:xfrm>
          <a:prstGeom prst="roundRect">
            <a:avLst/>
          </a:prstGeom>
          <a:solidFill>
            <a:schemeClr val="accent4">
              <a:lumMod val="20000"/>
              <a:lumOff val="8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1219200" rtl="0" eaLnBrk="1" fontAlgn="auto" latinLnBrk="0" hangingPunct="1">
              <a:lnSpc>
                <a:spcPct val="100000"/>
              </a:lnSpc>
              <a:spcBef>
                <a:spcPct val="0"/>
              </a:spcBef>
              <a:spcAft>
                <a:spcPct val="0"/>
              </a:spcAft>
              <a:buClrTx/>
              <a:buSzTx/>
              <a:buFontTx/>
              <a:buNone/>
              <a:defRPr/>
            </a:pPr>
            <a:endParaRPr kumimoji="0" lang="vi-VN" sz="1867" b="0" i="0" u="none" strike="noStrike" kern="0" cap="none" spc="0" normalizeH="0" baseline="0" noProof="0">
              <a:ln>
                <a:noFill/>
              </a:ln>
              <a:solidFill>
                <a:srgbClr val="FFFFFF"/>
              </a:solidFill>
              <a:effectLst/>
              <a:uLnTx/>
              <a:uFillTx/>
              <a:latin typeface="Arial" pitchFamily="34" charset="0"/>
              <a:ea typeface="+mn-ea"/>
              <a:cs typeface="+mn-cs"/>
              <a:sym typeface="Arial" pitchFamily="34" charset="0"/>
            </a:endParaRPr>
          </a:p>
        </p:txBody>
      </p:sp>
      <p:sp>
        <p:nvSpPr>
          <p:cNvPr id="15" name="TextBox 14">
            <a:extLst>
              <a:ext uri="{FF2B5EF4-FFF2-40B4-BE49-F238E27FC236}">
                <a16:creationId xmlns:a16="http://schemas.microsoft.com/office/drawing/2014/main" id="{E9B6C84D-FEA1-4988-A460-7C11A5637F35}"/>
              </a:ext>
            </a:extLst>
          </p:cNvPr>
          <p:cNvSpPr txBox="1"/>
          <p:nvPr>
            <p:custDataLst>
              <p:tags r:id="rId8"/>
            </p:custDataLst>
          </p:nvPr>
        </p:nvSpPr>
        <p:spPr>
          <a:xfrm>
            <a:off x="594735" y="724851"/>
            <a:ext cx="3997841" cy="1107996"/>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just" defTabSz="1219200" rtl="0" eaLnBrk="1" fontAlgn="auto" latinLnBrk="0" hangingPunct="1">
              <a:lnSpc>
                <a:spcPct val="100000"/>
              </a:lnSpc>
              <a:spcBef>
                <a:spcPct val="0"/>
              </a:spcBef>
              <a:spcAft>
                <a:spcPct val="0"/>
              </a:spcAft>
              <a:buClrTx/>
              <a:buSzTx/>
              <a:buFontTx/>
              <a:buNone/>
              <a:defRPr/>
            </a:pPr>
            <a:r>
              <a:rPr kumimoji="0" lang="vi-VN" sz="2133" b="0" i="0" u="none" strike="noStrike" kern="0" cap="none" spc="0" normalizeH="0" baseline="0" noProof="0">
                <a:ln>
                  <a:noFill/>
                </a:ln>
                <a:solidFill>
                  <a:srgbClr val="000000"/>
                </a:solidFill>
                <a:effectLst/>
                <a:uLnTx/>
                <a:uFillTx/>
                <a:latin typeface="Mali" panose="00000500000000000000" pitchFamily="2" charset="-34"/>
                <a:cs typeface="Mali" panose="00000500000000000000" pitchFamily="2" charset="-34"/>
                <a:sym typeface="Arial" pitchFamily="34" charset="0"/>
              </a:rPr>
              <a:t>Tích cực, chủ động tìm hiểu về những vấn đề liên quan đến hoạt động học tập. </a:t>
            </a:r>
          </a:p>
        </p:txBody>
      </p:sp>
      <p:sp>
        <p:nvSpPr>
          <p:cNvPr id="16" name="TextBox 15">
            <a:extLst>
              <a:ext uri="{FF2B5EF4-FFF2-40B4-BE49-F238E27FC236}">
                <a16:creationId xmlns:a16="http://schemas.microsoft.com/office/drawing/2014/main" id="{1B25FC2E-0C95-4A1E-B58F-E12680520D88}"/>
              </a:ext>
            </a:extLst>
          </p:cNvPr>
          <p:cNvSpPr txBox="1"/>
          <p:nvPr>
            <p:custDataLst>
              <p:tags r:id="rId9"/>
            </p:custDataLst>
          </p:nvPr>
        </p:nvSpPr>
        <p:spPr>
          <a:xfrm>
            <a:off x="553735" y="4864198"/>
            <a:ext cx="3997841" cy="1559401"/>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just" defTabSz="1219200" rtl="0" eaLnBrk="1" fontAlgn="auto" latinLnBrk="0" hangingPunct="1">
              <a:lnSpc>
                <a:spcPct val="100000"/>
              </a:lnSpc>
              <a:spcBef>
                <a:spcPct val="0"/>
              </a:spcBef>
              <a:spcAft>
                <a:spcPct val="0"/>
              </a:spcAft>
              <a:buClrTx/>
              <a:buSzTx/>
              <a:buFontTx/>
              <a:buNone/>
              <a:defRPr/>
            </a:pPr>
            <a:r>
              <a:rPr kumimoji="0" lang="vi-VN" sz="1867" b="0" i="0" u="none" strike="noStrike" kern="0" cap="none" spc="0" normalizeH="0" baseline="0" noProof="0">
                <a:ln>
                  <a:noFill/>
                </a:ln>
                <a:solidFill>
                  <a:srgbClr val="000000"/>
                </a:solidFill>
                <a:effectLst/>
                <a:uLnTx/>
                <a:uFillTx/>
                <a:latin typeface="Mali" panose="00000500000000000000" pitchFamily="2" charset="-34"/>
                <a:cs typeface="Mali" panose="00000500000000000000" pitchFamily="2" charset="-34"/>
                <a:sym typeface="Arial" pitchFamily="34" charset="0"/>
              </a:rPr>
              <a:t>Cần có tinh thần học hỏi, trao đổi kinh nghiệm Thầy cô, bạn bè, anh chị)</a:t>
            </a:r>
            <a:r>
              <a:rPr kumimoji="0" lang="vi-VN" sz="1867" b="0" i="0" u="none" strike="noStrike" kern="0" cap="none" spc="0" normalizeH="0" baseline="0" noProof="0">
                <a:ln>
                  <a:noFill/>
                </a:ln>
                <a:solidFill>
                  <a:srgbClr val="000000"/>
                </a:solidFill>
                <a:effectLst/>
                <a:uLnTx/>
                <a:uFillTx/>
                <a:latin typeface="Mali" panose="00000500000000000000" pitchFamily="2" charset="-34"/>
                <a:cs typeface="Mali" panose="00000500000000000000" pitchFamily="2" charset="-34"/>
                <a:sym typeface="Symbol" panose="05050102010706020507" pitchFamily="18" charset="2"/>
              </a:rPr>
              <a:t></a:t>
            </a:r>
            <a:r>
              <a:rPr kumimoji="0" lang="vi-VN" sz="1867" b="0" i="0" u="none" strike="noStrike" kern="0" cap="none" spc="0" normalizeH="0" baseline="0" noProof="0">
                <a:ln>
                  <a:noFill/>
                </a:ln>
                <a:solidFill>
                  <a:srgbClr val="000000"/>
                </a:solidFill>
                <a:effectLst/>
                <a:uLnTx/>
                <a:uFillTx/>
                <a:latin typeface="Mali" panose="00000500000000000000" pitchFamily="2" charset="-34"/>
                <a:cs typeface="Mali" panose="00000500000000000000" pitchFamily="2" charset="-34"/>
                <a:sym typeface="Arial" pitchFamily="34" charset="0"/>
              </a:rPr>
              <a:t>hình thành cho mình hệ thống phương pháp học tập phù hợp</a:t>
            </a:r>
          </a:p>
        </p:txBody>
      </p:sp>
      <p:sp>
        <p:nvSpPr>
          <p:cNvPr id="17" name="TextBox 16">
            <a:extLst>
              <a:ext uri="{FF2B5EF4-FFF2-40B4-BE49-F238E27FC236}">
                <a16:creationId xmlns:a16="http://schemas.microsoft.com/office/drawing/2014/main" id="{10385C77-A6B4-485A-BF36-29ED5539D50A}"/>
              </a:ext>
            </a:extLst>
          </p:cNvPr>
          <p:cNvSpPr txBox="1"/>
          <p:nvPr>
            <p:custDataLst>
              <p:tags r:id="rId10"/>
            </p:custDataLst>
          </p:nvPr>
        </p:nvSpPr>
        <p:spPr>
          <a:xfrm>
            <a:off x="7489969" y="466520"/>
            <a:ext cx="4266816" cy="1559401"/>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just" defTabSz="1219200" rtl="0" eaLnBrk="1" fontAlgn="auto" latinLnBrk="0" hangingPunct="1">
              <a:lnSpc>
                <a:spcPct val="100000"/>
              </a:lnSpc>
              <a:spcBef>
                <a:spcPct val="0"/>
              </a:spcBef>
              <a:spcAft>
                <a:spcPct val="0"/>
              </a:spcAft>
              <a:buClrTx/>
              <a:buSzTx/>
              <a:buFontTx/>
              <a:buNone/>
              <a:defRPr/>
            </a:pPr>
            <a:r>
              <a:rPr kumimoji="0" lang="vi-VN" sz="1867" b="0" i="0" u="none" strike="noStrike" kern="0" cap="none" spc="0" normalizeH="0" baseline="0" noProof="0" dirty="0">
                <a:ln>
                  <a:noFill/>
                </a:ln>
                <a:solidFill>
                  <a:srgbClr val="000000"/>
                </a:solidFill>
                <a:effectLst/>
                <a:uLnTx/>
                <a:uFillTx/>
                <a:latin typeface="Mali" panose="00000500000000000000" pitchFamily="2" charset="-34"/>
                <a:cs typeface="Mali" panose="00000500000000000000" pitchFamily="2" charset="-34"/>
                <a:sym typeface="Arial" pitchFamily="34" charset="0"/>
              </a:rPr>
              <a:t>Cần tích cực tham gia các hội nghị, hội thảo, CLB, các buổi giao lưu của lớp, khoa, trường</a:t>
            </a:r>
            <a:r>
              <a:rPr kumimoji="0" lang="vi-VN" sz="1867" b="0" i="0" u="none" strike="noStrike" kern="0" cap="none" spc="0" normalizeH="0" baseline="0" noProof="0" dirty="0">
                <a:ln>
                  <a:noFill/>
                </a:ln>
                <a:solidFill>
                  <a:srgbClr val="000000"/>
                </a:solidFill>
                <a:effectLst/>
                <a:uLnTx/>
                <a:uFillTx/>
                <a:latin typeface="Mali" panose="00000500000000000000" pitchFamily="2" charset="-34"/>
                <a:cs typeface="Mali" panose="00000500000000000000" pitchFamily="2" charset="-34"/>
                <a:sym typeface="Symbol" panose="05050102010706020507" pitchFamily="18" charset="2"/>
              </a:rPr>
              <a:t> </a:t>
            </a:r>
            <a:r>
              <a:rPr kumimoji="0" lang="vi-VN" sz="1867" b="0" i="0" u="none" strike="noStrike" kern="0" cap="none" spc="0" normalizeH="0" baseline="0" noProof="0" dirty="0">
                <a:ln>
                  <a:noFill/>
                </a:ln>
                <a:solidFill>
                  <a:srgbClr val="000000"/>
                </a:solidFill>
                <a:effectLst/>
                <a:uLnTx/>
                <a:uFillTx/>
                <a:latin typeface="Mali" panose="00000500000000000000" pitchFamily="2" charset="-34"/>
                <a:cs typeface="Mali" panose="00000500000000000000" pitchFamily="2" charset="-34"/>
                <a:sym typeface="Arial" pitchFamily="34" charset="0"/>
              </a:rPr>
              <a:t> mở rộng các MQH xã hội, học hỏi thêm kinh nghiệm cho bản thân.</a:t>
            </a:r>
          </a:p>
        </p:txBody>
      </p:sp>
      <p:sp>
        <p:nvSpPr>
          <p:cNvPr id="18" name="TextBox 17">
            <a:extLst>
              <a:ext uri="{FF2B5EF4-FFF2-40B4-BE49-F238E27FC236}">
                <a16:creationId xmlns:a16="http://schemas.microsoft.com/office/drawing/2014/main" id="{5CC87AD3-E8BB-4734-AA2F-2D43EC2A59FD}"/>
              </a:ext>
            </a:extLst>
          </p:cNvPr>
          <p:cNvSpPr txBox="1"/>
          <p:nvPr>
            <p:custDataLst>
              <p:tags r:id="rId11"/>
            </p:custDataLst>
          </p:nvPr>
        </p:nvSpPr>
        <p:spPr>
          <a:xfrm>
            <a:off x="7409524" y="4973543"/>
            <a:ext cx="4266816" cy="1272143"/>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just" defTabSz="1219200" rtl="0" eaLnBrk="1" fontAlgn="auto" latinLnBrk="0" hangingPunct="1">
              <a:lnSpc>
                <a:spcPct val="100000"/>
              </a:lnSpc>
              <a:spcBef>
                <a:spcPct val="0"/>
              </a:spcBef>
              <a:spcAft>
                <a:spcPct val="0"/>
              </a:spcAft>
              <a:buClrTx/>
              <a:buSzTx/>
              <a:buFontTx/>
              <a:buNone/>
              <a:defRPr/>
            </a:pPr>
            <a:r>
              <a:rPr kumimoji="0" lang="vi-VN" sz="1867" b="0" i="0" u="none" strike="noStrike" kern="0" cap="none" spc="0" normalizeH="0" baseline="0" noProof="0">
                <a:ln>
                  <a:noFill/>
                </a:ln>
                <a:solidFill>
                  <a:srgbClr val="000000"/>
                </a:solidFill>
                <a:effectLst/>
                <a:uLnTx/>
                <a:uFillTx/>
                <a:latin typeface="Mali" panose="00000500000000000000" pitchFamily="2" charset="-34"/>
                <a:cs typeface="Mali" panose="00000500000000000000" pitchFamily="2" charset="-34"/>
                <a:sym typeface="Arial" pitchFamily="34" charset="0"/>
              </a:rPr>
              <a:t>Rèn luyện ý chí quyết tâm, sẵn sàng đón nhận thử thách, khó khăn và tích cực nổ lực khắc phục khó khăn để vươn lên trong học tập.</a:t>
            </a:r>
          </a:p>
        </p:txBody>
      </p:sp>
      <p:pic>
        <p:nvPicPr>
          <p:cNvPr id="2" name="Picture 1">
            <a:extLst>
              <a:ext uri="{FF2B5EF4-FFF2-40B4-BE49-F238E27FC236}">
                <a16:creationId xmlns:a16="http://schemas.microsoft.com/office/drawing/2014/main" id="{EFDEE603-86BA-46DF-AE37-7353B1C9BC6E}"/>
              </a:ext>
            </a:extLst>
          </p:cNvPr>
          <p:cNvPicPr>
            <a:picLocks noChangeAspect="1"/>
          </p:cNvPicPr>
          <p:nvPr>
            <p:custDataLst>
              <p:tags r:id="rId12"/>
            </p:custDataLst>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21361696">
            <a:off x="7824284" y="2027579"/>
            <a:ext cx="1296560" cy="1296560"/>
          </a:xfrm>
          <a:prstGeom prst="rect">
            <a:avLst/>
          </a:prstGeom>
        </p:spPr>
      </p:pic>
      <p:pic>
        <p:nvPicPr>
          <p:cNvPr id="19" name="Picture 18">
            <a:extLst>
              <a:ext uri="{FF2B5EF4-FFF2-40B4-BE49-F238E27FC236}">
                <a16:creationId xmlns:a16="http://schemas.microsoft.com/office/drawing/2014/main" id="{5EDEEE44-AC33-4687-BA53-8C9F33B8209F}"/>
              </a:ext>
            </a:extLst>
          </p:cNvPr>
          <p:cNvPicPr>
            <a:picLocks noChangeAspect="1"/>
          </p:cNvPicPr>
          <p:nvPr>
            <p:custDataLst>
              <p:tags r:id="rId13"/>
            </p:custDataLst>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5400000">
            <a:off x="7824284" y="3397154"/>
            <a:ext cx="1296560" cy="1296560"/>
          </a:xfrm>
          <a:prstGeom prst="rect">
            <a:avLst/>
          </a:prstGeom>
        </p:spPr>
      </p:pic>
      <p:pic>
        <p:nvPicPr>
          <p:cNvPr id="20" name="Picture 19">
            <a:extLst>
              <a:ext uri="{FF2B5EF4-FFF2-40B4-BE49-F238E27FC236}">
                <a16:creationId xmlns:a16="http://schemas.microsoft.com/office/drawing/2014/main" id="{1E86C103-FF94-4280-B216-1FAF54E1A0B8}"/>
              </a:ext>
            </a:extLst>
          </p:cNvPr>
          <p:cNvPicPr>
            <a:picLocks noChangeAspect="1"/>
          </p:cNvPicPr>
          <p:nvPr>
            <p:custDataLst>
              <p:tags r:id="rId14"/>
            </p:custDataLst>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15893551">
            <a:off x="3082948" y="2051173"/>
            <a:ext cx="1296560" cy="1296560"/>
          </a:xfrm>
          <a:prstGeom prst="rect">
            <a:avLst/>
          </a:prstGeom>
        </p:spPr>
      </p:pic>
      <p:pic>
        <p:nvPicPr>
          <p:cNvPr id="21" name="Picture 20">
            <a:extLst>
              <a:ext uri="{FF2B5EF4-FFF2-40B4-BE49-F238E27FC236}">
                <a16:creationId xmlns:a16="http://schemas.microsoft.com/office/drawing/2014/main" id="{F6D889C0-A1AC-41BA-92DE-8BBC92E8BB83}"/>
              </a:ext>
            </a:extLst>
          </p:cNvPr>
          <p:cNvPicPr>
            <a:picLocks noChangeAspect="1"/>
          </p:cNvPicPr>
          <p:nvPr>
            <p:custDataLst>
              <p:tags r:id="rId15"/>
            </p:custDataLst>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11194697">
            <a:off x="3051395" y="3529736"/>
            <a:ext cx="1296560" cy="1296560"/>
          </a:xfrm>
          <a:prstGeom prst="rect">
            <a:avLst/>
          </a:prstGeom>
        </p:spPr>
      </p:pic>
    </p:spTree>
    <p:extLst>
      <p:ext uri="{BB962C8B-B14F-4D97-AF65-F5344CB8AC3E}">
        <p14:creationId xmlns:p14="http://schemas.microsoft.com/office/powerpoint/2010/main" val="620090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nodeType="clickPar">
                      <p:stCondLst>
                        <p:cond delay="indefinite"/>
                        <p:cond evt="onBegin" delay="0">
                          <p:tn val="13"/>
                        </p:cond>
                      </p:stCondLst>
                      <p:childTnLst>
                        <p:par>
                          <p:cTn id="15" fill="hold" nodeType="after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nodeType="clickPar">
                      <p:stCondLst>
                        <p:cond delay="indefinite"/>
                        <p:cond evt="onBegin" delay="0">
                          <p:tn val="24"/>
                        </p:cond>
                      </p:stCondLst>
                      <p:childTnLst>
                        <p:par>
                          <p:cTn id="26" fill="hold" nodeType="after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nodeType="clickPar">
                      <p:stCondLst>
                        <p:cond delay="indefinite"/>
                        <p:cond evt="onBegin" delay="0">
                          <p:tn val="35"/>
                        </p:cond>
                      </p:stCondLst>
                      <p:childTnLst>
                        <p:par>
                          <p:cTn id="37" fill="hold" nodeType="after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nodeType="clickPar">
                      <p:stCondLst>
                        <p:cond delay="indefinite"/>
                        <p:cond evt="onBegin" delay="0">
                          <p:tn val="46"/>
                        </p:cond>
                      </p:stCondLst>
                      <p:childTnLst>
                        <p:par>
                          <p:cTn id="48" fill="hold" nodeType="after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1" grpId="0" animBg="1"/>
      <p:bldP spid="12" grpId="0" animBg="1"/>
      <p:bldP spid="13" grpId="0" animBg="1"/>
      <p:bldP spid="14" grpId="0" animBg="1"/>
      <p:bldP spid="15" grpId="0"/>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custDataLst>
              <p:tags r:id="rId1"/>
            </p:custDataLst>
          </p:nvPr>
        </p:nvSpPr>
        <p:spPr/>
        <p:txBody>
          <a:bodyPr/>
          <a:lstStyle/>
          <a:p>
            <a:endParaRPr lang="en-US"/>
          </a:p>
        </p:txBody>
      </p:sp>
      <p:sp>
        <p:nvSpPr>
          <p:cNvPr id="11" name="Subtitle 10"/>
          <p:cNvSpPr>
            <a:spLocks noGrp="1"/>
          </p:cNvSpPr>
          <p:nvPr>
            <p:ph type="subTitle" idx="1"/>
            <p:custDataLst>
              <p:tags r:id="rId2"/>
            </p:custDataLst>
          </p:nvPr>
        </p:nvSpPr>
        <p:spPr/>
        <p:txBody>
          <a:bodyPr/>
          <a:lstStyle/>
          <a:p>
            <a:endParaRPr lang="en-US"/>
          </a:p>
        </p:txBody>
      </p:sp>
      <p:pic>
        <p:nvPicPr>
          <p:cNvPr id="3074" name="Picture 2" descr="Hình nền Powerpoint đơn giản màu xanh đẹp nhất"/>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bwMode="auto">
          <a:xfrm>
            <a:off x="50800" y="0"/>
            <a:ext cx="12141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3"/>
          <p:cNvSpPr txBox="1"/>
          <p:nvPr>
            <p:custDataLst>
              <p:tags r:id="rId4"/>
            </p:custDataLst>
          </p:nvPr>
        </p:nvSpPr>
        <p:spPr>
          <a:xfrm>
            <a:off x="2923391" y="1193800"/>
            <a:ext cx="6299200" cy="3048000"/>
          </a:xfrm>
          <a:prstGeom prst="rect">
            <a:avLst/>
          </a:prstGeom>
        </p:spPr>
        <p:txBody>
          <a:bodyPr vert="horz" lIns="121917" tIns="60958" rIns="121917" bIns="60958" rtlCol="0" anchor="ctr">
            <a:noAutofit/>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sz="9600">
              <a:solidFill>
                <a:srgbClr val="FFFF00"/>
              </a:solidFill>
              <a:latin typeface=".VnAristoteH" pitchFamily="34" charset="0"/>
            </a:endParaRPr>
          </a:p>
        </p:txBody>
      </p:sp>
      <p:grpSp>
        <p:nvGrpSpPr>
          <p:cNvPr id="7" name="Google Shape;669;p39"/>
          <p:cNvGrpSpPr/>
          <p:nvPr>
            <p:custDataLst>
              <p:tags r:id="rId5"/>
            </p:custDataLst>
          </p:nvPr>
        </p:nvGrpSpPr>
        <p:grpSpPr>
          <a:xfrm>
            <a:off x="808285" y="669809"/>
            <a:ext cx="1075937" cy="1047989"/>
            <a:chOff x="5926225" y="921350"/>
            <a:chExt cx="517800" cy="504350"/>
          </a:xfrm>
        </p:grpSpPr>
        <p:sp>
          <p:nvSpPr>
            <p:cNvPr id="8" name="Google Shape;670;p39"/>
            <p:cNvSpPr/>
            <p:nvPr>
              <p:custDataLst>
                <p:tags r:id="rId6"/>
              </p:custDataLst>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FFB000"/>
              </a:solidFill>
              <a:prstDash val="solid"/>
              <a:bevel/>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 name="Google Shape;671;p39"/>
            <p:cNvSpPr/>
            <p:nvPr>
              <p:custDataLst>
                <p:tags r:id="rId7"/>
              </p:custDataLst>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FFB000"/>
              </a:solidFill>
              <a:prstDash val="solid"/>
              <a:bevel/>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2" name="TextBox 11">
            <a:extLst>
              <a:ext uri="{FF2B5EF4-FFF2-40B4-BE49-F238E27FC236}">
                <a16:creationId xmlns:a16="http://schemas.microsoft.com/office/drawing/2014/main" id="{7E04EABA-90B5-44BB-946D-C276E71845A7}"/>
              </a:ext>
            </a:extLst>
          </p:cNvPr>
          <p:cNvSpPr txBox="1"/>
          <p:nvPr/>
        </p:nvSpPr>
        <p:spPr>
          <a:xfrm>
            <a:off x="6186616" y="3798332"/>
            <a:ext cx="3756454" cy="461665"/>
          </a:xfrm>
          <a:prstGeom prst="rect">
            <a:avLst/>
          </a:prstGeom>
          <a:noFill/>
        </p:spPr>
        <p:txBody>
          <a:bodyPr wrap="square" rtlCol="0">
            <a:spAutoFit/>
          </a:bodyPr>
          <a:lstStyle/>
          <a:p>
            <a:r>
              <a:rPr lang="en-US" sz="2400" i="1" dirty="0">
                <a:solidFill>
                  <a:srgbClr val="FC0C2E"/>
                </a:solidFill>
                <a:latin typeface="Impact" panose="020B0806030902050204" pitchFamily="34" charset="0"/>
              </a:rPr>
              <a:t>YOUR  SUB-TEXT GOES HERE</a:t>
            </a:r>
            <a:endParaRPr lang="en-IN" sz="2400" i="1" dirty="0">
              <a:solidFill>
                <a:srgbClr val="FC0C2E"/>
              </a:solidFill>
              <a:latin typeface="Impact" panose="020B0806030902050204" pitchFamily="34" charset="0"/>
            </a:endParaRPr>
          </a:p>
        </p:txBody>
      </p:sp>
      <p:sp>
        <p:nvSpPr>
          <p:cNvPr id="14" name="TextBox 13">
            <a:extLst>
              <a:ext uri="{FF2B5EF4-FFF2-40B4-BE49-F238E27FC236}">
                <a16:creationId xmlns:a16="http://schemas.microsoft.com/office/drawing/2014/main" id="{2BD0857B-1EC5-4402-A7C8-6F0E628F5DB3}"/>
              </a:ext>
            </a:extLst>
          </p:cNvPr>
          <p:cNvSpPr txBox="1"/>
          <p:nvPr/>
        </p:nvSpPr>
        <p:spPr>
          <a:xfrm>
            <a:off x="2055340" y="2828835"/>
            <a:ext cx="8081319" cy="1200329"/>
          </a:xfrm>
          <a:prstGeom prst="rect">
            <a:avLst/>
          </a:prstGeom>
          <a:noFill/>
        </p:spPr>
        <p:txBody>
          <a:bodyPr wrap="square" rtlCol="0">
            <a:spAutoFit/>
          </a:bodyPr>
          <a:lstStyle/>
          <a:p>
            <a:r>
              <a:rPr lang="en-US" sz="7200" b="1" i="1" dirty="0">
                <a:solidFill>
                  <a:schemeClr val="bg1">
                    <a:lumMod val="95000"/>
                  </a:schemeClr>
                </a:solidFill>
                <a:latin typeface="Impact" panose="020B0806030902050204" pitchFamily="34" charset="0"/>
              </a:rPr>
              <a:t>YOUR TEXT GOES HERE</a:t>
            </a:r>
            <a:endParaRPr lang="en-IN" sz="7200" b="1" i="1" dirty="0">
              <a:solidFill>
                <a:schemeClr val="bg1">
                  <a:lumMod val="95000"/>
                </a:schemeClr>
              </a:solidFill>
              <a:latin typeface="Impact" panose="020B0806030902050204" pitchFamily="34" charset="0"/>
            </a:endParaRPr>
          </a:p>
        </p:txBody>
      </p:sp>
      <p:cxnSp>
        <p:nvCxnSpPr>
          <p:cNvPr id="15" name="Straight Connector 14">
            <a:extLst>
              <a:ext uri="{FF2B5EF4-FFF2-40B4-BE49-F238E27FC236}">
                <a16:creationId xmlns:a16="http://schemas.microsoft.com/office/drawing/2014/main" id="{21D48262-967D-472B-991C-2578DA6DAC6E}"/>
              </a:ext>
            </a:extLst>
          </p:cNvPr>
          <p:cNvCxnSpPr>
            <a:cxnSpLocks/>
          </p:cNvCxnSpPr>
          <p:nvPr/>
        </p:nvCxnSpPr>
        <p:spPr>
          <a:xfrm flipH="1">
            <a:off x="2236573" y="2828835"/>
            <a:ext cx="7900086" cy="0"/>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1F01BC-6388-4A00-A3A3-219247967A77}"/>
              </a:ext>
            </a:extLst>
          </p:cNvPr>
          <p:cNvCxnSpPr>
            <a:cxnSpLocks/>
          </p:cNvCxnSpPr>
          <p:nvPr/>
        </p:nvCxnSpPr>
        <p:spPr>
          <a:xfrm flipH="1">
            <a:off x="1709351" y="4029164"/>
            <a:ext cx="4386649" cy="0"/>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F1ADF-2D77-4711-861A-C4FC0A80C9F3}"/>
              </a:ext>
            </a:extLst>
          </p:cNvPr>
          <p:cNvCxnSpPr>
            <a:cxnSpLocks/>
          </p:cNvCxnSpPr>
          <p:nvPr/>
        </p:nvCxnSpPr>
        <p:spPr>
          <a:xfrm flipH="1">
            <a:off x="1709351" y="2828835"/>
            <a:ext cx="527222" cy="1200329"/>
          </a:xfrm>
          <a:prstGeom prst="line">
            <a:avLst/>
          </a:prstGeom>
          <a:ln w="127000" cap="rnd">
            <a:solidFill>
              <a:srgbClr val="FC0C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77528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9"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2"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5" presetClass="entr" presetSubtype="0" fill="hold" grpId="0" nodeType="click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right)">
                                      <p:cBhvr>
                                        <p:cTn id="14" dur="250"/>
                                        <p:tgtEl>
                                          <p:spTgt spid="15"/>
                                        </p:tgtEl>
                                      </p:cBhvr>
                                    </p:animEffect>
                                  </p:childTnLst>
                                </p:cTn>
                              </p:par>
                            </p:childTnLst>
                          </p:cTn>
                        </p:par>
                        <p:par>
                          <p:cTn id="15" fill="hold">
                            <p:stCondLst>
                              <p:cond delay="250"/>
                            </p:stCondLst>
                            <p:childTnLst>
                              <p:par>
                                <p:cTn id="16" presetID="2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250"/>
                                        <p:tgtEl>
                                          <p:spTgt spid="17"/>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250"/>
                                        <p:tgtEl>
                                          <p:spTgt spid="16"/>
                                        </p:tgtEl>
                                      </p:cBhvr>
                                    </p:animEffect>
                                  </p:childTnLst>
                                </p:cTn>
                              </p:par>
                            </p:childTnLst>
                          </p:cTn>
                        </p:par>
                        <p:par>
                          <p:cTn id="23" fill="hold">
                            <p:stCondLst>
                              <p:cond delay="750"/>
                            </p:stCondLst>
                            <p:childTnLst>
                              <p:par>
                                <p:cTn id="24" presetID="2" presetClass="entr" presetSubtype="2" accel="100000" decel="10000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par>
                          <p:cTn id="28" fill="hold">
                            <p:stCondLst>
                              <p:cond delay="1250"/>
                            </p:stCondLst>
                            <p:childTnLst>
                              <p:par>
                                <p:cTn id="29" presetID="2" presetClass="entr" presetSubtype="8" decel="10000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8" accel="100000" fill="hold" grpId="1" nodeType="click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0-ppt_w/2"/>
                                          </p:val>
                                        </p:tav>
                                      </p:tavLst>
                                    </p:anim>
                                    <p:anim calcmode="lin" valueType="num">
                                      <p:cBhvr additive="base">
                                        <p:cTn id="37" dur="500"/>
                                        <p:tgtEl>
                                          <p:spTgt spid="12"/>
                                        </p:tgtEl>
                                        <p:attrNameLst>
                                          <p:attrName>ppt_y</p:attrName>
                                        </p:attrNameLst>
                                      </p:cBhvr>
                                      <p:tavLst>
                                        <p:tav tm="0">
                                          <p:val>
                                            <p:strVal val="ppt_y"/>
                                          </p:val>
                                        </p:tav>
                                        <p:tav tm="100000">
                                          <p:val>
                                            <p:strVal val="ppt_y"/>
                                          </p:val>
                                        </p:tav>
                                      </p:tavLst>
                                    </p:anim>
                                    <p:set>
                                      <p:cBhvr>
                                        <p:cTn id="38" dur="1" fill="hold">
                                          <p:stCondLst>
                                            <p:cond delay="499"/>
                                          </p:stCondLst>
                                        </p:cTn>
                                        <p:tgtEl>
                                          <p:spTgt spid="12"/>
                                        </p:tgtEl>
                                        <p:attrNameLst>
                                          <p:attrName>style.visibility</p:attrName>
                                        </p:attrNameLst>
                                      </p:cBhvr>
                                      <p:to>
                                        <p:strVal val="hidden"/>
                                      </p:to>
                                    </p:set>
                                  </p:childTnLst>
                                </p:cTn>
                              </p:par>
                            </p:childTnLst>
                          </p:cTn>
                        </p:par>
                        <p:par>
                          <p:cTn id="39" fill="hold">
                            <p:stCondLst>
                              <p:cond delay="500"/>
                            </p:stCondLst>
                            <p:childTnLst>
                              <p:par>
                                <p:cTn id="40" presetID="2" presetClass="exit" presetSubtype="2" accel="100000" fill="hold" grpId="1" nodeType="afterEffect">
                                  <p:stCondLst>
                                    <p:cond delay="0"/>
                                  </p:stCondLst>
                                  <p:childTnLst>
                                    <p:anim calcmode="lin" valueType="num">
                                      <p:cBhvr additive="base">
                                        <p:cTn id="41" dur="500"/>
                                        <p:tgtEl>
                                          <p:spTgt spid="14"/>
                                        </p:tgtEl>
                                        <p:attrNameLst>
                                          <p:attrName>ppt_x</p:attrName>
                                        </p:attrNameLst>
                                      </p:cBhvr>
                                      <p:tavLst>
                                        <p:tav tm="0">
                                          <p:val>
                                            <p:strVal val="ppt_x"/>
                                          </p:val>
                                        </p:tav>
                                        <p:tav tm="100000">
                                          <p:val>
                                            <p:strVal val="1+ppt_w/2"/>
                                          </p:val>
                                        </p:tav>
                                      </p:tavLst>
                                    </p:anim>
                                    <p:anim calcmode="lin" valueType="num">
                                      <p:cBhvr additive="base">
                                        <p:cTn id="42" dur="500"/>
                                        <p:tgtEl>
                                          <p:spTgt spid="14"/>
                                        </p:tgtEl>
                                        <p:attrNameLst>
                                          <p:attrName>ppt_y</p:attrName>
                                        </p:attrNameLst>
                                      </p:cBhvr>
                                      <p:tavLst>
                                        <p:tav tm="0">
                                          <p:val>
                                            <p:strVal val="ppt_y"/>
                                          </p:val>
                                        </p:tav>
                                        <p:tav tm="100000">
                                          <p:val>
                                            <p:strVal val="ppt_y"/>
                                          </p:val>
                                        </p:tav>
                                      </p:tavLst>
                                    </p:anim>
                                    <p:set>
                                      <p:cBhvr>
                                        <p:cTn id="43" dur="1" fill="hold">
                                          <p:stCondLst>
                                            <p:cond delay="499"/>
                                          </p:stCondLst>
                                        </p:cTn>
                                        <p:tgtEl>
                                          <p:spTgt spid="14"/>
                                        </p:tgtEl>
                                        <p:attrNameLst>
                                          <p:attrName>style.visibility</p:attrName>
                                        </p:attrNameLst>
                                      </p:cBhvr>
                                      <p:to>
                                        <p:strVal val="hidden"/>
                                      </p:to>
                                    </p:set>
                                  </p:childTnLst>
                                </p:cTn>
                              </p:par>
                            </p:childTnLst>
                          </p:cTn>
                        </p:par>
                        <p:par>
                          <p:cTn id="44" fill="hold">
                            <p:stCondLst>
                              <p:cond delay="1000"/>
                            </p:stCondLst>
                            <p:childTnLst>
                              <p:par>
                                <p:cTn id="45" presetID="22" presetClass="exit" presetSubtype="2" fill="hold" nodeType="afterEffect">
                                  <p:stCondLst>
                                    <p:cond delay="0"/>
                                  </p:stCondLst>
                                  <p:childTnLst>
                                    <p:animEffect transition="out" filter="wipe(right)">
                                      <p:cBhvr>
                                        <p:cTn id="46" dur="250"/>
                                        <p:tgtEl>
                                          <p:spTgt spid="16"/>
                                        </p:tgtEl>
                                      </p:cBhvr>
                                    </p:animEffect>
                                    <p:set>
                                      <p:cBhvr>
                                        <p:cTn id="47" dur="1" fill="hold">
                                          <p:stCondLst>
                                            <p:cond delay="249"/>
                                          </p:stCondLst>
                                        </p:cTn>
                                        <p:tgtEl>
                                          <p:spTgt spid="16"/>
                                        </p:tgtEl>
                                        <p:attrNameLst>
                                          <p:attrName>style.visibility</p:attrName>
                                        </p:attrNameLst>
                                      </p:cBhvr>
                                      <p:to>
                                        <p:strVal val="hidden"/>
                                      </p:to>
                                    </p:set>
                                  </p:childTnLst>
                                </p:cTn>
                              </p:par>
                            </p:childTnLst>
                          </p:cTn>
                        </p:par>
                        <p:par>
                          <p:cTn id="48" fill="hold">
                            <p:stCondLst>
                              <p:cond delay="1250"/>
                            </p:stCondLst>
                            <p:childTnLst>
                              <p:par>
                                <p:cTn id="49" presetID="22" presetClass="exit" presetSubtype="4" fill="hold" nodeType="afterEffect">
                                  <p:stCondLst>
                                    <p:cond delay="0"/>
                                  </p:stCondLst>
                                  <p:childTnLst>
                                    <p:animEffect transition="out" filter="wipe(down)">
                                      <p:cBhvr>
                                        <p:cTn id="50" dur="250"/>
                                        <p:tgtEl>
                                          <p:spTgt spid="17"/>
                                        </p:tgtEl>
                                      </p:cBhvr>
                                    </p:animEffect>
                                    <p:set>
                                      <p:cBhvr>
                                        <p:cTn id="51" dur="1" fill="hold">
                                          <p:stCondLst>
                                            <p:cond delay="249"/>
                                          </p:stCondLst>
                                        </p:cTn>
                                        <p:tgtEl>
                                          <p:spTgt spid="17"/>
                                        </p:tgtEl>
                                        <p:attrNameLst>
                                          <p:attrName>style.visibility</p:attrName>
                                        </p:attrNameLst>
                                      </p:cBhvr>
                                      <p:to>
                                        <p:strVal val="hidden"/>
                                      </p:to>
                                    </p:set>
                                  </p:childTnLst>
                                </p:cTn>
                              </p:par>
                            </p:childTnLst>
                          </p:cTn>
                        </p:par>
                        <p:par>
                          <p:cTn id="52" fill="hold">
                            <p:stCondLst>
                              <p:cond delay="1500"/>
                            </p:stCondLst>
                            <p:childTnLst>
                              <p:par>
                                <p:cTn id="53" presetID="22" presetClass="exit" presetSubtype="8" fill="hold" nodeType="afterEffect">
                                  <p:stCondLst>
                                    <p:cond delay="0"/>
                                  </p:stCondLst>
                                  <p:childTnLst>
                                    <p:animEffect transition="out" filter="wipe(left)">
                                      <p:cBhvr>
                                        <p:cTn id="54" dur="250"/>
                                        <p:tgtEl>
                                          <p:spTgt spid="15"/>
                                        </p:tgtEl>
                                      </p:cBhvr>
                                    </p:animEffect>
                                    <p:set>
                                      <p:cBhvr>
                                        <p:cTn id="5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2" grpId="1"/>
      <p:bldP spid="14" grpId="0"/>
      <p:bldP spid="1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8"/>
          <p:cNvSpPr txBox="1">
            <a:spLocks noGrp="1"/>
          </p:cNvSpPr>
          <p:nvPr>
            <p:ph type="sldNum" idx="12"/>
            <p:custDataLst>
              <p:tags r:id="rId1"/>
            </p:custDataLst>
          </p:nvPr>
        </p:nvSpPr>
        <p:spPr>
          <a:prstGeom prst="rect">
            <a:avLst/>
          </a:prstGeom>
        </p:spPr>
        <p:txBody>
          <a:bodyPr spcFirstLastPara="1" wrap="square" lIns="121897" tIns="121897" rIns="121897" bIns="121897" anchor="ctr" anchorCtr="0">
            <a:noAutofit/>
          </a:bodyPr>
          <a:lstStyle/>
          <a:p>
            <a:pPr algn="ctr"/>
            <a:fld id="{00000000-1234-1234-1234-123412341234}" type="slidenum">
              <a:rPr lang="en"/>
              <a:pPr algn="ctr"/>
              <a:t>43</a:t>
            </a:fld>
            <a:endParaRPr/>
          </a:p>
        </p:txBody>
      </p:sp>
      <p:sp>
        <p:nvSpPr>
          <p:cNvPr id="9" name="Google Shape;505;p39"/>
          <p:cNvSpPr/>
          <p:nvPr>
            <p:custDataLst>
              <p:tags r:id="rId2"/>
            </p:custDataLst>
          </p:nvPr>
        </p:nvSpPr>
        <p:spPr>
          <a:xfrm>
            <a:off x="180304" y="115909"/>
            <a:ext cx="9569003" cy="674208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 name="Rectangle 10"/>
          <p:cNvSpPr/>
          <p:nvPr>
            <p:custDataLst>
              <p:tags r:id="rId3"/>
            </p:custDataLst>
          </p:nvPr>
        </p:nvSpPr>
        <p:spPr>
          <a:xfrm>
            <a:off x="1089130" y="897745"/>
            <a:ext cx="8179069" cy="3785652"/>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2000" err="1"/>
              <a:t>Xâu nhị phân có độ dài N</a:t>
            </a:r>
          </a:p>
          <a:p>
            <a:r>
              <a:rPr lang="en-US" sz="2000" err="1"/>
              <a:t>Xâu ký tự str được gọi là xâu AB nếu mỗi ký tự trong xâu hoặc là ký tự ‘A’ hoặc là ký tự ‘B’. Ví dụ xâu str=”ABBABB” là xâu AB độ dài 6. Nhiệm vụ của bạn là hãy liệt kê tất cả các xâu AB có độ dài n.</a:t>
            </a:r>
          </a:p>
          <a:p>
            <a:r>
              <a:rPr lang="en-US" sz="2000"/>
              <a:t>Input:</a:t>
            </a:r>
          </a:p>
          <a:p>
            <a:pPr lvl="0"/>
            <a:r>
              <a:rPr lang="en-US" sz="2000" err="1"/>
              <a:t>Dòng đầu tiên đưa vào số lượng test T.</a:t>
            </a:r>
          </a:p>
          <a:p>
            <a:pPr lvl="0"/>
            <a:r>
              <a:rPr lang="en-US" sz="2000" err="1"/>
              <a:t>Những dòng kế tiếp đưa vào các bộ test. Mỗi bộ test là một số tự nhiên n.</a:t>
            </a:r>
          </a:p>
          <a:p>
            <a:pPr lvl="0"/>
            <a:r>
              <a:rPr lang="en-US" sz="2000"/>
              <a:t>T, n thỏa mãn ràng buộc: 1≤T≤10; 1≤n≤10.</a:t>
            </a:r>
          </a:p>
          <a:p>
            <a:r>
              <a:rPr lang="en-US" sz="2000"/>
              <a:t>Output:</a:t>
            </a:r>
          </a:p>
          <a:p>
            <a:pPr lvl="0"/>
            <a:r>
              <a:rPr lang="en-US" sz="2000" err="1"/>
              <a:t>Đưa ra kết quả mỗi test theo từng dòng. Mỗi xâu cách nhau 1 khoảng trống.</a:t>
            </a:r>
            <a:endParaRPr lang="en-US" sz="2000"/>
          </a:p>
        </p:txBody>
      </p:sp>
    </p:spTree>
    <p:extLst>
      <p:ext uri="{BB962C8B-B14F-4D97-AF65-F5344CB8AC3E}">
        <p14:creationId xmlns:p14="http://schemas.microsoft.com/office/powerpoint/2010/main" val="2815825306"/>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6" name="chimes.wav"/>
          </p:stSnd>
        </p:sndAc>
      </p:transition>
    </mc:Choice>
    <mc:Fallback xmlns="">
      <p:transition spd="slow">
        <p:dissolve/>
        <p:sndAc>
          <p:stSnd>
            <p:snd r:embed="rId7" name="chimes.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1" presetClass="entr" presetSubtype="1" repeatCount="indefinite"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0"/>
                                        <p:tgtEl>
                                          <p:spTgt spid="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2000"/>
                                        <p:tgtEl>
                                          <p:spTgt spid="11">
                                            <p:txEl>
                                              <p:pRg st="0" end="0"/>
                                            </p:txEl>
                                          </p:spTgt>
                                        </p:tgtEl>
                                      </p:cBhvr>
                                    </p:animEffect>
                                    <p:anim calcmode="lin" valueType="num">
                                      <p:cBhvr>
                                        <p:cTn id="13" dur="2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2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fade">
                                      <p:cBhvr>
                                        <p:cTn id="19" dur="2000"/>
                                        <p:tgtEl>
                                          <p:spTgt spid="11">
                                            <p:txEl>
                                              <p:pRg st="1" end="1"/>
                                            </p:txEl>
                                          </p:spTgt>
                                        </p:tgtEl>
                                      </p:cBhvr>
                                    </p:animEffect>
                                    <p:anim calcmode="lin" valueType="num">
                                      <p:cBhvr>
                                        <p:cTn id="20" dur="2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1" dur="2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after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xEl>
                                              <p:pRg st="2" end="2"/>
                                            </p:txEl>
                                          </p:spTgt>
                                        </p:tgtEl>
                                        <p:attrNameLst>
                                          <p:attrName>style.visibility</p:attrName>
                                        </p:attrNameLst>
                                      </p:cBhvr>
                                      <p:to>
                                        <p:strVal val="visible"/>
                                      </p:to>
                                    </p:set>
                                    <p:animEffect transition="in" filter="fade">
                                      <p:cBhvr>
                                        <p:cTn id="26" dur="2000"/>
                                        <p:tgtEl>
                                          <p:spTgt spid="11">
                                            <p:txEl>
                                              <p:pRg st="2" end="2"/>
                                            </p:txEl>
                                          </p:spTgt>
                                        </p:tgtEl>
                                      </p:cBhvr>
                                    </p:animEffect>
                                    <p:anim calcmode="lin" valueType="num">
                                      <p:cBhvr>
                                        <p:cTn id="27" dur="2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8" dur="2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after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animEffect transition="in" filter="fade">
                                      <p:cBhvr>
                                        <p:cTn id="33" dur="2000"/>
                                        <p:tgtEl>
                                          <p:spTgt spid="11">
                                            <p:txEl>
                                              <p:pRg st="3" end="3"/>
                                            </p:txEl>
                                          </p:spTgt>
                                        </p:tgtEl>
                                      </p:cBhvr>
                                    </p:animEffect>
                                    <p:anim calcmode="lin" valueType="num">
                                      <p:cBhvr>
                                        <p:cTn id="34" dur="2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5" dur="2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afterGroup">
                            <p:stCondLst>
                              <p:cond delay="0"/>
                            </p:stCondLst>
                            <p:childTnLst>
                              <p:par>
                                <p:cTn id="38" presetID="42" presetClass="entr" presetSubtype="0" fill="hold" nodeType="clickEffect">
                                  <p:stCondLst>
                                    <p:cond delay="0"/>
                                  </p:stCondLst>
                                  <p:childTnLst>
                                    <p:set>
                                      <p:cBhvr>
                                        <p:cTn id="39" dur="1" fill="hold">
                                          <p:stCondLst>
                                            <p:cond delay="0"/>
                                          </p:stCondLst>
                                        </p:cTn>
                                        <p:tgtEl>
                                          <p:spTgt spid="11">
                                            <p:txEl>
                                              <p:pRg st="4" end="4"/>
                                            </p:txEl>
                                          </p:spTgt>
                                        </p:tgtEl>
                                        <p:attrNameLst>
                                          <p:attrName>style.visibility</p:attrName>
                                        </p:attrNameLst>
                                      </p:cBhvr>
                                      <p:to>
                                        <p:strVal val="visible"/>
                                      </p:to>
                                    </p:set>
                                    <p:animEffect transition="in" filter="fade">
                                      <p:cBhvr>
                                        <p:cTn id="40" dur="2000"/>
                                        <p:tgtEl>
                                          <p:spTgt spid="11">
                                            <p:txEl>
                                              <p:pRg st="4" end="4"/>
                                            </p:txEl>
                                          </p:spTgt>
                                        </p:tgtEl>
                                      </p:cBhvr>
                                    </p:animEffect>
                                    <p:anim calcmode="lin" valueType="num">
                                      <p:cBhvr>
                                        <p:cTn id="41" dur="2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42" dur="2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nodeType="clickPar">
                      <p:stCondLst>
                        <p:cond delay="indefinite"/>
                      </p:stCondLst>
                      <p:childTnLst>
                        <p:par>
                          <p:cTn id="44" fill="hold" nodeType="afterGroup">
                            <p:stCondLst>
                              <p:cond delay="0"/>
                            </p:stCondLst>
                            <p:childTnLst>
                              <p:par>
                                <p:cTn id="45" presetID="42" presetClass="entr" presetSubtype="0" fill="hold" nodeType="clickEffect">
                                  <p:stCondLst>
                                    <p:cond delay="0"/>
                                  </p:stCondLst>
                                  <p:childTnLst>
                                    <p:set>
                                      <p:cBhvr>
                                        <p:cTn id="46" dur="1" fill="hold">
                                          <p:stCondLst>
                                            <p:cond delay="0"/>
                                          </p:stCondLst>
                                        </p:cTn>
                                        <p:tgtEl>
                                          <p:spTgt spid="11">
                                            <p:txEl>
                                              <p:pRg st="5" end="5"/>
                                            </p:txEl>
                                          </p:spTgt>
                                        </p:tgtEl>
                                        <p:attrNameLst>
                                          <p:attrName>style.visibility</p:attrName>
                                        </p:attrNameLst>
                                      </p:cBhvr>
                                      <p:to>
                                        <p:strVal val="visible"/>
                                      </p:to>
                                    </p:set>
                                    <p:animEffect transition="in" filter="fade">
                                      <p:cBhvr>
                                        <p:cTn id="47" dur="2000"/>
                                        <p:tgtEl>
                                          <p:spTgt spid="11">
                                            <p:txEl>
                                              <p:pRg st="5" end="5"/>
                                            </p:txEl>
                                          </p:spTgt>
                                        </p:tgtEl>
                                      </p:cBhvr>
                                    </p:animEffect>
                                    <p:anim calcmode="lin" valueType="num">
                                      <p:cBhvr>
                                        <p:cTn id="48" dur="2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49" dur="2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after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11">
                                            <p:txEl>
                                              <p:pRg st="6" end="6"/>
                                            </p:txEl>
                                          </p:spTgt>
                                        </p:tgtEl>
                                        <p:attrNameLst>
                                          <p:attrName>style.visibility</p:attrName>
                                        </p:attrNameLst>
                                      </p:cBhvr>
                                      <p:to>
                                        <p:strVal val="visible"/>
                                      </p:to>
                                    </p:set>
                                    <p:animEffect transition="in" filter="fade">
                                      <p:cBhvr>
                                        <p:cTn id="54" dur="2000"/>
                                        <p:tgtEl>
                                          <p:spTgt spid="11">
                                            <p:txEl>
                                              <p:pRg st="6" end="6"/>
                                            </p:txEl>
                                          </p:spTgt>
                                        </p:tgtEl>
                                      </p:cBhvr>
                                    </p:animEffect>
                                    <p:anim calcmode="lin" valueType="num">
                                      <p:cBhvr>
                                        <p:cTn id="55" dur="2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56" dur="2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nodeType="clickPar">
                      <p:stCondLst>
                        <p:cond delay="indefinite"/>
                      </p:stCondLst>
                      <p:childTnLst>
                        <p:par>
                          <p:cTn id="58" fill="hold" nodeType="afterGroup">
                            <p:stCondLst>
                              <p:cond delay="0"/>
                            </p:stCondLst>
                            <p:childTnLst>
                              <p:par>
                                <p:cTn id="59" presetID="42" presetClass="entr" presetSubtype="0" fill="hold" nodeType="clickEffect">
                                  <p:stCondLst>
                                    <p:cond delay="0"/>
                                  </p:stCondLst>
                                  <p:childTnLst>
                                    <p:set>
                                      <p:cBhvr>
                                        <p:cTn id="60" dur="1" fill="hold">
                                          <p:stCondLst>
                                            <p:cond delay="0"/>
                                          </p:stCondLst>
                                        </p:cTn>
                                        <p:tgtEl>
                                          <p:spTgt spid="11">
                                            <p:txEl>
                                              <p:pRg st="7" end="7"/>
                                            </p:txEl>
                                          </p:spTgt>
                                        </p:tgtEl>
                                        <p:attrNameLst>
                                          <p:attrName>style.visibility</p:attrName>
                                        </p:attrNameLst>
                                      </p:cBhvr>
                                      <p:to>
                                        <p:strVal val="visible"/>
                                      </p:to>
                                    </p:set>
                                    <p:animEffect transition="in" filter="fade">
                                      <p:cBhvr>
                                        <p:cTn id="61" dur="2000"/>
                                        <p:tgtEl>
                                          <p:spTgt spid="11">
                                            <p:txEl>
                                              <p:pRg st="7" end="7"/>
                                            </p:txEl>
                                          </p:spTgt>
                                        </p:tgtEl>
                                      </p:cBhvr>
                                    </p:animEffect>
                                    <p:anim calcmode="lin" valueType="num">
                                      <p:cBhvr>
                                        <p:cTn id="62" dur="2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63" dur="2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7" name="Google Shape;116;p18"/>
          <p:cNvSpPr/>
          <p:nvPr>
            <p:custDataLst>
              <p:tags r:id="rId1"/>
            </p:custDataLst>
          </p:nvPr>
        </p:nvSpPr>
        <p:spPr>
          <a:xfrm>
            <a:off x="10888647" y="1892186"/>
            <a:ext cx="299775" cy="28623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nvGrpSpPr>
          <p:cNvPr id="18" name="Google Shape;117;p18"/>
          <p:cNvGrpSpPr/>
          <p:nvPr>
            <p:custDataLst>
              <p:tags r:id="rId2"/>
            </p:custDataLst>
          </p:nvPr>
        </p:nvGrpSpPr>
        <p:grpSpPr>
          <a:xfrm>
            <a:off x="10668020" y="248571"/>
            <a:ext cx="1284369" cy="1284693"/>
            <a:chOff x="6654650" y="3665275"/>
            <a:chExt cx="409100" cy="409125"/>
          </a:xfrm>
        </p:grpSpPr>
        <p:sp>
          <p:nvSpPr>
            <p:cNvPr id="19" name="Google Shape;118;p18"/>
            <p:cNvSpPr/>
            <p:nvPr>
              <p:custDataLst>
                <p:tags r:id="rId9"/>
              </p:custDataLst>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34343"/>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 name="Google Shape;119;p18"/>
            <p:cNvSpPr/>
            <p:nvPr>
              <p:custDataLst>
                <p:tags r:id="rId10"/>
              </p:custDataLst>
            </p:nvPr>
          </p:nvSpPr>
          <p:spPr>
            <a:xfrm>
              <a:off x="6654650" y="3665275"/>
              <a:ext cx="409100" cy="409125"/>
            </a:xfrm>
            <a:custGeom>
              <a:avLst/>
              <a:gdLst/>
              <a:ahLst/>
              <a:cxnLst/>
              <a:rect l="l" t="t" r="r" b="b"/>
              <a:pathLst>
                <a:path w="16363"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34343"/>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21" name="Google Shape;125;p18"/>
          <p:cNvSpPr/>
          <p:nvPr>
            <p:custDataLst>
              <p:tags r:id="rId3"/>
            </p:custDataLst>
          </p:nvPr>
        </p:nvSpPr>
        <p:spPr>
          <a:xfrm rot="2466717">
            <a:off x="9525221" y="497441"/>
            <a:ext cx="416527" cy="3977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2" name="Google Shape;126;p18"/>
          <p:cNvSpPr/>
          <p:nvPr>
            <p:custDataLst>
              <p:tags r:id="rId4"/>
            </p:custDataLst>
          </p:nvPr>
        </p:nvSpPr>
        <p:spPr>
          <a:xfrm rot="-1609245">
            <a:off x="10134383" y="747684"/>
            <a:ext cx="299725" cy="2862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3" name="Google Shape;127;p18"/>
          <p:cNvSpPr/>
          <p:nvPr>
            <p:custDataLst>
              <p:tags r:id="rId5"/>
            </p:custDataLst>
          </p:nvPr>
        </p:nvSpPr>
        <p:spPr>
          <a:xfrm rot="2926063">
            <a:off x="11800622" y="1296927"/>
            <a:ext cx="224479" cy="2143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5" name="Google Shape;352;p42"/>
          <p:cNvSpPr/>
          <p:nvPr>
            <p:custDataLst>
              <p:tags r:id="rId6"/>
            </p:custDataLst>
          </p:nvPr>
        </p:nvSpPr>
        <p:spPr>
          <a:xfrm>
            <a:off x="80173" y="100729"/>
            <a:ext cx="885983" cy="882333"/>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6" name="Google Shape;362;p38"/>
          <p:cNvSpPr/>
          <p:nvPr>
            <p:custDataLst>
              <p:tags r:id="rId7"/>
            </p:custDataLst>
          </p:nvPr>
        </p:nvSpPr>
        <p:spPr>
          <a:xfrm>
            <a:off x="0" y="-489397"/>
            <a:ext cx="12192000" cy="750453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66666"/>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4" name="Rectangle 23"/>
          <p:cNvSpPr/>
          <p:nvPr>
            <p:custDataLst>
              <p:tags r:id="rId8"/>
            </p:custDataLst>
          </p:nvPr>
        </p:nvSpPr>
        <p:spPr>
          <a:xfrm>
            <a:off x="2303485" y="1071722"/>
            <a:ext cx="8179069" cy="3785652"/>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3000" b="1"/>
              <a:t>*Thuật toán:</a:t>
            </a:r>
            <a:endParaRPr lang="en-US" sz="3000"/>
          </a:p>
          <a:p>
            <a:r>
              <a:rPr lang="en-US" sz="3000"/>
              <a:t>void Try ( int i ) {</a:t>
            </a:r>
          </a:p>
          <a:p>
            <a:r>
              <a:rPr lang="en-US" sz="3000"/>
              <a:t>	for (int j =0;  j&lt;=</a:t>
            </a:r>
            <a:r>
              <a:rPr lang="en-US" sz="3000" cap="small"/>
              <a:t>1</a:t>
            </a:r>
            <a:r>
              <a:rPr lang="en-US" sz="3000"/>
              <a:t>;j++){</a:t>
            </a:r>
          </a:p>
          <a:p>
            <a:r>
              <a:rPr lang="en-US" sz="3000"/>
              <a:t>		X[i] = j;</a:t>
            </a:r>
          </a:p>
          <a:p>
            <a:r>
              <a:rPr lang="en-US" sz="3000"/>
              <a:t>		if ( i ==n) Result();</a:t>
            </a:r>
          </a:p>
          <a:p>
            <a:r>
              <a:rPr lang="en-US" sz="3000"/>
              <a:t>		elseTry (i+</a:t>
            </a:r>
            <a:r>
              <a:rPr lang="en-US" sz="3000" cap="small"/>
              <a:t>1</a:t>
            </a:r>
            <a:r>
              <a:rPr lang="en-US" sz="3000"/>
              <a:t>);</a:t>
            </a:r>
          </a:p>
          <a:p>
            <a:r>
              <a:rPr lang="en-US" sz="3000"/>
              <a:t>	}</a:t>
            </a:r>
          </a:p>
          <a:p>
            <a:r>
              <a:rPr lang="en-US" sz="3000"/>
              <a:t>}</a:t>
            </a:r>
          </a:p>
        </p:txBody>
      </p:sp>
    </p:spTree>
    <p:extLst>
      <p:ext uri="{BB962C8B-B14F-4D97-AF65-F5344CB8AC3E}">
        <p14:creationId xmlns:p14="http://schemas.microsoft.com/office/powerpoint/2010/main" val="1654302262"/>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3"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4"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6" presetClass="emph" presetSubtype="0" repeatCount="indefinite" fill="hold" grpId="0" nodeType="clickEffect">
                                  <p:stCondLst>
                                    <p:cond delay="0"/>
                                  </p:stCondLst>
                                  <p:childTnLst>
                                    <p:animScale>
                                      <p:cBhvr>
                                        <p:cTn id="6" dur="5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7" name="Google Shape;116;p18"/>
          <p:cNvSpPr/>
          <p:nvPr>
            <p:custDataLst>
              <p:tags r:id="rId1"/>
            </p:custDataLst>
          </p:nvPr>
        </p:nvSpPr>
        <p:spPr>
          <a:xfrm>
            <a:off x="10888647" y="1892186"/>
            <a:ext cx="299775" cy="28623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nvGrpSpPr>
          <p:cNvPr id="18" name="Google Shape;117;p18"/>
          <p:cNvGrpSpPr/>
          <p:nvPr>
            <p:custDataLst>
              <p:tags r:id="rId2"/>
            </p:custDataLst>
          </p:nvPr>
        </p:nvGrpSpPr>
        <p:grpSpPr>
          <a:xfrm>
            <a:off x="10668020" y="248571"/>
            <a:ext cx="1284369" cy="1284693"/>
            <a:chOff x="6654650" y="3665275"/>
            <a:chExt cx="409100" cy="409125"/>
          </a:xfrm>
        </p:grpSpPr>
        <p:sp>
          <p:nvSpPr>
            <p:cNvPr id="19" name="Google Shape;118;p18"/>
            <p:cNvSpPr/>
            <p:nvPr>
              <p:custDataLst>
                <p:tags r:id="rId17"/>
              </p:custDataLst>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34343"/>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0" name="Google Shape;119;p18"/>
            <p:cNvSpPr/>
            <p:nvPr>
              <p:custDataLst>
                <p:tags r:id="rId18"/>
              </p:custDataLst>
            </p:nvPr>
          </p:nvSpPr>
          <p:spPr>
            <a:xfrm>
              <a:off x="6654650" y="3665275"/>
              <a:ext cx="409100" cy="409125"/>
            </a:xfrm>
            <a:custGeom>
              <a:avLst/>
              <a:gdLst/>
              <a:ahLst/>
              <a:cxnLst/>
              <a:rect l="l" t="t" r="r" b="b"/>
              <a:pathLst>
                <a:path w="16363"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34343"/>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21" name="Google Shape;125;p18"/>
          <p:cNvSpPr/>
          <p:nvPr>
            <p:custDataLst>
              <p:tags r:id="rId3"/>
            </p:custDataLst>
          </p:nvPr>
        </p:nvSpPr>
        <p:spPr>
          <a:xfrm rot="2466717">
            <a:off x="9525221" y="497441"/>
            <a:ext cx="416527" cy="3977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2" name="Google Shape;126;p18"/>
          <p:cNvSpPr/>
          <p:nvPr>
            <p:custDataLst>
              <p:tags r:id="rId4"/>
            </p:custDataLst>
          </p:nvPr>
        </p:nvSpPr>
        <p:spPr>
          <a:xfrm rot="-1609245">
            <a:off x="10134383" y="747684"/>
            <a:ext cx="299725" cy="2862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3" name="Google Shape;127;p18"/>
          <p:cNvSpPr/>
          <p:nvPr>
            <p:custDataLst>
              <p:tags r:id="rId5"/>
            </p:custDataLst>
          </p:nvPr>
        </p:nvSpPr>
        <p:spPr>
          <a:xfrm rot="2926063">
            <a:off x="11800622" y="1296927"/>
            <a:ext cx="224479" cy="2143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5" name="Google Shape;352;p42"/>
          <p:cNvSpPr/>
          <p:nvPr>
            <p:custDataLst>
              <p:tags r:id="rId6"/>
            </p:custDataLst>
          </p:nvPr>
        </p:nvSpPr>
        <p:spPr>
          <a:xfrm>
            <a:off x="80173" y="100729"/>
            <a:ext cx="885983" cy="882333"/>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3" name="TextBox 12"/>
          <p:cNvSpPr txBox="1"/>
          <p:nvPr>
            <p:custDataLst>
              <p:tags r:id="rId7"/>
            </p:custDataLst>
          </p:nvPr>
        </p:nvSpPr>
        <p:spPr>
          <a:xfrm>
            <a:off x="1086766" y="226686"/>
            <a:ext cx="3775520" cy="7786743"/>
          </a:xfrm>
          <a:prstGeom prst="rect">
            <a:avLst/>
          </a:prstGeom>
          <a:noFill/>
        </p:spPr>
        <p:txBody>
          <a:bodyPr wrap="square" lIns="121917" tIns="60958" rIns="121917" bIns="60958"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a:t>#include&lt;bits/stdc++.h&gt;</a:t>
            </a:r>
          </a:p>
          <a:p>
            <a:r>
              <a:rPr lang="en-US"/>
              <a:t>using namespace std;</a:t>
            </a:r>
          </a:p>
          <a:p>
            <a:r>
              <a:rPr lang="en-US" err="1">
                <a:solidFill>
                  <a:schemeClr val="accent6"/>
                </a:solidFill>
              </a:rPr>
              <a:t>int n,a[11],check[11]={};</a:t>
            </a:r>
          </a:p>
          <a:p>
            <a:r>
              <a:rPr lang="en-US">
                <a:solidFill>
                  <a:schemeClr val="accent6"/>
                </a:solidFill>
              </a:rPr>
              <a:t>void out(){</a:t>
            </a:r>
          </a:p>
          <a:p>
            <a:r>
              <a:rPr lang="en-US">
                <a:solidFill>
                  <a:schemeClr val="accent6"/>
                </a:solidFill>
              </a:rPr>
              <a:t>	for(int i=1;i&lt;=n;i++)cout&lt;&lt;a[i]; cout&lt;&lt;" ";		</a:t>
            </a:r>
          </a:p>
          <a:p>
            <a:r>
              <a:rPr lang="en-US">
                <a:solidFill>
                  <a:schemeClr val="accent6"/>
                </a:solidFill>
              </a:rPr>
              <a:t>}</a:t>
            </a:r>
          </a:p>
          <a:p>
            <a:r>
              <a:rPr lang="en-US" sz="1400">
                <a:solidFill>
                  <a:schemeClr val="accent6"/>
                </a:solidFill>
              </a:rPr>
              <a:t>void Try(int i){</a:t>
            </a:r>
          </a:p>
          <a:p>
            <a:r>
              <a:rPr lang="en-US" sz="1400">
                <a:solidFill>
                  <a:schemeClr val="accent6"/>
                </a:solidFill>
              </a:rPr>
              <a:t>	for(int j=1;j&lt;=n;j++){</a:t>
            </a:r>
          </a:p>
          <a:p>
            <a:r>
              <a:rPr lang="en-US" sz="1400">
                <a:solidFill>
                  <a:schemeClr val="accent6"/>
                </a:solidFill>
              </a:rPr>
              <a:t>		if(check[j]==0){</a:t>
            </a:r>
          </a:p>
          <a:p>
            <a:r>
              <a:rPr lang="en-US" sz="1400">
                <a:solidFill>
                  <a:schemeClr val="accent6"/>
                </a:solidFill>
              </a:rPr>
              <a:t>			check[j]=1;</a:t>
            </a:r>
          </a:p>
          <a:p>
            <a:r>
              <a:rPr lang="en-US" sz="1400">
                <a:solidFill>
                  <a:schemeClr val="accent6"/>
                </a:solidFill>
              </a:rPr>
              <a:t>			a[i]=j;</a:t>
            </a:r>
          </a:p>
          <a:p>
            <a:r>
              <a:rPr lang="en-US" sz="1400">
                <a:solidFill>
                  <a:schemeClr val="accent6"/>
                </a:solidFill>
              </a:rPr>
              <a:t>			if(i==n) out();</a:t>
            </a:r>
          </a:p>
          <a:p>
            <a:r>
              <a:rPr lang="en-US" sz="1400">
                <a:solidFill>
                  <a:schemeClr val="accent6"/>
                </a:solidFill>
              </a:rPr>
              <a:t>			else Try(i+1);</a:t>
            </a:r>
          </a:p>
          <a:p>
            <a:r>
              <a:rPr lang="en-US" sz="1400">
                <a:solidFill>
                  <a:schemeClr val="accent6"/>
                </a:solidFill>
              </a:rPr>
              <a:t>			check[j]=0;</a:t>
            </a:r>
          </a:p>
          <a:p>
            <a:r>
              <a:rPr lang="en-US" sz="1400">
                <a:solidFill>
                  <a:schemeClr val="accent6"/>
                </a:solidFill>
              </a:rPr>
              <a:t>		}</a:t>
            </a:r>
          </a:p>
          <a:p>
            <a:r>
              <a:rPr lang="en-US" sz="1400">
                <a:solidFill>
                  <a:schemeClr val="accent6"/>
                </a:solidFill>
              </a:rPr>
              <a:t>	}</a:t>
            </a:r>
          </a:p>
          <a:p>
            <a:r>
              <a:rPr lang="en-US" sz="1400">
                <a:solidFill>
                  <a:schemeClr val="accent6"/>
                </a:solidFill>
              </a:rPr>
              <a:t>}</a:t>
            </a:r>
          </a:p>
          <a:p>
            <a:r>
              <a:rPr lang="en-US" err="1"/>
              <a:t>int main(){</a:t>
            </a:r>
          </a:p>
          <a:p>
            <a:r>
              <a:rPr lang="en-US"/>
              <a:t>	int t;cin&gt;&gt;t;</a:t>
            </a:r>
          </a:p>
          <a:p>
            <a:r>
              <a:rPr lang="en-US"/>
              <a:t>	</a:t>
            </a:r>
            <a:r>
              <a:rPr lang="en-US">
                <a:solidFill>
                  <a:schemeClr val="accent6"/>
                </a:solidFill>
              </a:rPr>
              <a:t>while(t--){</a:t>
            </a:r>
          </a:p>
          <a:p>
            <a:r>
              <a:rPr lang="en-US">
                <a:solidFill>
                  <a:schemeClr val="accent6"/>
                </a:solidFill>
              </a:rPr>
              <a:t>		cin&gt;&gt;n; Try(1);</a:t>
            </a:r>
          </a:p>
          <a:p>
            <a:r>
              <a:rPr lang="en-US">
                <a:solidFill>
                  <a:schemeClr val="accent6"/>
                </a:solidFill>
              </a:rPr>
              <a:t>		cout&lt;&lt;endl;</a:t>
            </a:r>
          </a:p>
          <a:p>
            <a:r>
              <a:rPr lang="en-US">
                <a:solidFill>
                  <a:schemeClr val="accent6"/>
                </a:solidFill>
              </a:rPr>
              <a:t>	}</a:t>
            </a:r>
          </a:p>
          <a:p>
            <a:r>
              <a:rPr lang="en-US"/>
              <a:t>	return 0;</a:t>
            </a:r>
          </a:p>
          <a:p>
            <a:r>
              <a:rPr lang="en-US"/>
              <a:t>}</a:t>
            </a:r>
          </a:p>
        </p:txBody>
      </p:sp>
      <p:sp>
        <p:nvSpPr>
          <p:cNvPr id="14" name="Rectangle 13"/>
          <p:cNvSpPr/>
          <p:nvPr>
            <p:custDataLst>
              <p:tags r:id="rId8"/>
            </p:custDataLst>
          </p:nvPr>
        </p:nvSpPr>
        <p:spPr>
          <a:xfrm>
            <a:off x="6432272" y="1165402"/>
            <a:ext cx="4235748" cy="2246769"/>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1400"/>
              <a:t>Cho số nguyên dương N. Nhiệm vụ của bạn là hãy liệt kê tất cả các hoán vị của 1, 2, .., N. Ví dụ với N = 3 ta có kết quả: 123, 132, 213, 231, 312, 321.</a:t>
            </a:r>
          </a:p>
          <a:p>
            <a:r>
              <a:rPr lang="en-US" sz="1400"/>
              <a:t>Input:</a:t>
            </a:r>
          </a:p>
          <a:p>
            <a:pPr lvl="0"/>
            <a:r>
              <a:rPr lang="en-US" sz="1400" err="1"/>
              <a:t>Dòng đầu tiên đưa vào số lượng test T.</a:t>
            </a:r>
          </a:p>
          <a:p>
            <a:pPr lvl="0"/>
            <a:r>
              <a:rPr lang="en-US" sz="1400" err="1"/>
              <a:t>Những dòng kế tiếp đưa vào các bộ test. Mỗi bộ test là một số tự nhiên N được viết trên một dòng.</a:t>
            </a:r>
          </a:p>
          <a:p>
            <a:pPr lvl="0"/>
            <a:r>
              <a:rPr lang="en-US" sz="1400"/>
              <a:t>T, n thỏa mãn ràng buộc: 1≤T, N≤10.</a:t>
            </a:r>
          </a:p>
          <a:p>
            <a:r>
              <a:rPr lang="en-US" sz="1400"/>
              <a:t>Output:</a:t>
            </a:r>
          </a:p>
          <a:p>
            <a:pPr lvl="0"/>
            <a:r>
              <a:rPr lang="en-US" sz="1400" err="1"/>
              <a:t>Đưa ra kết quả mỗi test theo từng dòng.</a:t>
            </a:r>
          </a:p>
        </p:txBody>
      </p:sp>
      <p:graphicFrame>
        <p:nvGraphicFramePr>
          <p:cNvPr id="15" name="Table 14"/>
          <p:cNvGraphicFramePr>
            <a:graphicFrameLocks noGrp="1"/>
          </p:cNvGraphicFramePr>
          <p:nvPr>
            <p:custDataLst>
              <p:tags r:id="rId9"/>
            </p:custDataLst>
            <p:extLst>
              <p:ext uri="{D42A27DB-BD31-4B8C-83A1-F6EECF244321}">
                <p14:modId xmlns:p14="http://schemas.microsoft.com/office/powerpoint/2010/main" val="735327885"/>
              </p:ext>
            </p:extLst>
          </p:nvPr>
        </p:nvGraphicFramePr>
        <p:xfrm>
          <a:off x="6477602" y="3951689"/>
          <a:ext cx="4653354" cy="1280160"/>
        </p:xfrm>
        <a:graphic>
          <a:graphicData uri="http://schemas.openxmlformats.org/drawingml/2006/table">
            <a:tbl>
              <a:tblPr firstRow="1" firstCol="1" bandRow="1">
                <a:tableStyleId>{5C22544A-7EE6-4342-B048-85BDC9FD1C3A}</a:tableStyleId>
              </a:tblPr>
              <a:tblGrid>
                <a:gridCol w="1594279">
                  <a:extLst>
                    <a:ext uri="{9D8B030D-6E8A-4147-A177-3AD203B41FA5}">
                      <a16:colId xmlns:a16="http://schemas.microsoft.com/office/drawing/2014/main" val="20000"/>
                    </a:ext>
                  </a:extLst>
                </a:gridCol>
                <a:gridCol w="3059075">
                  <a:extLst>
                    <a:ext uri="{9D8B030D-6E8A-4147-A177-3AD203B41FA5}">
                      <a16:colId xmlns:a16="http://schemas.microsoft.com/office/drawing/2014/main" val="20001"/>
                    </a:ext>
                  </a:extLst>
                </a:gridCol>
              </a:tblGrid>
              <a:tr h="308256">
                <a:tc>
                  <a:txBody>
                    <a:bodyPr/>
                    <a:lstStyle/>
                    <a:p>
                      <a:pPr algn="l">
                        <a:lnSpc>
                          <a:spcPct val="150000"/>
                        </a:lnSpc>
                        <a:spcAft>
                          <a:spcPct val="0"/>
                        </a:spcAft>
                      </a:pPr>
                      <a:r>
                        <a:rPr lang="en-US" sz="1400">
                          <a:effectLst/>
                        </a:rPr>
                        <a:t>Input</a:t>
                      </a:r>
                      <a:endParaRPr lang="en-US" sz="1400">
                        <a:effectLst/>
                        <a:latin typeface="Calibri"/>
                        <a:ea typeface="Calibri"/>
                        <a:cs typeface="Times New Roman"/>
                      </a:endParaRPr>
                    </a:p>
                  </a:txBody>
                  <a:tcPr marL="0" marR="0" marT="0" marB="0" anchor="ctr"/>
                </a:tc>
                <a:tc>
                  <a:txBody>
                    <a:bodyPr/>
                    <a:lstStyle/>
                    <a:p>
                      <a:pPr algn="l">
                        <a:lnSpc>
                          <a:spcPct val="150000"/>
                        </a:lnSpc>
                        <a:spcAft>
                          <a:spcPct val="0"/>
                        </a:spcAft>
                      </a:pPr>
                      <a:r>
                        <a:rPr lang="en-US" sz="1400">
                          <a:effectLst/>
                        </a:rPr>
                        <a:t>Output</a:t>
                      </a:r>
                      <a:endParaRPr lang="en-US" sz="1400">
                        <a:effectLst/>
                        <a:latin typeface="Calibri"/>
                        <a:ea typeface="Calibri"/>
                        <a:cs typeface="Times New Roman"/>
                      </a:endParaRPr>
                    </a:p>
                  </a:txBody>
                  <a:tcPr marL="0" marR="0" marT="0" marB="0" anchor="ctr"/>
                </a:tc>
                <a:extLst>
                  <a:ext uri="{0D108BD9-81ED-4DB2-BD59-A6C34878D82A}">
                    <a16:rowId xmlns:a16="http://schemas.microsoft.com/office/drawing/2014/main" val="10000"/>
                  </a:ext>
                </a:extLst>
              </a:tr>
              <a:tr h="924768">
                <a:tc>
                  <a:txBody>
                    <a:bodyPr/>
                    <a:lstStyle/>
                    <a:p>
                      <a:pPr algn="l">
                        <a:lnSpc>
                          <a:spcPct val="150000"/>
                        </a:lnSpc>
                        <a:spcAft>
                          <a:spcPct val="0"/>
                        </a:spcAft>
                      </a:pPr>
                      <a:r>
                        <a:rPr lang="en-US" sz="1400">
                          <a:effectLst/>
                        </a:rPr>
                        <a:t>2</a:t>
                      </a:r>
                    </a:p>
                    <a:p>
                      <a:pPr algn="l">
                        <a:lnSpc>
                          <a:spcPct val="150000"/>
                        </a:lnSpc>
                        <a:spcAft>
                          <a:spcPct val="0"/>
                        </a:spcAft>
                      </a:pPr>
                      <a:r>
                        <a:rPr lang="en-US" sz="1400">
                          <a:effectLst/>
                        </a:rPr>
                        <a:t>2</a:t>
                      </a:r>
                    </a:p>
                    <a:p>
                      <a:pPr algn="l">
                        <a:lnSpc>
                          <a:spcPct val="150000"/>
                        </a:lnSpc>
                        <a:spcAft>
                          <a:spcPct val="0"/>
                        </a:spcAft>
                      </a:pPr>
                      <a:r>
                        <a:rPr lang="en-US" sz="1400">
                          <a:effectLst/>
                        </a:rPr>
                        <a:t>3</a:t>
                      </a:r>
                      <a:endParaRPr lang="en-US" sz="1400">
                        <a:effectLst/>
                        <a:latin typeface="Calibri"/>
                        <a:ea typeface="Calibri"/>
                        <a:cs typeface="Times New Roman"/>
                      </a:endParaRPr>
                    </a:p>
                  </a:txBody>
                  <a:tcPr marL="0" marR="0" marT="0" marB="0" anchor="ctr"/>
                </a:tc>
                <a:tc>
                  <a:txBody>
                    <a:bodyPr/>
                    <a:lstStyle/>
                    <a:p>
                      <a:pPr algn="l">
                        <a:lnSpc>
                          <a:spcPct val="150000"/>
                        </a:lnSpc>
                        <a:spcAft>
                          <a:spcPct val="0"/>
                        </a:spcAft>
                      </a:pPr>
                      <a:r>
                        <a:rPr lang="en-US" sz="1400">
                          <a:effectLst/>
                        </a:rPr>
                        <a:t>12  21</a:t>
                      </a:r>
                    </a:p>
                    <a:p>
                      <a:pPr algn="l">
                        <a:lnSpc>
                          <a:spcPct val="150000"/>
                        </a:lnSpc>
                        <a:spcAft>
                          <a:spcPct val="0"/>
                        </a:spcAft>
                      </a:pPr>
                      <a:r>
                        <a:rPr lang="en-US" sz="1400">
                          <a:effectLst/>
                        </a:rPr>
                        <a:t>123 132  213  231  312  321</a:t>
                      </a:r>
                      <a:endParaRPr lang="en-US" sz="1400">
                        <a:effectLst/>
                        <a:latin typeface="Calibri"/>
                        <a:ea typeface="Calibri"/>
                        <a:cs typeface="Times New Roman"/>
                      </a:endParaRPr>
                    </a:p>
                  </a:txBody>
                  <a:tcPr marL="0" marR="0" marT="0" marB="0" anchor="ctr"/>
                </a:tc>
                <a:extLst>
                  <a:ext uri="{0D108BD9-81ED-4DB2-BD59-A6C34878D82A}">
                    <a16:rowId xmlns:a16="http://schemas.microsoft.com/office/drawing/2014/main" val="10001"/>
                  </a:ext>
                </a:extLst>
              </a:tr>
            </a:tbl>
          </a:graphicData>
        </a:graphic>
      </p:graphicFrame>
      <p:sp>
        <p:nvSpPr>
          <p:cNvPr id="16" name="Google Shape;116;p18"/>
          <p:cNvSpPr/>
          <p:nvPr>
            <p:custDataLst>
              <p:tags r:id="rId10"/>
            </p:custDataLst>
          </p:nvPr>
        </p:nvSpPr>
        <p:spPr>
          <a:xfrm>
            <a:off x="10820717" y="1892186"/>
            <a:ext cx="299775" cy="28623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nvGrpSpPr>
          <p:cNvPr id="24" name="Google Shape;117;p18"/>
          <p:cNvGrpSpPr/>
          <p:nvPr>
            <p:custDataLst>
              <p:tags r:id="rId11"/>
            </p:custDataLst>
          </p:nvPr>
        </p:nvGrpSpPr>
        <p:grpSpPr>
          <a:xfrm>
            <a:off x="10600090" y="248571"/>
            <a:ext cx="1284369" cy="1284693"/>
            <a:chOff x="6654650" y="3665275"/>
            <a:chExt cx="409100" cy="409125"/>
          </a:xfrm>
        </p:grpSpPr>
        <p:sp>
          <p:nvSpPr>
            <p:cNvPr id="26" name="Google Shape;118;p18"/>
            <p:cNvSpPr/>
            <p:nvPr>
              <p:custDataLst>
                <p:tags r:id="rId15"/>
              </p:custDataLst>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34343"/>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7" name="Google Shape;119;p18"/>
            <p:cNvSpPr/>
            <p:nvPr>
              <p:custDataLst>
                <p:tags r:id="rId16"/>
              </p:custDataLst>
            </p:nvPr>
          </p:nvSpPr>
          <p:spPr>
            <a:xfrm>
              <a:off x="6654650" y="3665275"/>
              <a:ext cx="409100" cy="409125"/>
            </a:xfrm>
            <a:custGeom>
              <a:avLst/>
              <a:gdLst/>
              <a:ahLst/>
              <a:cxnLst/>
              <a:rect l="l" t="t" r="r" b="b"/>
              <a:pathLst>
                <a:path w="16363"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34343"/>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28" name="Google Shape;125;p18"/>
          <p:cNvSpPr/>
          <p:nvPr>
            <p:custDataLst>
              <p:tags r:id="rId12"/>
            </p:custDataLst>
          </p:nvPr>
        </p:nvSpPr>
        <p:spPr>
          <a:xfrm rot="2466717">
            <a:off x="9457291" y="497441"/>
            <a:ext cx="416527" cy="3977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29" name="Google Shape;126;p18"/>
          <p:cNvSpPr/>
          <p:nvPr>
            <p:custDataLst>
              <p:tags r:id="rId13"/>
            </p:custDataLst>
          </p:nvPr>
        </p:nvSpPr>
        <p:spPr>
          <a:xfrm rot="-1609245">
            <a:off x="10066453" y="747684"/>
            <a:ext cx="299725" cy="2862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30" name="Google Shape;127;p18"/>
          <p:cNvSpPr/>
          <p:nvPr>
            <p:custDataLst>
              <p:tags r:id="rId14"/>
            </p:custDataLst>
          </p:nvPr>
        </p:nvSpPr>
        <p:spPr>
          <a:xfrm rot="2926063">
            <a:off x="11732692" y="1296927"/>
            <a:ext cx="224479" cy="2143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Tree>
    <p:extLst>
      <p:ext uri="{BB962C8B-B14F-4D97-AF65-F5344CB8AC3E}">
        <p14:creationId xmlns:p14="http://schemas.microsoft.com/office/powerpoint/2010/main" val="860979044"/>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21"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22"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8" presetClass="emph" presetSubtype="0" repeatCount="indefinite" fill="hold" grpId="0" nodeType="clickEffect">
                                  <p:stCondLst>
                                    <p:cond delay="0"/>
                                  </p:stCondLst>
                                  <p:childTnLst>
                                    <p:animRot by="21600000">
                                      <p:cBhvr>
                                        <p:cTn id="6" dur="4000" fill="hold"/>
                                        <p:tgtEl>
                                          <p:spTgt spid="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4000" fill="hold"/>
                                        <p:tgtEl>
                                          <p:spTgt spid="2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28"/>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4000" fill="hold"/>
                                        <p:tgtEl>
                                          <p:spTgt spid="29"/>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4000" fill="hold"/>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P spid="29"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20"/>
          <p:cNvSpPr txBox="1">
            <a:spLocks noGrp="1"/>
          </p:cNvSpPr>
          <p:nvPr>
            <p:ph type="sldNum" idx="12"/>
            <p:custDataLst>
              <p:tags r:id="rId1"/>
            </p:custDataLst>
          </p:nvPr>
        </p:nvSpPr>
        <p:spPr>
          <a:xfrm>
            <a:off x="11621200" y="6235167"/>
            <a:ext cx="570800" cy="622800"/>
          </a:xfrm>
          <a:prstGeom prst="rect">
            <a:avLst/>
          </a:prstGeom>
        </p:spPr>
        <p:txBody>
          <a:bodyPr spcFirstLastPara="1" wrap="square" lIns="121897" tIns="121897" rIns="121897" bIns="121897" anchor="ctr" anchorCtr="0">
            <a:noAutofit/>
          </a:bodyPr>
          <a:lstStyle/>
          <a:p>
            <a:pPr algn="ctr"/>
            <a:fld id="{00000000-1234-1234-1234-123412341234}" type="slidenum">
              <a:rPr lang="en" sz="2000" smtClean="0"/>
              <a:pPr algn="ctr"/>
              <a:t>46</a:t>
            </a:fld>
            <a:endParaRPr sz="2000"/>
          </a:p>
        </p:txBody>
      </p:sp>
      <p:sp>
        <p:nvSpPr>
          <p:cNvPr id="88" name="Google Shape;88;p20"/>
          <p:cNvSpPr/>
          <p:nvPr>
            <p:custDataLst>
              <p:tags r:id="rId2"/>
            </p:custDataLst>
          </p:nvPr>
        </p:nvSpPr>
        <p:spPr>
          <a:xfrm>
            <a:off x="9464236" y="1435846"/>
            <a:ext cx="1708788" cy="1725749"/>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sz="2000"/>
          </a:p>
        </p:txBody>
      </p:sp>
      <p:graphicFrame>
        <p:nvGraphicFramePr>
          <p:cNvPr id="13" name="Table 12"/>
          <p:cNvGraphicFramePr>
            <a:graphicFrameLocks noGrp="1"/>
          </p:cNvGraphicFramePr>
          <p:nvPr>
            <p:custDataLst>
              <p:tags r:id="rId3"/>
            </p:custDataLst>
            <p:extLst>
              <p:ext uri="{D42A27DB-BD31-4B8C-83A1-F6EECF244321}">
                <p14:modId xmlns:p14="http://schemas.microsoft.com/office/powerpoint/2010/main" val="1114277895"/>
              </p:ext>
            </p:extLst>
          </p:nvPr>
        </p:nvGraphicFramePr>
        <p:xfrm>
          <a:off x="1373043" y="4061741"/>
          <a:ext cx="6019800" cy="1440180"/>
        </p:xfrm>
        <a:graphic>
          <a:graphicData uri="http://schemas.openxmlformats.org/drawingml/2006/table">
            <a:tbl>
              <a:tblPr firstRow="1" firstCol="1" bandRow="1">
                <a:tableStyleId>{5C22544A-7EE6-4342-B048-85BDC9FD1C3A}</a:tableStyleId>
              </a:tblPr>
              <a:tblGrid>
                <a:gridCol w="3014670">
                  <a:extLst>
                    <a:ext uri="{9D8B030D-6E8A-4147-A177-3AD203B41FA5}">
                      <a16:colId xmlns:a16="http://schemas.microsoft.com/office/drawing/2014/main" val="20000"/>
                    </a:ext>
                  </a:extLst>
                </a:gridCol>
                <a:gridCol w="3005130">
                  <a:extLst>
                    <a:ext uri="{9D8B030D-6E8A-4147-A177-3AD203B41FA5}">
                      <a16:colId xmlns:a16="http://schemas.microsoft.com/office/drawing/2014/main" val="20001"/>
                    </a:ext>
                  </a:extLst>
                </a:gridCol>
              </a:tblGrid>
              <a:tr h="0">
                <a:tc>
                  <a:txBody>
                    <a:bodyPr/>
                    <a:lstStyle/>
                    <a:p>
                      <a:pPr>
                        <a:lnSpc>
                          <a:spcPct val="115000"/>
                        </a:lnSpc>
                        <a:spcAft>
                          <a:spcPct val="0"/>
                        </a:spcAft>
                      </a:pPr>
                      <a:r>
                        <a:rPr lang="en-US" sz="2000">
                          <a:effectLst/>
                        </a:rPr>
                        <a:t>Input</a:t>
                      </a:r>
                      <a:endParaRPr lang="en-US" sz="2000">
                        <a:effectLst/>
                        <a:latin typeface="Times New Roman"/>
                        <a:ea typeface="Calibri"/>
                        <a:cs typeface="Times New Roman"/>
                      </a:endParaRPr>
                    </a:p>
                  </a:txBody>
                  <a:tcPr marL="9525" marR="9525" marT="9525" marB="9525"/>
                </a:tc>
                <a:tc>
                  <a:txBody>
                    <a:bodyPr/>
                    <a:lstStyle/>
                    <a:p>
                      <a:pPr>
                        <a:lnSpc>
                          <a:spcPct val="115000"/>
                        </a:lnSpc>
                        <a:spcAft>
                          <a:spcPct val="0"/>
                        </a:spcAft>
                      </a:pPr>
                      <a:r>
                        <a:rPr lang="en-US" sz="2000">
                          <a:effectLst/>
                        </a:rPr>
                        <a:t>Output</a:t>
                      </a:r>
                      <a:endParaRPr lang="en-US" sz="2000">
                        <a:effectLst/>
                        <a:latin typeface="Times New Roman"/>
                        <a:ea typeface="Calibri"/>
                        <a:cs typeface="Times New Roman"/>
                      </a:endParaRPr>
                    </a:p>
                  </a:txBody>
                  <a:tcPr marL="9525" marR="9525" marT="9525" marB="9525"/>
                </a:tc>
                <a:extLst>
                  <a:ext uri="{0D108BD9-81ED-4DB2-BD59-A6C34878D82A}">
                    <a16:rowId xmlns:a16="http://schemas.microsoft.com/office/drawing/2014/main" val="10000"/>
                  </a:ext>
                </a:extLst>
              </a:tr>
              <a:tr h="0">
                <a:tc>
                  <a:txBody>
                    <a:bodyPr/>
                    <a:lstStyle/>
                    <a:p>
                      <a:pPr>
                        <a:lnSpc>
                          <a:spcPct val="115000"/>
                        </a:lnSpc>
                        <a:spcAft>
                          <a:spcPct val="0"/>
                        </a:spcAft>
                      </a:pPr>
                      <a:r>
                        <a:rPr lang="en-US" sz="2000">
                          <a:effectLst/>
                        </a:rPr>
                        <a:t>2</a:t>
                      </a:r>
                      <a:br>
                        <a:rPr lang="en-US" sz="2000">
                          <a:effectLst/>
                        </a:rPr>
                      </a:br>
                      <a:r>
                        <a:rPr lang="en-US" sz="2000">
                          <a:effectLst/>
                        </a:rPr>
                        <a:t>2</a:t>
                      </a:r>
                      <a:br>
                        <a:rPr lang="en-US" sz="2000">
                          <a:effectLst/>
                        </a:rPr>
                      </a:br>
                      <a:r>
                        <a:rPr lang="en-US" sz="2000">
                          <a:effectLst/>
                        </a:rPr>
                        <a:t>3</a:t>
                      </a:r>
                      <a:endParaRPr lang="en-US" sz="2000">
                        <a:effectLst/>
                        <a:latin typeface="Times New Roman"/>
                        <a:ea typeface="Calibri"/>
                        <a:cs typeface="Times New Roman"/>
                      </a:endParaRPr>
                    </a:p>
                  </a:txBody>
                  <a:tcPr marL="9525" marR="9525" marT="9525" marB="9525"/>
                </a:tc>
                <a:tc>
                  <a:txBody>
                    <a:bodyPr/>
                    <a:lstStyle/>
                    <a:p>
                      <a:pPr>
                        <a:lnSpc>
                          <a:spcPct val="115000"/>
                        </a:lnSpc>
                        <a:spcAft>
                          <a:spcPct val="0"/>
                        </a:spcAft>
                      </a:pPr>
                      <a:r>
                        <a:rPr lang="en-US" sz="2000">
                          <a:effectLst/>
                        </a:rPr>
                        <a:t>00  01  10 11</a:t>
                      </a:r>
                      <a:br>
                        <a:rPr lang="en-US" sz="2000">
                          <a:effectLst/>
                        </a:rPr>
                      </a:br>
                      <a:r>
                        <a:rPr lang="en-US" sz="2000">
                          <a:effectLst/>
                        </a:rPr>
                        <a:t>000 001 010 011 100 101 110 111</a:t>
                      </a:r>
                      <a:endParaRPr lang="en-US" sz="2000">
                        <a:effectLst/>
                        <a:latin typeface="Times New Roman"/>
                        <a:ea typeface="Calibri"/>
                        <a:cs typeface="Times New Roman"/>
                      </a:endParaRPr>
                    </a:p>
                  </a:txBody>
                  <a:tcPr marL="9525" marR="9525" marT="9525" marB="9525"/>
                </a:tc>
                <a:extLst>
                  <a:ext uri="{0D108BD9-81ED-4DB2-BD59-A6C34878D82A}">
                    <a16:rowId xmlns:a16="http://schemas.microsoft.com/office/drawing/2014/main" val="10001"/>
                  </a:ext>
                </a:extLst>
              </a:tr>
            </a:tbl>
          </a:graphicData>
        </a:graphic>
      </p:graphicFrame>
      <p:sp>
        <p:nvSpPr>
          <p:cNvPr id="6" name="Rectangle 5"/>
          <p:cNvSpPr/>
          <p:nvPr>
            <p:custDataLst>
              <p:tags r:id="rId4"/>
            </p:custDataLst>
          </p:nvPr>
        </p:nvSpPr>
        <p:spPr>
          <a:xfrm>
            <a:off x="939005" y="706676"/>
            <a:ext cx="8179069" cy="3785652"/>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2000" err="1"/>
              <a:t>Xâu nhị phân có độ dài N</a:t>
            </a:r>
          </a:p>
          <a:p>
            <a:r>
              <a:rPr lang="en-US" sz="2000" err="1"/>
              <a:t>Xâu ký tự str được gọi là xâu AB nếu mỗi ký tự trong xâu hoặc là ký tự ‘A’ hoặc là ký tự ‘B’. Ví dụ xâu str=”ABBABB” là xâu AB độ dài 6. Nhiệm vụ của bạn là hãy liệt kê tất cả các xâu AB có độ dài n.</a:t>
            </a:r>
          </a:p>
          <a:p>
            <a:r>
              <a:rPr lang="en-US" sz="2000"/>
              <a:t>Input:</a:t>
            </a:r>
          </a:p>
          <a:p>
            <a:pPr lvl="0"/>
            <a:r>
              <a:rPr lang="en-US" sz="2000" err="1"/>
              <a:t>Dòng đầu tiên đưa vào số lượng test T.</a:t>
            </a:r>
          </a:p>
          <a:p>
            <a:pPr lvl="0"/>
            <a:r>
              <a:rPr lang="en-US" sz="2000" err="1"/>
              <a:t>Những dòng kế tiếp đưa vào các bộ test. Mỗi bộ test là một số tự nhiên n.</a:t>
            </a:r>
          </a:p>
          <a:p>
            <a:pPr lvl="0"/>
            <a:r>
              <a:rPr lang="en-US" sz="2000"/>
              <a:t>T, n thỏa mãn ràng buộc: 1≤T≤10; 1≤n≤10.</a:t>
            </a:r>
          </a:p>
          <a:p>
            <a:r>
              <a:rPr lang="en-US" sz="2000"/>
              <a:t>Output:</a:t>
            </a:r>
          </a:p>
          <a:p>
            <a:pPr lvl="0"/>
            <a:r>
              <a:rPr lang="en-US" sz="2000" err="1"/>
              <a:t>Đưa ra kết quả mỗi test theo từng dòng. Mỗi xâu cách nhau 1 khoảng trống.</a:t>
            </a:r>
            <a:endParaRPr lang="en-US" sz="2000"/>
          </a:p>
        </p:txBody>
      </p:sp>
    </p:spTree>
    <p:extLst>
      <p:ext uri="{BB962C8B-B14F-4D97-AF65-F5344CB8AC3E}">
        <p14:creationId xmlns:p14="http://schemas.microsoft.com/office/powerpoint/2010/main" val="3645314730"/>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7"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8"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6" presetClass="emph" presetSubtype="0" repeatCount="indefinite" fill="hold" grpId="0" nodeType="clickEffect">
                                  <p:stCondLst>
                                    <p:cond delay="0"/>
                                  </p:stCondLst>
                                  <p:childTnLst>
                                    <p:animScale>
                                      <p:cBhvr>
                                        <p:cTn id="6" dur="5000" fill="hold"/>
                                        <p:tgtEl>
                                          <p:spTgt spid="88"/>
                                        </p:tgtEl>
                                      </p:cBhvr>
                                      <p:by x="150000" y="150000"/>
                                    </p:animScale>
                                  </p:childTnLst>
                                </p:cTn>
                              </p:par>
                            </p:childTnLst>
                          </p:cTn>
                        </p:par>
                      </p:childTnLst>
                    </p:cTn>
                  </p:par>
                  <p:par>
                    <p:cTn id="7" fill="hold" nodeType="clickPar">
                      <p:stCondLst>
                        <p:cond delay="indefinite"/>
                      </p:stCondLst>
                      <p:childTnLst>
                        <p:par>
                          <p:cTn id="8" fill="hold" nodeType="afterGroup">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000"/>
                                        <p:tgtEl>
                                          <p:spTgt spid="6">
                                            <p:txEl>
                                              <p:pRg st="0" end="0"/>
                                            </p:txEl>
                                          </p:spTgt>
                                        </p:tgtEl>
                                      </p:cBhvr>
                                    </p:animEffect>
                                    <p:anim calcmode="lin" valueType="num">
                                      <p:cBhvr>
                                        <p:cTn id="12" dur="2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2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after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2000"/>
                                        <p:tgtEl>
                                          <p:spTgt spid="6">
                                            <p:txEl>
                                              <p:pRg st="1" end="1"/>
                                            </p:txEl>
                                          </p:spTgt>
                                        </p:tgtEl>
                                      </p:cBhvr>
                                    </p:animEffect>
                                    <p:anim calcmode="lin" valueType="num">
                                      <p:cBhvr>
                                        <p:cTn id="19" dur="2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 dur="2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2000"/>
                                        <p:tgtEl>
                                          <p:spTgt spid="6">
                                            <p:txEl>
                                              <p:pRg st="2" end="2"/>
                                            </p:txEl>
                                          </p:spTgt>
                                        </p:tgtEl>
                                      </p:cBhvr>
                                    </p:animEffect>
                                    <p:anim calcmode="lin" valueType="num">
                                      <p:cBhvr>
                                        <p:cTn id="26" dur="2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7" dur="2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afterGroup">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2000"/>
                                        <p:tgtEl>
                                          <p:spTgt spid="6">
                                            <p:txEl>
                                              <p:pRg st="3" end="3"/>
                                            </p:txEl>
                                          </p:spTgt>
                                        </p:tgtEl>
                                      </p:cBhvr>
                                    </p:animEffect>
                                    <p:anim calcmode="lin" valueType="num">
                                      <p:cBhvr>
                                        <p:cTn id="33" dur="2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4" dur="2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nodeType="clickPar">
                      <p:stCondLst>
                        <p:cond delay="indefinite"/>
                      </p:stCondLst>
                      <p:childTnLst>
                        <p:par>
                          <p:cTn id="36" fill="hold" nodeType="afterGroup">
                            <p:stCondLst>
                              <p:cond delay="0"/>
                            </p:stCondLst>
                            <p:childTnLst>
                              <p:par>
                                <p:cTn id="37" presetID="42"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2000"/>
                                        <p:tgtEl>
                                          <p:spTgt spid="6">
                                            <p:txEl>
                                              <p:pRg st="4" end="4"/>
                                            </p:txEl>
                                          </p:spTgt>
                                        </p:tgtEl>
                                      </p:cBhvr>
                                    </p:animEffect>
                                    <p:anim calcmode="lin" valueType="num">
                                      <p:cBhvr>
                                        <p:cTn id="40" dur="2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1" dur="2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afterGroup">
                            <p:stCondLst>
                              <p:cond delay="0"/>
                            </p:stCondLst>
                            <p:childTnLst>
                              <p:par>
                                <p:cTn id="44" presetID="42" presetClass="entr" presetSubtype="0" fill="hold" nodeType="click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fade">
                                      <p:cBhvr>
                                        <p:cTn id="46" dur="2000"/>
                                        <p:tgtEl>
                                          <p:spTgt spid="6">
                                            <p:txEl>
                                              <p:pRg st="5" end="5"/>
                                            </p:txEl>
                                          </p:spTgt>
                                        </p:tgtEl>
                                      </p:cBhvr>
                                    </p:animEffect>
                                    <p:anim calcmode="lin" valueType="num">
                                      <p:cBhvr>
                                        <p:cTn id="47" dur="2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8" dur="2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nodeType="clickPar">
                      <p:stCondLst>
                        <p:cond delay="indefinite"/>
                      </p:stCondLst>
                      <p:childTnLst>
                        <p:par>
                          <p:cTn id="50" fill="hold" nodeType="afterGroup">
                            <p:stCondLst>
                              <p:cond delay="0"/>
                            </p:stCondLst>
                            <p:childTnLst>
                              <p:par>
                                <p:cTn id="51" presetID="42" presetClass="entr" presetSubtype="0" fill="hold"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animEffect transition="in" filter="fade">
                                      <p:cBhvr>
                                        <p:cTn id="53" dur="2000"/>
                                        <p:tgtEl>
                                          <p:spTgt spid="6">
                                            <p:txEl>
                                              <p:pRg st="6" end="6"/>
                                            </p:txEl>
                                          </p:spTgt>
                                        </p:tgtEl>
                                      </p:cBhvr>
                                    </p:animEffect>
                                    <p:anim calcmode="lin" valueType="num">
                                      <p:cBhvr>
                                        <p:cTn id="54" dur="2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5" dur="2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6" fill="hold" nodeType="clickPar">
                      <p:stCondLst>
                        <p:cond delay="indefinite"/>
                      </p:stCondLst>
                      <p:childTnLst>
                        <p:par>
                          <p:cTn id="57" fill="hold" nodeType="afterGroup">
                            <p:stCondLst>
                              <p:cond delay="0"/>
                            </p:stCondLst>
                            <p:childTnLst>
                              <p:par>
                                <p:cTn id="58" presetID="42" presetClass="entr" presetSubtype="0" fill="hold" nodeType="clickEffect">
                                  <p:stCondLst>
                                    <p:cond delay="0"/>
                                  </p:stCondLst>
                                  <p:childTnLst>
                                    <p:set>
                                      <p:cBhvr>
                                        <p:cTn id="59" dur="1" fill="hold">
                                          <p:stCondLst>
                                            <p:cond delay="0"/>
                                          </p:stCondLst>
                                        </p:cTn>
                                        <p:tgtEl>
                                          <p:spTgt spid="6">
                                            <p:txEl>
                                              <p:pRg st="7" end="7"/>
                                            </p:txEl>
                                          </p:spTgt>
                                        </p:tgtEl>
                                        <p:attrNameLst>
                                          <p:attrName>style.visibility</p:attrName>
                                        </p:attrNameLst>
                                      </p:cBhvr>
                                      <p:to>
                                        <p:strVal val="visible"/>
                                      </p:to>
                                    </p:set>
                                    <p:animEffect transition="in" filter="fade">
                                      <p:cBhvr>
                                        <p:cTn id="60" dur="2000"/>
                                        <p:tgtEl>
                                          <p:spTgt spid="6">
                                            <p:txEl>
                                              <p:pRg st="7" end="7"/>
                                            </p:txEl>
                                          </p:spTgt>
                                        </p:tgtEl>
                                      </p:cBhvr>
                                    </p:animEffect>
                                    <p:anim calcmode="lin" valueType="num">
                                      <p:cBhvr>
                                        <p:cTn id="61" dur="2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2" dur="2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16"/>
          <a:tile tx="0" ty="0" sx="100000" sy="100000" flip="none" algn="tl"/>
        </a:blipFill>
        <a:effectLst/>
      </p:bgPr>
    </p:bg>
    <p:spTree>
      <p:nvGrpSpPr>
        <p:cNvPr id="1" name="Shape 541"/>
        <p:cNvGrpSpPr/>
        <p:nvPr/>
      </p:nvGrpSpPr>
      <p:grpSpPr>
        <a:xfrm>
          <a:off x="0" y="0"/>
          <a:ext cx="0" cy="0"/>
          <a:chOff x="0" y="0"/>
          <a:chExt cx="0" cy="0"/>
        </a:xfrm>
      </p:grpSpPr>
      <p:sp>
        <p:nvSpPr>
          <p:cNvPr id="543" name="Google Shape;543;p35"/>
          <p:cNvSpPr/>
          <p:nvPr>
            <p:custDataLst>
              <p:tags r:id="rId1"/>
            </p:custDataLst>
          </p:nvPr>
        </p:nvSpPr>
        <p:spPr>
          <a:xfrm>
            <a:off x="2281823" y="743115"/>
            <a:ext cx="5614400" cy="3585200"/>
          </a:xfrm>
          <a:prstGeom prst="rect">
            <a:avLst/>
          </a:prstGeom>
          <a:no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sz="1300">
              <a:solidFill>
                <a:srgbClr val="65677F"/>
              </a:solidFill>
              <a:latin typeface="Chivo Light"/>
              <a:ea typeface="Chivo Light"/>
              <a:cs typeface="Chivo Light"/>
              <a:sym typeface="Chivo Light"/>
            </a:endParaRPr>
          </a:p>
        </p:txBody>
      </p:sp>
      <p:sp>
        <p:nvSpPr>
          <p:cNvPr id="544" name="Google Shape;544;p35"/>
          <p:cNvSpPr txBox="1">
            <a:spLocks noGrp="1"/>
          </p:cNvSpPr>
          <p:nvPr>
            <p:ph type="sldNum" idx="12"/>
            <p:custDataLst>
              <p:tags r:id="rId2"/>
            </p:custDataLst>
          </p:nvPr>
        </p:nvSpPr>
        <p:spPr/>
        <p:txBody>
          <a:bodyPr/>
          <a:lstStyle/>
          <a:p>
            <a:fld id="{00000000-1234-1234-1234-123412341234}" type="slidenum">
              <a:rPr lang="en" smtClean="0"/>
              <a:t>47</a:t>
            </a:fld>
            <a:endParaRPr lang="en"/>
          </a:p>
        </p:txBody>
      </p:sp>
      <p:sp>
        <p:nvSpPr>
          <p:cNvPr id="8" name="TextBox 7"/>
          <p:cNvSpPr txBox="1"/>
          <p:nvPr>
            <p:custDataLst>
              <p:tags r:id="rId3"/>
            </p:custDataLst>
          </p:nvPr>
        </p:nvSpPr>
        <p:spPr>
          <a:xfrm>
            <a:off x="3245481" y="1493949"/>
            <a:ext cx="184731" cy="369332"/>
          </a:xfrm>
          <a:prstGeom prst="rect">
            <a:avLst/>
          </a:prstGeom>
          <a:noFill/>
        </p:spPr>
        <p:txBody>
          <a:bodyPr wrap="non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58" name="Google Shape;297;p36"/>
          <p:cNvSpPr/>
          <p:nvPr>
            <p:custDataLst>
              <p:tags r:id="rId4"/>
            </p:custDataLst>
          </p:nvPr>
        </p:nvSpPr>
        <p:spPr>
          <a:xfrm>
            <a:off x="144479" y="5381189"/>
            <a:ext cx="2021435" cy="115484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473D37"/>
          </a:solid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nvGrpSpPr>
          <p:cNvPr id="57" name="Google Shape;158;p15"/>
          <p:cNvGrpSpPr/>
          <p:nvPr>
            <p:custDataLst>
              <p:tags r:id="rId5"/>
            </p:custDataLst>
          </p:nvPr>
        </p:nvGrpSpPr>
        <p:grpSpPr>
          <a:xfrm>
            <a:off x="9272790" y="297128"/>
            <a:ext cx="2057691" cy="1308663"/>
            <a:chOff x="1934025" y="1001650"/>
            <a:chExt cx="415300" cy="355600"/>
          </a:xfrm>
        </p:grpSpPr>
        <p:sp>
          <p:nvSpPr>
            <p:cNvPr id="59" name="Google Shape;159;p15"/>
            <p:cNvSpPr/>
            <p:nvPr>
              <p:custDataLst>
                <p:tags r:id="rId9"/>
              </p:custDataLst>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0" name="Google Shape;160;p15"/>
            <p:cNvSpPr/>
            <p:nvPr>
              <p:custDataLst>
                <p:tags r:id="rId10"/>
              </p:custDataLst>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1" name="Google Shape;161;p15"/>
            <p:cNvSpPr/>
            <p:nvPr>
              <p:custDataLst>
                <p:tags r:id="rId11"/>
              </p:custDataLst>
            </p:nvPr>
          </p:nvSpPr>
          <p:spPr>
            <a:xfrm>
              <a:off x="1934025" y="1001650"/>
              <a:ext cx="207650" cy="331250"/>
            </a:xfrm>
            <a:custGeom>
              <a:avLst/>
              <a:gdLst/>
              <a:ahLst/>
              <a:cxnLst/>
              <a:rect l="l" t="t" r="r" b="b"/>
              <a:pathLst>
                <a:path w="8306" h="13249"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62" name="Google Shape;162;p15"/>
            <p:cNvSpPr/>
            <p:nvPr>
              <p:custDataLst>
                <p:tags r:id="rId12"/>
              </p:custDataLst>
            </p:nvPr>
          </p:nvSpPr>
          <p:spPr>
            <a:xfrm>
              <a:off x="2141650" y="1001650"/>
              <a:ext cx="207675" cy="331250"/>
            </a:xfrm>
            <a:custGeom>
              <a:avLst/>
              <a:gdLst/>
              <a:ahLst/>
              <a:cxnLst/>
              <a:rect l="l" t="t" r="r" b="b"/>
              <a:pathLst>
                <a:path w="8307" h="13249"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15" name="Google Shape;297;p36"/>
          <p:cNvSpPr/>
          <p:nvPr>
            <p:custDataLst>
              <p:tags r:id="rId6"/>
            </p:custDataLst>
          </p:nvPr>
        </p:nvSpPr>
        <p:spPr>
          <a:xfrm>
            <a:off x="409021" y="189781"/>
            <a:ext cx="9378191" cy="642667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473D37"/>
          </a:solidFill>
          <a:ln w="9525" cap="flat" cmpd="sng">
            <a:solidFill>
              <a:srgbClr val="9E7C59"/>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7" name="Rectangle 16"/>
          <p:cNvSpPr/>
          <p:nvPr>
            <p:custDataLst>
              <p:tags r:id="rId7"/>
            </p:custDataLst>
          </p:nvPr>
        </p:nvSpPr>
        <p:spPr>
          <a:xfrm>
            <a:off x="939005" y="706676"/>
            <a:ext cx="8179069" cy="2862322"/>
          </a:xfrm>
          <a:prstGeom prst="rect">
            <a:avLst/>
          </a:prstGeom>
        </p:spPr>
        <p:txBody>
          <a:bodyPr wrap="square">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2000"/>
              <a:t>Cho số tự nhiên N và số K. Hãy đưa ta các tổ hợp chập K của 1, 2, .., N.</a:t>
            </a:r>
          </a:p>
          <a:p>
            <a:r>
              <a:rPr lang="en-US" sz="2000"/>
              <a:t> Input:</a:t>
            </a:r>
          </a:p>
          <a:p>
            <a:pPr lvl="0"/>
            <a:r>
              <a:rPr lang="en-US" sz="2000" err="1"/>
              <a:t>Dòng đầu tiên đưa vào số lượng bộ test T.</a:t>
            </a:r>
          </a:p>
          <a:p>
            <a:pPr lvl="0"/>
            <a:r>
              <a:rPr lang="en-US" sz="2000" err="1"/>
              <a:t>Những dòng kế tiếp đưa vào các bộ test. Mỗi bộ test là bộ đôi N, K được viết trên 1 dòng.</a:t>
            </a:r>
          </a:p>
          <a:p>
            <a:pPr lvl="0"/>
            <a:r>
              <a:rPr lang="en-US" sz="2000"/>
              <a:t>T, N, K thỏa mãn ràng buộc :1 ≤ T, K, N ≤ 20.</a:t>
            </a:r>
          </a:p>
          <a:p>
            <a:r>
              <a:rPr lang="en-US" sz="2000"/>
              <a:t>Output:</a:t>
            </a:r>
          </a:p>
          <a:p>
            <a:pPr lvl="0"/>
            <a:r>
              <a:rPr lang="en-US" sz="2000" err="1"/>
              <a:t>Đưa ra kết quả mỗi test theo từng dòng.</a:t>
            </a:r>
          </a:p>
        </p:txBody>
      </p:sp>
      <p:graphicFrame>
        <p:nvGraphicFramePr>
          <p:cNvPr id="2" name="Table 1"/>
          <p:cNvGraphicFramePr>
            <a:graphicFrameLocks noGrp="1"/>
          </p:cNvGraphicFramePr>
          <p:nvPr>
            <p:custDataLst>
              <p:tags r:id="rId8"/>
            </p:custDataLst>
            <p:extLst>
              <p:ext uri="{D42A27DB-BD31-4B8C-83A1-F6EECF244321}">
                <p14:modId xmlns:p14="http://schemas.microsoft.com/office/powerpoint/2010/main" val="1178016393"/>
              </p:ext>
            </p:extLst>
          </p:nvPr>
        </p:nvGraphicFramePr>
        <p:xfrm>
          <a:off x="939004" y="3568998"/>
          <a:ext cx="8462903" cy="1049894"/>
        </p:xfrm>
        <a:graphic>
          <a:graphicData uri="http://schemas.openxmlformats.org/drawingml/2006/table">
            <a:tbl>
              <a:tblPr firstRow="1" firstCol="1" bandRow="1">
                <a:tableStyleId>{5C22544A-7EE6-4342-B048-85BDC9FD1C3A}</a:tableStyleId>
              </a:tblPr>
              <a:tblGrid>
                <a:gridCol w="4238593">
                  <a:extLst>
                    <a:ext uri="{9D8B030D-6E8A-4147-A177-3AD203B41FA5}">
                      <a16:colId xmlns:a16="http://schemas.microsoft.com/office/drawing/2014/main" val="20000"/>
                    </a:ext>
                  </a:extLst>
                </a:gridCol>
                <a:gridCol w="4224310">
                  <a:extLst>
                    <a:ext uri="{9D8B030D-6E8A-4147-A177-3AD203B41FA5}">
                      <a16:colId xmlns:a16="http://schemas.microsoft.com/office/drawing/2014/main" val="20001"/>
                    </a:ext>
                  </a:extLst>
                </a:gridCol>
              </a:tblGrid>
              <a:tr h="346780">
                <a:tc>
                  <a:txBody>
                    <a:bodyPr/>
                    <a:lstStyle/>
                    <a:p>
                      <a:pPr>
                        <a:lnSpc>
                          <a:spcPct val="115000"/>
                        </a:lnSpc>
                        <a:spcAft>
                          <a:spcPct val="0"/>
                        </a:spcAft>
                      </a:pPr>
                      <a:r>
                        <a:rPr lang="en-US" sz="2000">
                          <a:effectLst/>
                        </a:rPr>
                        <a:t>Input</a:t>
                      </a:r>
                      <a:endParaRPr lang="en-US" sz="2000">
                        <a:effectLst/>
                        <a:latin typeface="Times New Roman"/>
                        <a:ea typeface="Times New Roman"/>
                        <a:cs typeface="Times New Roman"/>
                      </a:endParaRPr>
                    </a:p>
                  </a:txBody>
                  <a:tcPr marL="9525" marR="9525" marT="9525" marB="9525"/>
                </a:tc>
                <a:tc>
                  <a:txBody>
                    <a:bodyPr/>
                    <a:lstStyle/>
                    <a:p>
                      <a:pPr>
                        <a:lnSpc>
                          <a:spcPct val="115000"/>
                        </a:lnSpc>
                        <a:spcAft>
                          <a:spcPct val="0"/>
                        </a:spcAft>
                      </a:pPr>
                      <a:r>
                        <a:rPr lang="en-US" sz="2000">
                          <a:effectLst/>
                        </a:rPr>
                        <a:t>Output</a:t>
                      </a:r>
                      <a:endParaRPr lang="en-US" sz="2000">
                        <a:effectLst/>
                        <a:latin typeface="Times New Roman"/>
                        <a:ea typeface="Times New Roman"/>
                        <a:cs typeface="Times New Roman"/>
                      </a:endParaRPr>
                    </a:p>
                  </a:txBody>
                  <a:tcPr marL="9525" marR="9525" marT="9525" marB="9525"/>
                </a:tc>
                <a:extLst>
                  <a:ext uri="{0D108BD9-81ED-4DB2-BD59-A6C34878D82A}">
                    <a16:rowId xmlns:a16="http://schemas.microsoft.com/office/drawing/2014/main" val="10000"/>
                  </a:ext>
                </a:extLst>
              </a:tr>
              <a:tr h="703114">
                <a:tc>
                  <a:txBody>
                    <a:bodyPr/>
                    <a:lstStyle/>
                    <a:p>
                      <a:pPr>
                        <a:lnSpc>
                          <a:spcPct val="115000"/>
                        </a:lnSpc>
                        <a:spcAft>
                          <a:spcPct val="0"/>
                        </a:spcAft>
                      </a:pPr>
                      <a:r>
                        <a:rPr lang="en-US" sz="2000">
                          <a:effectLst/>
                        </a:rPr>
                        <a:t>1</a:t>
                      </a:r>
                      <a:br>
                        <a:rPr lang="en-US" sz="2000">
                          <a:effectLst/>
                        </a:rPr>
                      </a:br>
                      <a:r>
                        <a:rPr lang="en-US" sz="2000">
                          <a:effectLst/>
                        </a:rPr>
                        <a:t>5 3</a:t>
                      </a:r>
                      <a:endParaRPr lang="en-US" sz="2000">
                        <a:effectLst/>
                        <a:latin typeface="Times New Roman"/>
                        <a:ea typeface="Times New Roman"/>
                        <a:cs typeface="Times New Roman"/>
                      </a:endParaRPr>
                    </a:p>
                  </a:txBody>
                  <a:tcPr marL="9525" marR="9525" marT="9525" marB="9525"/>
                </a:tc>
                <a:tc>
                  <a:txBody>
                    <a:bodyPr/>
                    <a:lstStyle/>
                    <a:p>
                      <a:pPr>
                        <a:lnSpc>
                          <a:spcPct val="115000"/>
                        </a:lnSpc>
                        <a:spcAft>
                          <a:spcPct val="0"/>
                        </a:spcAft>
                      </a:pPr>
                      <a:r>
                        <a:rPr lang="en-US" sz="2000">
                          <a:effectLst/>
                        </a:rPr>
                        <a:t>123  124 125 134  135 145 234 235 245 345</a:t>
                      </a:r>
                      <a:endParaRPr lang="en-US" sz="2000">
                        <a:effectLst/>
                        <a:latin typeface="Times New Roman"/>
                        <a:ea typeface="Times New Roman"/>
                        <a:cs typeface="Times New Roman"/>
                      </a:endParaRPr>
                    </a:p>
                  </a:txBody>
                  <a:tcPr marL="9525" marR="9525" marT="9525" marB="95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62167443"/>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5"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7"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2000"/>
                                        <p:tgtEl>
                                          <p:spTgt spid="17">
                                            <p:txEl>
                                              <p:pRg st="0" end="0"/>
                                            </p:txEl>
                                          </p:spTgt>
                                        </p:tgtEl>
                                      </p:cBhvr>
                                    </p:animEffect>
                                    <p:anim calcmode="lin" valueType="num">
                                      <p:cBhvr>
                                        <p:cTn id="8" dur="2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after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animEffect transition="in" filter="fade">
                                      <p:cBhvr>
                                        <p:cTn id="14" dur="2000"/>
                                        <p:tgtEl>
                                          <p:spTgt spid="17">
                                            <p:txEl>
                                              <p:pRg st="1" end="1"/>
                                            </p:txEl>
                                          </p:spTgt>
                                        </p:tgtEl>
                                      </p:cBhvr>
                                    </p:animEffect>
                                    <p:anim calcmode="lin" valueType="num">
                                      <p:cBhvr>
                                        <p:cTn id="15" dur="2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6" dur="2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after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fade">
                                      <p:cBhvr>
                                        <p:cTn id="21" dur="2000"/>
                                        <p:tgtEl>
                                          <p:spTgt spid="17">
                                            <p:txEl>
                                              <p:pRg st="2" end="2"/>
                                            </p:txEl>
                                          </p:spTgt>
                                        </p:tgtEl>
                                      </p:cBhvr>
                                    </p:animEffect>
                                    <p:anim calcmode="lin" valueType="num">
                                      <p:cBhvr>
                                        <p:cTn id="22" dur="2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3" dur="2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after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2000"/>
                                        <p:tgtEl>
                                          <p:spTgt spid="17">
                                            <p:txEl>
                                              <p:pRg st="3" end="3"/>
                                            </p:txEl>
                                          </p:spTgt>
                                        </p:tgtEl>
                                      </p:cBhvr>
                                    </p:animEffect>
                                    <p:anim calcmode="lin" valueType="num">
                                      <p:cBhvr>
                                        <p:cTn id="29" dur="2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2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after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xEl>
                                              <p:pRg st="4" end="4"/>
                                            </p:txEl>
                                          </p:spTgt>
                                        </p:tgtEl>
                                        <p:attrNameLst>
                                          <p:attrName>style.visibility</p:attrName>
                                        </p:attrNameLst>
                                      </p:cBhvr>
                                      <p:to>
                                        <p:strVal val="visible"/>
                                      </p:to>
                                    </p:set>
                                    <p:animEffect transition="in" filter="fade">
                                      <p:cBhvr>
                                        <p:cTn id="35" dur="2000"/>
                                        <p:tgtEl>
                                          <p:spTgt spid="17">
                                            <p:txEl>
                                              <p:pRg st="4" end="4"/>
                                            </p:txEl>
                                          </p:spTgt>
                                        </p:tgtEl>
                                      </p:cBhvr>
                                    </p:animEffect>
                                    <p:anim calcmode="lin" valueType="num">
                                      <p:cBhvr>
                                        <p:cTn id="36" dur="2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7" dur="2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after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17">
                                            <p:txEl>
                                              <p:pRg st="5" end="5"/>
                                            </p:txEl>
                                          </p:spTgt>
                                        </p:tgtEl>
                                        <p:attrNameLst>
                                          <p:attrName>style.visibility</p:attrName>
                                        </p:attrNameLst>
                                      </p:cBhvr>
                                      <p:to>
                                        <p:strVal val="visible"/>
                                      </p:to>
                                    </p:set>
                                    <p:animEffect transition="in" filter="fade">
                                      <p:cBhvr>
                                        <p:cTn id="42" dur="2000"/>
                                        <p:tgtEl>
                                          <p:spTgt spid="17">
                                            <p:txEl>
                                              <p:pRg st="5" end="5"/>
                                            </p:txEl>
                                          </p:spTgt>
                                        </p:tgtEl>
                                      </p:cBhvr>
                                    </p:animEffect>
                                    <p:anim calcmode="lin" valueType="num">
                                      <p:cBhvr>
                                        <p:cTn id="43" dur="2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4" dur="2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after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17">
                                            <p:txEl>
                                              <p:pRg st="6" end="6"/>
                                            </p:txEl>
                                          </p:spTgt>
                                        </p:tgtEl>
                                        <p:attrNameLst>
                                          <p:attrName>style.visibility</p:attrName>
                                        </p:attrNameLst>
                                      </p:cBhvr>
                                      <p:to>
                                        <p:strVal val="visible"/>
                                      </p:to>
                                    </p:set>
                                    <p:animEffect transition="in" filter="fade">
                                      <p:cBhvr>
                                        <p:cTn id="49" dur="2000"/>
                                        <p:tgtEl>
                                          <p:spTgt spid="17">
                                            <p:txEl>
                                              <p:pRg st="6" end="6"/>
                                            </p:txEl>
                                          </p:spTgt>
                                        </p:tgtEl>
                                      </p:cBhvr>
                                    </p:animEffect>
                                    <p:anim calcmode="lin" valueType="num">
                                      <p:cBhvr>
                                        <p:cTn id="50" dur="2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51" dur="2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41"/>
        <p:cNvGrpSpPr/>
        <p:nvPr/>
      </p:nvGrpSpPr>
      <p:grpSpPr>
        <a:xfrm>
          <a:off x="0" y="0"/>
          <a:ext cx="0" cy="0"/>
          <a:chOff x="0" y="0"/>
          <a:chExt cx="0" cy="0"/>
        </a:xfrm>
      </p:grpSpPr>
      <p:sp>
        <p:nvSpPr>
          <p:cNvPr id="544" name="Google Shape;544;p35"/>
          <p:cNvSpPr txBox="1">
            <a:spLocks noGrp="1"/>
          </p:cNvSpPr>
          <p:nvPr>
            <p:ph type="sldNum" idx="4294967295"/>
            <p:custDataLst>
              <p:tags r:id="rId1"/>
            </p:custDataLst>
          </p:nvPr>
        </p:nvSpPr>
        <p:spPr>
          <a:xfrm>
            <a:off x="11460163" y="6332538"/>
            <a:ext cx="731837" cy="525462"/>
          </a:xfrm>
          <a:prstGeom prst="rect">
            <a:avLst/>
          </a:prstGeom>
        </p:spPr>
        <p:txBody>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00000000-1234-1234-1234-123412341234}" type="slidenum">
              <a:rPr lang="en" smtClean="0"/>
              <a:t>48</a:t>
            </a:fld>
            <a:endParaRPr lang="en"/>
          </a:p>
        </p:txBody>
      </p:sp>
      <p:sp>
        <p:nvSpPr>
          <p:cNvPr id="8" name="TextBox 7"/>
          <p:cNvSpPr txBox="1"/>
          <p:nvPr>
            <p:custDataLst>
              <p:tags r:id="rId2"/>
            </p:custDataLst>
          </p:nvPr>
        </p:nvSpPr>
        <p:spPr>
          <a:xfrm>
            <a:off x="3245481" y="1493949"/>
            <a:ext cx="184731" cy="369332"/>
          </a:xfrm>
          <a:prstGeom prst="rect">
            <a:avLst/>
          </a:prstGeom>
          <a:noFill/>
        </p:spPr>
        <p:txBody>
          <a:bodyPr wrap="none"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3" name="Google Shape;317;p42"/>
          <p:cNvSpPr/>
          <p:nvPr>
            <p:custDataLst>
              <p:tags r:id="rId3"/>
            </p:custDataLst>
          </p:nvPr>
        </p:nvSpPr>
        <p:spPr>
          <a:xfrm>
            <a:off x="10376076" y="220583"/>
            <a:ext cx="1252332" cy="1273366"/>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14" name="Google Shape;332;p42"/>
          <p:cNvSpPr/>
          <p:nvPr>
            <p:custDataLst>
              <p:tags r:id="rId4"/>
            </p:custDataLst>
          </p:nvPr>
        </p:nvSpPr>
        <p:spPr>
          <a:xfrm>
            <a:off x="434628" y="5602538"/>
            <a:ext cx="867961" cy="910405"/>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2" name="Google Shape;293;p42"/>
          <p:cNvSpPr/>
          <p:nvPr>
            <p:custDataLst>
              <p:tags r:id="rId5"/>
            </p:custDataLst>
          </p:nvPr>
        </p:nvSpPr>
        <p:spPr>
          <a:xfrm>
            <a:off x="10018172" y="2078202"/>
            <a:ext cx="1834521" cy="2002092"/>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3" name="Google Shape;326;p42"/>
          <p:cNvSpPr/>
          <p:nvPr>
            <p:custDataLst>
              <p:tags r:id="rId6"/>
            </p:custDataLst>
          </p:nvPr>
        </p:nvSpPr>
        <p:spPr>
          <a:xfrm>
            <a:off x="0" y="0"/>
            <a:ext cx="1073092" cy="1261707"/>
          </a:xfrm>
          <a:custGeom>
            <a:avLst/>
            <a:gdLst/>
            <a:ahLst/>
            <a:cxnLst/>
            <a:rect l="l" t="t" r="r" b="b"/>
            <a:pathLst>
              <a:path w="15816"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24" name="TextBox 23"/>
          <p:cNvSpPr txBox="1"/>
          <p:nvPr>
            <p:custDataLst>
              <p:tags r:id="rId7"/>
            </p:custDataLst>
          </p:nvPr>
        </p:nvSpPr>
        <p:spPr>
          <a:xfrm>
            <a:off x="1073092" y="1135995"/>
            <a:ext cx="3346508" cy="6771080"/>
          </a:xfrm>
          <a:prstGeom prst="rect">
            <a:avLst/>
          </a:prstGeom>
          <a:noFill/>
        </p:spPr>
        <p:txBody>
          <a:bodyPr wrap="square" lIns="121917" tIns="60958" rIns="121917" bIns="60958" rtlCol="0">
            <a:sp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r>
              <a:rPr lang="en-US" sz="3600">
                <a:solidFill>
                  <a:srgbClr val="FF0000"/>
                </a:solidFill>
              </a:rPr>
              <a:t>void Try(int i){</a:t>
            </a:r>
          </a:p>
          <a:p>
            <a:r>
              <a:rPr lang="en-US" sz="3600">
                <a:solidFill>
                  <a:srgbClr val="FF0000"/>
                </a:solidFill>
              </a:rPr>
              <a:t>	for(int j=a[i-1]+1;j&lt;=n-k+i;j++){</a:t>
            </a:r>
          </a:p>
          <a:p>
            <a:r>
              <a:rPr lang="en-US" sz="3600">
                <a:solidFill>
                  <a:srgbClr val="FF0000"/>
                </a:solidFill>
              </a:rPr>
              <a:t>		a[i]=j;</a:t>
            </a:r>
          </a:p>
          <a:p>
            <a:r>
              <a:rPr lang="en-US" sz="3600">
                <a:solidFill>
                  <a:srgbClr val="FF0000"/>
                </a:solidFill>
              </a:rPr>
              <a:t>		if(i==k) out();</a:t>
            </a:r>
          </a:p>
          <a:p>
            <a:r>
              <a:rPr lang="en-US" sz="3600">
                <a:solidFill>
                  <a:srgbClr val="FF0000"/>
                </a:solidFill>
              </a:rPr>
              <a:t>		else Try(i+1);</a:t>
            </a:r>
          </a:p>
          <a:p>
            <a:r>
              <a:rPr lang="en-US" sz="3600">
                <a:solidFill>
                  <a:srgbClr val="FF0000"/>
                </a:solidFill>
              </a:rPr>
              <a:t>	}</a:t>
            </a:r>
          </a:p>
          <a:p>
            <a:r>
              <a:rPr lang="en-US" sz="3600">
                <a:solidFill>
                  <a:srgbClr val="FF0000"/>
                </a:solidFill>
              </a:rPr>
              <a:t>}</a:t>
            </a:r>
          </a:p>
        </p:txBody>
      </p:sp>
      <p:sp>
        <p:nvSpPr>
          <p:cNvPr id="9" name="Textfeld 1">
            <a:extLst>
              <a:ext uri="{FF2B5EF4-FFF2-40B4-BE49-F238E27FC236}">
                <a16:creationId xmlns:a16="http://schemas.microsoft.com/office/drawing/2014/main" id="{53CCB638-C2B8-6A4A-87E8-82BDF0FCE664}"/>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15</a:t>
            </a:r>
          </a:p>
        </p:txBody>
      </p:sp>
      <p:sp>
        <p:nvSpPr>
          <p:cNvPr id="10" name="Oval 9">
            <a:extLst>
              <a:ext uri="{FF2B5EF4-FFF2-40B4-BE49-F238E27FC236}">
                <a16:creationId xmlns:a16="http://schemas.microsoft.com/office/drawing/2014/main" id="{885C086E-E547-7449-BB62-653780FC8D0A}"/>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11" name="Textfeld 5">
            <a:extLst>
              <a:ext uri="{FF2B5EF4-FFF2-40B4-BE49-F238E27FC236}">
                <a16:creationId xmlns:a16="http://schemas.microsoft.com/office/drawing/2014/main" id="{971447FC-C35F-D141-86A7-0CEE7B96AB26}"/>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14</a:t>
            </a:r>
          </a:p>
        </p:txBody>
      </p:sp>
      <p:sp>
        <p:nvSpPr>
          <p:cNvPr id="12" name="Oval 11">
            <a:extLst>
              <a:ext uri="{FF2B5EF4-FFF2-40B4-BE49-F238E27FC236}">
                <a16:creationId xmlns:a16="http://schemas.microsoft.com/office/drawing/2014/main" id="{8306540C-2B94-7F45-8F71-9E3DF8B2D962}"/>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15" name="Oval 14">
            <a:extLst>
              <a:ext uri="{FF2B5EF4-FFF2-40B4-BE49-F238E27FC236}">
                <a16:creationId xmlns:a16="http://schemas.microsoft.com/office/drawing/2014/main" id="{096A9763-9741-5F4A-9702-D340449FC756}"/>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16" name="Textfeld 21">
            <a:extLst>
              <a:ext uri="{FF2B5EF4-FFF2-40B4-BE49-F238E27FC236}">
                <a16:creationId xmlns:a16="http://schemas.microsoft.com/office/drawing/2014/main" id="{F77E0782-8770-ED47-BAE1-8C95A99E5BAC}"/>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13</a:t>
            </a:r>
          </a:p>
        </p:txBody>
      </p:sp>
      <p:sp>
        <p:nvSpPr>
          <p:cNvPr id="17" name="Oval 16">
            <a:extLst>
              <a:ext uri="{FF2B5EF4-FFF2-40B4-BE49-F238E27FC236}">
                <a16:creationId xmlns:a16="http://schemas.microsoft.com/office/drawing/2014/main" id="{6300ECEA-1C7B-564A-882E-47B8030EABEC}"/>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18" name="Textfeld 24">
            <a:extLst>
              <a:ext uri="{FF2B5EF4-FFF2-40B4-BE49-F238E27FC236}">
                <a16:creationId xmlns:a16="http://schemas.microsoft.com/office/drawing/2014/main" id="{1521BE77-6F84-5F46-A185-4FC695917163}"/>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12</a:t>
            </a:r>
          </a:p>
        </p:txBody>
      </p:sp>
      <p:sp>
        <p:nvSpPr>
          <p:cNvPr id="19" name="Oval 18">
            <a:extLst>
              <a:ext uri="{FF2B5EF4-FFF2-40B4-BE49-F238E27FC236}">
                <a16:creationId xmlns:a16="http://schemas.microsoft.com/office/drawing/2014/main" id="{16A12220-9573-2646-8B0D-AEC7DD973ECE}"/>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20" name="Textfeld 26">
            <a:extLst>
              <a:ext uri="{FF2B5EF4-FFF2-40B4-BE49-F238E27FC236}">
                <a16:creationId xmlns:a16="http://schemas.microsoft.com/office/drawing/2014/main" id="{106D31A3-47D1-7F47-9D10-D5214493548F}"/>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11</a:t>
            </a:r>
          </a:p>
        </p:txBody>
      </p:sp>
      <p:sp>
        <p:nvSpPr>
          <p:cNvPr id="21" name="Oval 20">
            <a:extLst>
              <a:ext uri="{FF2B5EF4-FFF2-40B4-BE49-F238E27FC236}">
                <a16:creationId xmlns:a16="http://schemas.microsoft.com/office/drawing/2014/main" id="{32C976DE-0C87-F147-AE04-EB3E02F3EB40}"/>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25" name="Textfeld 14">
            <a:extLst>
              <a:ext uri="{FF2B5EF4-FFF2-40B4-BE49-F238E27FC236}">
                <a16:creationId xmlns:a16="http://schemas.microsoft.com/office/drawing/2014/main" id="{35490143-9724-D64A-98BA-7390ADF9AF84}"/>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10</a:t>
            </a:r>
          </a:p>
        </p:txBody>
      </p:sp>
      <p:sp>
        <p:nvSpPr>
          <p:cNvPr id="26" name="Oval 25">
            <a:extLst>
              <a:ext uri="{FF2B5EF4-FFF2-40B4-BE49-F238E27FC236}">
                <a16:creationId xmlns:a16="http://schemas.microsoft.com/office/drawing/2014/main" id="{026A391D-A056-BA4F-9724-5D43A3B7A3A4}"/>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27" name="Textfeld 16">
            <a:extLst>
              <a:ext uri="{FF2B5EF4-FFF2-40B4-BE49-F238E27FC236}">
                <a16:creationId xmlns:a16="http://schemas.microsoft.com/office/drawing/2014/main" id="{DFABFC81-701B-874B-A7FF-0FBAA2A77967}"/>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9</a:t>
            </a:r>
          </a:p>
        </p:txBody>
      </p:sp>
      <p:sp>
        <p:nvSpPr>
          <p:cNvPr id="28" name="Oval 27">
            <a:extLst>
              <a:ext uri="{FF2B5EF4-FFF2-40B4-BE49-F238E27FC236}">
                <a16:creationId xmlns:a16="http://schemas.microsoft.com/office/drawing/2014/main" id="{93D4C3B5-FBC6-5947-A74D-D4E862BD415B}"/>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29" name="Textfeld 19">
            <a:extLst>
              <a:ext uri="{FF2B5EF4-FFF2-40B4-BE49-F238E27FC236}">
                <a16:creationId xmlns:a16="http://schemas.microsoft.com/office/drawing/2014/main" id="{F7DDA711-27A6-194C-850C-5688D3754F99}"/>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8</a:t>
            </a:r>
          </a:p>
        </p:txBody>
      </p:sp>
      <p:sp>
        <p:nvSpPr>
          <p:cNvPr id="30" name="Oval 29">
            <a:extLst>
              <a:ext uri="{FF2B5EF4-FFF2-40B4-BE49-F238E27FC236}">
                <a16:creationId xmlns:a16="http://schemas.microsoft.com/office/drawing/2014/main" id="{754EA392-0628-DF4C-809A-97945A56F275}"/>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31" name="Textfeld 22">
            <a:extLst>
              <a:ext uri="{FF2B5EF4-FFF2-40B4-BE49-F238E27FC236}">
                <a16:creationId xmlns:a16="http://schemas.microsoft.com/office/drawing/2014/main" id="{32A200B1-805F-3C4E-B21A-0CA8EA6A89EA}"/>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7</a:t>
            </a:r>
          </a:p>
        </p:txBody>
      </p:sp>
      <p:sp>
        <p:nvSpPr>
          <p:cNvPr id="32" name="Oval 31">
            <a:extLst>
              <a:ext uri="{FF2B5EF4-FFF2-40B4-BE49-F238E27FC236}">
                <a16:creationId xmlns:a16="http://schemas.microsoft.com/office/drawing/2014/main" id="{2BECF7E4-F37C-C84C-8FEA-1F1B73C231FD}"/>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33" name="Textfeld 28">
            <a:extLst>
              <a:ext uri="{FF2B5EF4-FFF2-40B4-BE49-F238E27FC236}">
                <a16:creationId xmlns:a16="http://schemas.microsoft.com/office/drawing/2014/main" id="{6C315C15-1612-9D41-B287-351E01151827}"/>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6</a:t>
            </a:r>
          </a:p>
        </p:txBody>
      </p:sp>
      <p:sp>
        <p:nvSpPr>
          <p:cNvPr id="34" name="Oval 33">
            <a:extLst>
              <a:ext uri="{FF2B5EF4-FFF2-40B4-BE49-F238E27FC236}">
                <a16:creationId xmlns:a16="http://schemas.microsoft.com/office/drawing/2014/main" id="{33B7A119-8DCF-7A47-B5AF-0FC2ED69FD17}"/>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35" name="Textfeld 41">
            <a:extLst>
              <a:ext uri="{FF2B5EF4-FFF2-40B4-BE49-F238E27FC236}">
                <a16:creationId xmlns:a16="http://schemas.microsoft.com/office/drawing/2014/main" id="{59655A9E-2F5D-6647-8035-3EF4E8E56669}"/>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5</a:t>
            </a:r>
          </a:p>
        </p:txBody>
      </p:sp>
      <p:sp>
        <p:nvSpPr>
          <p:cNvPr id="36" name="Oval 35">
            <a:extLst>
              <a:ext uri="{FF2B5EF4-FFF2-40B4-BE49-F238E27FC236}">
                <a16:creationId xmlns:a16="http://schemas.microsoft.com/office/drawing/2014/main" id="{FED4FC01-9A07-9747-A0D3-8370F0EFB5E6}"/>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37" name="Textfeld 43">
            <a:extLst>
              <a:ext uri="{FF2B5EF4-FFF2-40B4-BE49-F238E27FC236}">
                <a16:creationId xmlns:a16="http://schemas.microsoft.com/office/drawing/2014/main" id="{F9EF40E8-2301-DC40-803C-40AE802EA4D5}"/>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4</a:t>
            </a:r>
          </a:p>
        </p:txBody>
      </p:sp>
      <p:sp>
        <p:nvSpPr>
          <p:cNvPr id="38" name="Oval 37">
            <a:extLst>
              <a:ext uri="{FF2B5EF4-FFF2-40B4-BE49-F238E27FC236}">
                <a16:creationId xmlns:a16="http://schemas.microsoft.com/office/drawing/2014/main" id="{926D4A2F-2F45-DB46-9BE9-7C56C9FC1A4E}"/>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39" name="Textfeld 45">
            <a:extLst>
              <a:ext uri="{FF2B5EF4-FFF2-40B4-BE49-F238E27FC236}">
                <a16:creationId xmlns:a16="http://schemas.microsoft.com/office/drawing/2014/main" id="{4B872623-61D7-1B47-A5B3-EE3F6384A1F4}"/>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3</a:t>
            </a:r>
          </a:p>
        </p:txBody>
      </p:sp>
      <p:sp>
        <p:nvSpPr>
          <p:cNvPr id="40" name="Oval 39">
            <a:extLst>
              <a:ext uri="{FF2B5EF4-FFF2-40B4-BE49-F238E27FC236}">
                <a16:creationId xmlns:a16="http://schemas.microsoft.com/office/drawing/2014/main" id="{86EF0108-0CC5-DC44-BE0E-70DF892891FC}"/>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41" name="Textfeld 47">
            <a:extLst>
              <a:ext uri="{FF2B5EF4-FFF2-40B4-BE49-F238E27FC236}">
                <a16:creationId xmlns:a16="http://schemas.microsoft.com/office/drawing/2014/main" id="{F6626C7C-C1F7-B24F-8BE0-75B22637C937}"/>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2</a:t>
            </a:r>
          </a:p>
        </p:txBody>
      </p:sp>
      <p:sp>
        <p:nvSpPr>
          <p:cNvPr id="42" name="Oval 41">
            <a:extLst>
              <a:ext uri="{FF2B5EF4-FFF2-40B4-BE49-F238E27FC236}">
                <a16:creationId xmlns:a16="http://schemas.microsoft.com/office/drawing/2014/main" id="{B2DCBE60-A904-634D-8630-0660CD17088B}"/>
              </a:ext>
            </a:extLst>
          </p:cNvPr>
          <p:cNvSpPr/>
          <p:nvPr/>
        </p:nvSpPr>
        <p:spPr>
          <a:xfrm>
            <a:off x="4876800" y="1135995"/>
            <a:ext cx="4077461" cy="4077461"/>
          </a:xfrm>
          <a:prstGeom prst="ellipse">
            <a:avLst/>
          </a:prstGeom>
          <a:noFill/>
          <a:ln w="152400">
            <a:solidFill>
              <a:schemeClr val="bg1"/>
            </a:solidFill>
            <a:extLst>
              <a:ext uri="{C807C97D-BFC1-408E-A445-0C87EB9F89A2}">
                <ask:lineSketchStyleProps xmlns:ask="http://schemas.microsoft.com/office/drawing/2018/sketchyshapes" sd="2650216993">
                  <a:custGeom>
                    <a:avLst/>
                    <a:gdLst>
                      <a:gd name="connsiteX0" fmla="*/ 0 w 1799231"/>
                      <a:gd name="connsiteY0" fmla="*/ 899616 h 1799231"/>
                      <a:gd name="connsiteX1" fmla="*/ 899616 w 1799231"/>
                      <a:gd name="connsiteY1" fmla="*/ 0 h 1799231"/>
                      <a:gd name="connsiteX2" fmla="*/ 1799232 w 1799231"/>
                      <a:gd name="connsiteY2" fmla="*/ 899616 h 1799231"/>
                      <a:gd name="connsiteX3" fmla="*/ 899616 w 1799231"/>
                      <a:gd name="connsiteY3" fmla="*/ 1799232 h 1799231"/>
                      <a:gd name="connsiteX4" fmla="*/ 0 w 1799231"/>
                      <a:gd name="connsiteY4" fmla="*/ 899616 h 1799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231" h="1799231" extrusionOk="0">
                        <a:moveTo>
                          <a:pt x="0" y="899616"/>
                        </a:moveTo>
                        <a:cubicBezTo>
                          <a:pt x="-93847" y="406786"/>
                          <a:pt x="424563" y="21424"/>
                          <a:pt x="899616" y="0"/>
                        </a:cubicBezTo>
                        <a:cubicBezTo>
                          <a:pt x="1439663" y="88669"/>
                          <a:pt x="1799599" y="413981"/>
                          <a:pt x="1799232" y="899616"/>
                        </a:cubicBezTo>
                        <a:cubicBezTo>
                          <a:pt x="1782206" y="1370772"/>
                          <a:pt x="1403693" y="1807977"/>
                          <a:pt x="899616" y="1799232"/>
                        </a:cubicBezTo>
                        <a:cubicBezTo>
                          <a:pt x="429772" y="1698803"/>
                          <a:pt x="6115" y="1407861"/>
                          <a:pt x="0" y="89961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n>
                <a:solidFill>
                  <a:schemeClr val="bg1"/>
                </a:solidFill>
              </a:ln>
              <a:solidFill>
                <a:srgbClr val="A3406A"/>
              </a:solidFill>
              <a:latin typeface="Calibri" panose="020F0502020204030204" pitchFamily="34" charset="0"/>
              <a:cs typeface="Calibri" panose="020F0502020204030204" pitchFamily="34" charset="0"/>
            </a:endParaRPr>
          </a:p>
        </p:txBody>
      </p:sp>
      <p:sp>
        <p:nvSpPr>
          <p:cNvPr id="43" name="Textfeld 49">
            <a:extLst>
              <a:ext uri="{FF2B5EF4-FFF2-40B4-BE49-F238E27FC236}">
                <a16:creationId xmlns:a16="http://schemas.microsoft.com/office/drawing/2014/main" id="{9CA9DB65-D10C-9A46-B0C0-210B16D27C63}"/>
              </a:ext>
            </a:extLst>
          </p:cNvPr>
          <p:cNvSpPr txBox="1"/>
          <p:nvPr/>
        </p:nvSpPr>
        <p:spPr>
          <a:xfrm>
            <a:off x="5425111" y="1635842"/>
            <a:ext cx="2980839" cy="3077766"/>
          </a:xfrm>
          <a:prstGeom prst="rect">
            <a:avLst/>
          </a:prstGeom>
          <a:noFill/>
        </p:spPr>
        <p:txBody>
          <a:bodyPr wrap="square" lIns="0" tIns="0" rIns="0" bIns="0" rtlCol="0">
            <a:spAutoFit/>
          </a:bodyPr>
          <a:lstStyle/>
          <a:p>
            <a:pPr algn="ctr"/>
            <a:r>
              <a:rPr lang="de-DE" sz="20000" b="1" dirty="0">
                <a:solidFill>
                  <a:schemeClr val="bg1"/>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2780107408"/>
      </p:ext>
    </p:extLst>
  </p:cSld>
  <p:clrMapOvr>
    <a:masterClrMapping/>
  </p:clrMapOvr>
  <mc:AlternateContent xmlns:mc="http://schemas.openxmlformats.org/markup-compatibility/2006" xmlns:p14="http://schemas.microsoft.com/office/powerpoint/2010/main">
    <mc:Choice Requires="p14">
      <p:transition spd="slow" p14:dur="1500">
        <p:push dir="u"/>
        <p:sndAc>
          <p:stSnd>
            <p:snd r:embed="rId10" name="camera.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push dir="u"/>
        <p:sndAc>
          <p:stSnd>
            <p:snd r:embed="rId11" name="camera.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repeatCount="indefinite"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0" fill="hold"/>
                                        <p:tgtEl>
                                          <p:spTgt spid="23"/>
                                        </p:tgtEl>
                                        <p:attrNameLst>
                                          <p:attrName>ppt_x</p:attrName>
                                        </p:attrNameLst>
                                      </p:cBhvr>
                                      <p:tavLst>
                                        <p:tav tm="0">
                                          <p:val>
                                            <p:strVal val="#ppt_x"/>
                                          </p:val>
                                        </p:tav>
                                        <p:tav tm="100000">
                                          <p:val>
                                            <p:strVal val="#ppt_x"/>
                                          </p:val>
                                        </p:tav>
                                      </p:tavLst>
                                    </p:anim>
                                    <p:anim calcmode="lin" valueType="num">
                                      <p:cBhvr additive="base">
                                        <p:cTn id="8" dur="5000" fill="hold"/>
                                        <p:tgtEl>
                                          <p:spTgt spid="23"/>
                                        </p:tgtEl>
                                        <p:attrNameLst>
                                          <p:attrName>ppt_y</p:attrName>
                                        </p:attrNameLst>
                                      </p:cBhvr>
                                      <p:tavLst>
                                        <p:tav tm="0">
                                          <p:val>
                                            <p:strVal val="1+#ppt_h/2"/>
                                          </p:val>
                                        </p:tav>
                                        <p:tav tm="100000">
                                          <p:val>
                                            <p:strVal val="#ppt_y"/>
                                          </p:val>
                                        </p:tav>
                                      </p:tavLst>
                                    </p:anim>
                                  </p:childTnLst>
                                </p:cTn>
                              </p:par>
                              <p:par>
                                <p:cTn id="9" presetID="21" presetClass="exit" presetSubtype="1" repeatCount="0" fill="hold" grpId="0" nodeType="withEffect">
                                  <p:stCondLst>
                                    <p:cond delay="0"/>
                                  </p:stCondLst>
                                  <p:childTnLst>
                                    <p:animEffect transition="out" filter="wheel(1)">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par>
                          <p:cTn id="12" fill="hold">
                            <p:stCondLst>
                              <p:cond delay="5000"/>
                            </p:stCondLst>
                            <p:childTnLst>
                              <p:par>
                                <p:cTn id="13" presetID="10" presetClass="exit" presetSubtype="0" fill="hold" grpId="0" nodeType="afterEffect">
                                  <p:stCondLst>
                                    <p:cond delay="0"/>
                                  </p:stCondLst>
                                  <p:childTnLst>
                                    <p:animEffect transition="out" filter="fade">
                                      <p:cBhvr>
                                        <p:cTn id="14" dur="10"/>
                                        <p:tgtEl>
                                          <p:spTgt spid="9"/>
                                        </p:tgtEl>
                                      </p:cBhvr>
                                    </p:animEffect>
                                    <p:set>
                                      <p:cBhvr>
                                        <p:cTn id="15" dur="1" fill="hold">
                                          <p:stCondLst>
                                            <p:cond delay="9"/>
                                          </p:stCondLst>
                                        </p:cTn>
                                        <p:tgtEl>
                                          <p:spTgt spid="9"/>
                                        </p:tgtEl>
                                        <p:attrNameLst>
                                          <p:attrName>style.visibility</p:attrName>
                                        </p:attrNameLst>
                                      </p:cBhvr>
                                      <p:to>
                                        <p:strVal val="hidden"/>
                                      </p:to>
                                    </p:set>
                                  </p:childTnLst>
                                </p:cTn>
                              </p:par>
                              <p:par>
                                <p:cTn id="16" presetID="1"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21" presetClass="exit" presetSubtype="1" repeatCount="0" fill="hold" grpId="0" nodeType="withEffect">
                                  <p:stCondLst>
                                    <p:cond delay="0"/>
                                  </p:stCondLst>
                                  <p:childTnLst>
                                    <p:animEffect transition="out" filter="wheel(1)">
                                      <p:cBhvr>
                                        <p:cTn id="21" dur="1000"/>
                                        <p:tgtEl>
                                          <p:spTgt spid="12"/>
                                        </p:tgtEl>
                                      </p:cBhvr>
                                    </p:animEffect>
                                    <p:set>
                                      <p:cBhvr>
                                        <p:cTn id="22" dur="1" fill="hold">
                                          <p:stCondLst>
                                            <p:cond delay="999"/>
                                          </p:stCondLst>
                                        </p:cTn>
                                        <p:tgtEl>
                                          <p:spTgt spid="12"/>
                                        </p:tgtEl>
                                        <p:attrNameLst>
                                          <p:attrName>style.visibility</p:attrName>
                                        </p:attrNameLst>
                                      </p:cBhvr>
                                      <p:to>
                                        <p:strVal val="hidden"/>
                                      </p:to>
                                    </p:set>
                                  </p:childTnLst>
                                </p:cTn>
                              </p:par>
                            </p:childTnLst>
                          </p:cTn>
                        </p:par>
                        <p:par>
                          <p:cTn id="23" fill="hold">
                            <p:stCondLst>
                              <p:cond delay="6000"/>
                            </p:stCondLst>
                            <p:childTnLst>
                              <p:par>
                                <p:cTn id="24" presetID="10" presetClass="exit" presetSubtype="0" fill="hold" nodeType="afterEffect">
                                  <p:stCondLst>
                                    <p:cond delay="0"/>
                                  </p:stCondLst>
                                  <p:childTnLst>
                                    <p:animEffect transition="out" filter="fade">
                                      <p:cBhvr>
                                        <p:cTn id="25" dur="10"/>
                                        <p:tgtEl>
                                          <p:spTgt spid="11"/>
                                        </p:tgtEl>
                                      </p:cBhvr>
                                    </p:animEffect>
                                    <p:set>
                                      <p:cBhvr>
                                        <p:cTn id="26" dur="1" fill="hold">
                                          <p:stCondLst>
                                            <p:cond delay="9"/>
                                          </p:stCondLst>
                                        </p:cTn>
                                        <p:tgtEl>
                                          <p:spTgt spid="11"/>
                                        </p:tgtEl>
                                        <p:attrNameLst>
                                          <p:attrName>style.visibility</p:attrName>
                                        </p:attrNameLst>
                                      </p:cBhvr>
                                      <p:to>
                                        <p:strVal val="hidden"/>
                                      </p:to>
                                    </p:set>
                                  </p:childTnLst>
                                  <p:subTnLst>
                                    <p:set>
                                      <p:cBhvr override="childStyle">
                                        <p:cTn dur="1" fill="hold" display="0" masterRel="sameClick" afterEffect="1">
                                          <p:stCondLst>
                                            <p:cond evt="end" delay="0">
                                              <p:tn val="24"/>
                                            </p:cond>
                                          </p:stCondLst>
                                        </p:cTn>
                                        <p:tgtEl>
                                          <p:spTgt spid="11"/>
                                        </p:tgtEl>
                                        <p:attrNameLst>
                                          <p:attrName>style.visibility</p:attrName>
                                        </p:attrNameLst>
                                      </p:cBhvr>
                                      <p:to>
                                        <p:strVal val="hidden"/>
                                      </p:to>
                                    </p:set>
                                  </p:subTnLst>
                                </p:cTn>
                              </p:par>
                              <p:par>
                                <p:cTn id="27" presetID="1" presetClass="entr"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21" presetClass="exit" presetSubtype="1" repeatCount="0" fill="hold" grpId="0" nodeType="withEffect">
                                  <p:stCondLst>
                                    <p:cond delay="0"/>
                                  </p:stCondLst>
                                  <p:childTnLst>
                                    <p:animEffect transition="out" filter="wheel(1)">
                                      <p:cBhvr>
                                        <p:cTn id="32" dur="1000"/>
                                        <p:tgtEl>
                                          <p:spTgt spid="15"/>
                                        </p:tgtEl>
                                      </p:cBhvr>
                                    </p:animEffect>
                                    <p:set>
                                      <p:cBhvr>
                                        <p:cTn id="33" dur="1" fill="hold">
                                          <p:stCondLst>
                                            <p:cond delay="999"/>
                                          </p:stCondLst>
                                        </p:cTn>
                                        <p:tgtEl>
                                          <p:spTgt spid="15"/>
                                        </p:tgtEl>
                                        <p:attrNameLst>
                                          <p:attrName>style.visibility</p:attrName>
                                        </p:attrNameLst>
                                      </p:cBhvr>
                                      <p:to>
                                        <p:strVal val="hidden"/>
                                      </p:to>
                                    </p:set>
                                  </p:childTnLst>
                                </p:cTn>
                              </p:par>
                            </p:childTnLst>
                          </p:cTn>
                        </p:par>
                        <p:par>
                          <p:cTn id="34" fill="hold">
                            <p:stCondLst>
                              <p:cond delay="7000"/>
                            </p:stCondLst>
                            <p:childTnLst>
                              <p:par>
                                <p:cTn id="35" presetID="10" presetClass="exit" presetSubtype="0" fill="hold" nodeType="afterEffect">
                                  <p:stCondLst>
                                    <p:cond delay="0"/>
                                  </p:stCondLst>
                                  <p:childTnLst>
                                    <p:animEffect transition="out" filter="fade">
                                      <p:cBhvr>
                                        <p:cTn id="36" dur="10"/>
                                        <p:tgtEl>
                                          <p:spTgt spid="16"/>
                                        </p:tgtEl>
                                      </p:cBhvr>
                                    </p:animEffect>
                                    <p:set>
                                      <p:cBhvr>
                                        <p:cTn id="37" dur="1" fill="hold">
                                          <p:stCondLst>
                                            <p:cond delay="9"/>
                                          </p:stCondLst>
                                        </p:cTn>
                                        <p:tgtEl>
                                          <p:spTgt spid="16"/>
                                        </p:tgtEl>
                                        <p:attrNameLst>
                                          <p:attrName>style.visibility</p:attrName>
                                        </p:attrNameLst>
                                      </p:cBhvr>
                                      <p:to>
                                        <p:strVal val="hidden"/>
                                      </p:to>
                                    </p:set>
                                  </p:childTnLst>
                                  <p:subTnLst>
                                    <p:set>
                                      <p:cBhvr override="childStyle">
                                        <p:cTn dur="1" fill="hold" display="0" masterRel="sameClick" afterEffect="1">
                                          <p:stCondLst>
                                            <p:cond evt="end" delay="0">
                                              <p:tn val="35"/>
                                            </p:cond>
                                          </p:stCondLst>
                                        </p:cTn>
                                        <p:tgtEl>
                                          <p:spTgt spid="16"/>
                                        </p:tgtEl>
                                        <p:attrNameLst>
                                          <p:attrName>style.visibility</p:attrName>
                                        </p:attrNameLst>
                                      </p:cBhvr>
                                      <p:to>
                                        <p:strVal val="hidden"/>
                                      </p:to>
                                    </p:set>
                                  </p:subTnLst>
                                </p:cTn>
                              </p:par>
                              <p:par>
                                <p:cTn id="38" presetID="1" presetClass="entr" presetSubtype="0" fill="hold" grpId="1"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21" presetClass="exit" presetSubtype="1" repeatCount="0" fill="hold" grpId="0" nodeType="withEffect">
                                  <p:stCondLst>
                                    <p:cond delay="0"/>
                                  </p:stCondLst>
                                  <p:childTnLst>
                                    <p:animEffect transition="out" filter="wheel(1)">
                                      <p:cBhvr>
                                        <p:cTn id="43" dur="1000"/>
                                        <p:tgtEl>
                                          <p:spTgt spid="17"/>
                                        </p:tgtEl>
                                      </p:cBhvr>
                                    </p:animEffect>
                                    <p:set>
                                      <p:cBhvr>
                                        <p:cTn id="44" dur="1" fill="hold">
                                          <p:stCondLst>
                                            <p:cond delay="999"/>
                                          </p:stCondLst>
                                        </p:cTn>
                                        <p:tgtEl>
                                          <p:spTgt spid="17"/>
                                        </p:tgtEl>
                                        <p:attrNameLst>
                                          <p:attrName>style.visibility</p:attrName>
                                        </p:attrNameLst>
                                      </p:cBhvr>
                                      <p:to>
                                        <p:strVal val="hidden"/>
                                      </p:to>
                                    </p:set>
                                  </p:childTnLst>
                                </p:cTn>
                              </p:par>
                            </p:childTnLst>
                          </p:cTn>
                        </p:par>
                        <p:par>
                          <p:cTn id="45" fill="hold">
                            <p:stCondLst>
                              <p:cond delay="8000"/>
                            </p:stCondLst>
                            <p:childTnLst>
                              <p:par>
                                <p:cTn id="46" presetID="10" presetClass="exit" presetSubtype="0" fill="hold" nodeType="afterEffect">
                                  <p:stCondLst>
                                    <p:cond delay="0"/>
                                  </p:stCondLst>
                                  <p:childTnLst>
                                    <p:animEffect transition="out" filter="fade">
                                      <p:cBhvr>
                                        <p:cTn id="47" dur="10"/>
                                        <p:tgtEl>
                                          <p:spTgt spid="18"/>
                                        </p:tgtEl>
                                      </p:cBhvr>
                                    </p:animEffect>
                                    <p:set>
                                      <p:cBhvr>
                                        <p:cTn id="48" dur="1" fill="hold">
                                          <p:stCondLst>
                                            <p:cond delay="9"/>
                                          </p:stCondLst>
                                        </p:cTn>
                                        <p:tgtEl>
                                          <p:spTgt spid="18"/>
                                        </p:tgtEl>
                                        <p:attrNameLst>
                                          <p:attrName>style.visibility</p:attrName>
                                        </p:attrNameLst>
                                      </p:cBhvr>
                                      <p:to>
                                        <p:strVal val="hidden"/>
                                      </p:to>
                                    </p:set>
                                  </p:childTnLst>
                                  <p:subTnLst>
                                    <p:set>
                                      <p:cBhvr override="childStyle">
                                        <p:cTn dur="1" fill="hold" display="0" masterRel="sameClick" afterEffect="1">
                                          <p:stCondLst>
                                            <p:cond evt="end" delay="0">
                                              <p:tn val="46"/>
                                            </p:cond>
                                          </p:stCondLst>
                                        </p:cTn>
                                        <p:tgtEl>
                                          <p:spTgt spid="18"/>
                                        </p:tgtEl>
                                        <p:attrNameLst>
                                          <p:attrName>style.visibility</p:attrName>
                                        </p:attrNameLst>
                                      </p:cBhvr>
                                      <p:to>
                                        <p:strVal val="hidden"/>
                                      </p:to>
                                    </p:set>
                                  </p:subTnLst>
                                </p:cTn>
                              </p:par>
                              <p:par>
                                <p:cTn id="49" presetID="1" presetClass="entr" presetSubtype="0" fill="hold" grpId="1"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21" presetClass="exit" presetSubtype="1" repeatCount="0" fill="hold" grpId="0" nodeType="withEffect">
                                  <p:stCondLst>
                                    <p:cond delay="0"/>
                                  </p:stCondLst>
                                  <p:childTnLst>
                                    <p:animEffect transition="out" filter="wheel(1)">
                                      <p:cBhvr>
                                        <p:cTn id="54" dur="1000"/>
                                        <p:tgtEl>
                                          <p:spTgt spid="19"/>
                                        </p:tgtEl>
                                      </p:cBhvr>
                                    </p:animEffect>
                                    <p:set>
                                      <p:cBhvr>
                                        <p:cTn id="55" dur="1" fill="hold">
                                          <p:stCondLst>
                                            <p:cond delay="999"/>
                                          </p:stCondLst>
                                        </p:cTn>
                                        <p:tgtEl>
                                          <p:spTgt spid="19"/>
                                        </p:tgtEl>
                                        <p:attrNameLst>
                                          <p:attrName>style.visibility</p:attrName>
                                        </p:attrNameLst>
                                      </p:cBhvr>
                                      <p:to>
                                        <p:strVal val="hidden"/>
                                      </p:to>
                                    </p:set>
                                  </p:childTnLst>
                                </p:cTn>
                              </p:par>
                            </p:childTnLst>
                          </p:cTn>
                        </p:par>
                        <p:par>
                          <p:cTn id="56" fill="hold">
                            <p:stCondLst>
                              <p:cond delay="9000"/>
                            </p:stCondLst>
                            <p:childTnLst>
                              <p:par>
                                <p:cTn id="57" presetID="10" presetClass="exit" presetSubtype="0" fill="hold" nodeType="afterEffect">
                                  <p:stCondLst>
                                    <p:cond delay="0"/>
                                  </p:stCondLst>
                                  <p:childTnLst>
                                    <p:animEffect transition="out" filter="fade">
                                      <p:cBhvr>
                                        <p:cTn id="58" dur="10"/>
                                        <p:tgtEl>
                                          <p:spTgt spid="20"/>
                                        </p:tgtEl>
                                      </p:cBhvr>
                                    </p:animEffect>
                                    <p:set>
                                      <p:cBhvr>
                                        <p:cTn id="59" dur="1" fill="hold">
                                          <p:stCondLst>
                                            <p:cond delay="9"/>
                                          </p:stCondLst>
                                        </p:cTn>
                                        <p:tgtEl>
                                          <p:spTgt spid="20"/>
                                        </p:tgtEl>
                                        <p:attrNameLst>
                                          <p:attrName>style.visibility</p:attrName>
                                        </p:attrNameLst>
                                      </p:cBhvr>
                                      <p:to>
                                        <p:strVal val="hidden"/>
                                      </p:to>
                                    </p:set>
                                  </p:childTnLst>
                                  <p:subTnLst>
                                    <p:set>
                                      <p:cBhvr override="childStyle">
                                        <p:cTn dur="1" fill="hold" display="0" masterRel="sameClick" afterEffect="1">
                                          <p:stCondLst>
                                            <p:cond evt="end" delay="0">
                                              <p:tn val="57"/>
                                            </p:cond>
                                          </p:stCondLst>
                                        </p:cTn>
                                        <p:tgtEl>
                                          <p:spTgt spid="20"/>
                                        </p:tgtEl>
                                        <p:attrNameLst>
                                          <p:attrName>style.visibility</p:attrName>
                                        </p:attrNameLst>
                                      </p:cBhvr>
                                      <p:to>
                                        <p:strVal val="hidden"/>
                                      </p:to>
                                    </p:set>
                                  </p:subTnLst>
                                </p:cTn>
                              </p:par>
                              <p:par>
                                <p:cTn id="60" presetID="1" presetClass="entr" presetSubtype="0" fill="hold" grpId="1" nodeType="with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21" presetClass="exit" presetSubtype="1" repeatCount="0" fill="hold" grpId="0" nodeType="withEffect">
                                  <p:stCondLst>
                                    <p:cond delay="0"/>
                                  </p:stCondLst>
                                  <p:childTnLst>
                                    <p:animEffect transition="out" filter="wheel(1)">
                                      <p:cBhvr>
                                        <p:cTn id="65" dur="1000"/>
                                        <p:tgtEl>
                                          <p:spTgt spid="21"/>
                                        </p:tgtEl>
                                      </p:cBhvr>
                                    </p:animEffect>
                                    <p:set>
                                      <p:cBhvr>
                                        <p:cTn id="66" dur="1" fill="hold">
                                          <p:stCondLst>
                                            <p:cond delay="999"/>
                                          </p:stCondLst>
                                        </p:cTn>
                                        <p:tgtEl>
                                          <p:spTgt spid="21"/>
                                        </p:tgtEl>
                                        <p:attrNameLst>
                                          <p:attrName>style.visibility</p:attrName>
                                        </p:attrNameLst>
                                      </p:cBhvr>
                                      <p:to>
                                        <p:strVal val="hidden"/>
                                      </p:to>
                                    </p:set>
                                  </p:childTnLst>
                                </p:cTn>
                              </p:par>
                            </p:childTnLst>
                          </p:cTn>
                        </p:par>
                        <p:par>
                          <p:cTn id="67" fill="hold">
                            <p:stCondLst>
                              <p:cond delay="10000"/>
                            </p:stCondLst>
                            <p:childTnLst>
                              <p:par>
                                <p:cTn id="68" presetID="10" presetClass="exit" presetSubtype="0" fill="hold" nodeType="afterEffect">
                                  <p:stCondLst>
                                    <p:cond delay="0"/>
                                  </p:stCondLst>
                                  <p:childTnLst>
                                    <p:animEffect transition="out" filter="fade">
                                      <p:cBhvr>
                                        <p:cTn id="69" dur="10"/>
                                        <p:tgtEl>
                                          <p:spTgt spid="25"/>
                                        </p:tgtEl>
                                      </p:cBhvr>
                                    </p:animEffect>
                                    <p:set>
                                      <p:cBhvr>
                                        <p:cTn id="70" dur="1" fill="hold">
                                          <p:stCondLst>
                                            <p:cond delay="9"/>
                                          </p:stCondLst>
                                        </p:cTn>
                                        <p:tgtEl>
                                          <p:spTgt spid="25"/>
                                        </p:tgtEl>
                                        <p:attrNameLst>
                                          <p:attrName>style.visibility</p:attrName>
                                        </p:attrNameLst>
                                      </p:cBhvr>
                                      <p:to>
                                        <p:strVal val="hidden"/>
                                      </p:to>
                                    </p:set>
                                  </p:childTnLst>
                                  <p:subTnLst>
                                    <p:set>
                                      <p:cBhvr override="childStyle">
                                        <p:cTn dur="1" fill="hold" display="0" masterRel="sameClick" afterEffect="1">
                                          <p:stCondLst>
                                            <p:cond evt="end" delay="0">
                                              <p:tn val="68"/>
                                            </p:cond>
                                          </p:stCondLst>
                                        </p:cTn>
                                        <p:tgtEl>
                                          <p:spTgt spid="25"/>
                                        </p:tgtEl>
                                        <p:attrNameLst>
                                          <p:attrName>style.visibility</p:attrName>
                                        </p:attrNameLst>
                                      </p:cBhvr>
                                      <p:to>
                                        <p:strVal val="hidden"/>
                                      </p:to>
                                    </p:set>
                                  </p:subTnLst>
                                </p:cTn>
                              </p:par>
                              <p:par>
                                <p:cTn id="71" presetID="1" presetClass="entr" presetSubtype="0" fill="hold" grpId="1"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21" presetClass="exit" presetSubtype="1" repeatCount="0" fill="hold" grpId="0" nodeType="withEffect">
                                  <p:stCondLst>
                                    <p:cond delay="0"/>
                                  </p:stCondLst>
                                  <p:childTnLst>
                                    <p:animEffect transition="out" filter="wheel(1)">
                                      <p:cBhvr>
                                        <p:cTn id="76" dur="1000"/>
                                        <p:tgtEl>
                                          <p:spTgt spid="26"/>
                                        </p:tgtEl>
                                      </p:cBhvr>
                                    </p:animEffect>
                                    <p:set>
                                      <p:cBhvr>
                                        <p:cTn id="77" dur="1" fill="hold">
                                          <p:stCondLst>
                                            <p:cond delay="999"/>
                                          </p:stCondLst>
                                        </p:cTn>
                                        <p:tgtEl>
                                          <p:spTgt spid="26"/>
                                        </p:tgtEl>
                                        <p:attrNameLst>
                                          <p:attrName>style.visibility</p:attrName>
                                        </p:attrNameLst>
                                      </p:cBhvr>
                                      <p:to>
                                        <p:strVal val="hidden"/>
                                      </p:to>
                                    </p:set>
                                  </p:childTnLst>
                                </p:cTn>
                              </p:par>
                            </p:childTnLst>
                          </p:cTn>
                        </p:par>
                        <p:par>
                          <p:cTn id="78" fill="hold">
                            <p:stCondLst>
                              <p:cond delay="11000"/>
                            </p:stCondLst>
                            <p:childTnLst>
                              <p:par>
                                <p:cTn id="79" presetID="10" presetClass="exit" presetSubtype="0" fill="hold" nodeType="afterEffect">
                                  <p:stCondLst>
                                    <p:cond delay="0"/>
                                  </p:stCondLst>
                                  <p:childTnLst>
                                    <p:animEffect transition="out" filter="fade">
                                      <p:cBhvr>
                                        <p:cTn id="80" dur="10"/>
                                        <p:tgtEl>
                                          <p:spTgt spid="27"/>
                                        </p:tgtEl>
                                      </p:cBhvr>
                                    </p:animEffect>
                                    <p:set>
                                      <p:cBhvr>
                                        <p:cTn id="81" dur="1" fill="hold">
                                          <p:stCondLst>
                                            <p:cond delay="9"/>
                                          </p:stCondLst>
                                        </p:cTn>
                                        <p:tgtEl>
                                          <p:spTgt spid="27"/>
                                        </p:tgtEl>
                                        <p:attrNameLst>
                                          <p:attrName>style.visibility</p:attrName>
                                        </p:attrNameLst>
                                      </p:cBhvr>
                                      <p:to>
                                        <p:strVal val="hidden"/>
                                      </p:to>
                                    </p:set>
                                  </p:childTnLst>
                                  <p:subTnLst>
                                    <p:set>
                                      <p:cBhvr override="childStyle">
                                        <p:cTn dur="1" fill="hold" display="0" masterRel="sameClick" afterEffect="1">
                                          <p:stCondLst>
                                            <p:cond evt="end" delay="0">
                                              <p:tn val="79"/>
                                            </p:cond>
                                          </p:stCondLst>
                                        </p:cTn>
                                        <p:tgtEl>
                                          <p:spTgt spid="27"/>
                                        </p:tgtEl>
                                        <p:attrNameLst>
                                          <p:attrName>style.visibility</p:attrName>
                                        </p:attrNameLst>
                                      </p:cBhvr>
                                      <p:to>
                                        <p:strVal val="hidden"/>
                                      </p:to>
                                    </p:set>
                                  </p:subTnLst>
                                </p:cTn>
                              </p:par>
                              <p:par>
                                <p:cTn id="82" presetID="1" presetClass="entr" presetSubtype="0" fill="hold" grpId="1" nodeType="with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childTnLst>
                                </p:cTn>
                              </p:par>
                              <p:par>
                                <p:cTn id="86" presetID="21" presetClass="exit" presetSubtype="1" repeatCount="0" fill="hold" grpId="0" nodeType="withEffect">
                                  <p:stCondLst>
                                    <p:cond delay="0"/>
                                  </p:stCondLst>
                                  <p:childTnLst>
                                    <p:animEffect transition="out" filter="wheel(1)">
                                      <p:cBhvr>
                                        <p:cTn id="87" dur="1000"/>
                                        <p:tgtEl>
                                          <p:spTgt spid="28"/>
                                        </p:tgtEl>
                                      </p:cBhvr>
                                    </p:animEffect>
                                    <p:set>
                                      <p:cBhvr>
                                        <p:cTn id="88" dur="1" fill="hold">
                                          <p:stCondLst>
                                            <p:cond delay="999"/>
                                          </p:stCondLst>
                                        </p:cTn>
                                        <p:tgtEl>
                                          <p:spTgt spid="28"/>
                                        </p:tgtEl>
                                        <p:attrNameLst>
                                          <p:attrName>style.visibility</p:attrName>
                                        </p:attrNameLst>
                                      </p:cBhvr>
                                      <p:to>
                                        <p:strVal val="hidden"/>
                                      </p:to>
                                    </p:set>
                                  </p:childTnLst>
                                </p:cTn>
                              </p:par>
                            </p:childTnLst>
                          </p:cTn>
                        </p:par>
                        <p:par>
                          <p:cTn id="89" fill="hold">
                            <p:stCondLst>
                              <p:cond delay="12000"/>
                            </p:stCondLst>
                            <p:childTnLst>
                              <p:par>
                                <p:cTn id="90" presetID="10" presetClass="exit" presetSubtype="0" fill="hold" nodeType="afterEffect">
                                  <p:stCondLst>
                                    <p:cond delay="0"/>
                                  </p:stCondLst>
                                  <p:childTnLst>
                                    <p:animEffect transition="out" filter="fade">
                                      <p:cBhvr>
                                        <p:cTn id="91" dur="10"/>
                                        <p:tgtEl>
                                          <p:spTgt spid="29"/>
                                        </p:tgtEl>
                                      </p:cBhvr>
                                    </p:animEffect>
                                    <p:set>
                                      <p:cBhvr>
                                        <p:cTn id="92" dur="1" fill="hold">
                                          <p:stCondLst>
                                            <p:cond delay="9"/>
                                          </p:stCondLst>
                                        </p:cTn>
                                        <p:tgtEl>
                                          <p:spTgt spid="29"/>
                                        </p:tgtEl>
                                        <p:attrNameLst>
                                          <p:attrName>style.visibility</p:attrName>
                                        </p:attrNameLst>
                                      </p:cBhvr>
                                      <p:to>
                                        <p:strVal val="hidden"/>
                                      </p:to>
                                    </p:set>
                                  </p:childTnLst>
                                  <p:subTnLst>
                                    <p:set>
                                      <p:cBhvr override="childStyle">
                                        <p:cTn dur="1" fill="hold" display="0" masterRel="sameClick" afterEffect="1">
                                          <p:stCondLst>
                                            <p:cond evt="end" delay="0">
                                              <p:tn val="90"/>
                                            </p:cond>
                                          </p:stCondLst>
                                        </p:cTn>
                                        <p:tgtEl>
                                          <p:spTgt spid="29"/>
                                        </p:tgtEl>
                                        <p:attrNameLst>
                                          <p:attrName>style.visibility</p:attrName>
                                        </p:attrNameLst>
                                      </p:cBhvr>
                                      <p:to>
                                        <p:strVal val="hidden"/>
                                      </p:to>
                                    </p:set>
                                  </p:subTnLst>
                                </p:cTn>
                              </p:par>
                              <p:par>
                                <p:cTn id="93" presetID="1" presetClass="entr" presetSubtype="0" fill="hold" grpId="1" nodeType="with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par>
                                <p:cTn id="97" presetID="21" presetClass="exit" presetSubtype="1" repeatCount="0" fill="hold" grpId="0" nodeType="withEffect">
                                  <p:stCondLst>
                                    <p:cond delay="0"/>
                                  </p:stCondLst>
                                  <p:childTnLst>
                                    <p:animEffect transition="out" filter="wheel(1)">
                                      <p:cBhvr>
                                        <p:cTn id="98" dur="1000"/>
                                        <p:tgtEl>
                                          <p:spTgt spid="30"/>
                                        </p:tgtEl>
                                      </p:cBhvr>
                                    </p:animEffect>
                                    <p:set>
                                      <p:cBhvr>
                                        <p:cTn id="99" dur="1" fill="hold">
                                          <p:stCondLst>
                                            <p:cond delay="999"/>
                                          </p:stCondLst>
                                        </p:cTn>
                                        <p:tgtEl>
                                          <p:spTgt spid="30"/>
                                        </p:tgtEl>
                                        <p:attrNameLst>
                                          <p:attrName>style.visibility</p:attrName>
                                        </p:attrNameLst>
                                      </p:cBhvr>
                                      <p:to>
                                        <p:strVal val="hidden"/>
                                      </p:to>
                                    </p:set>
                                  </p:childTnLst>
                                </p:cTn>
                              </p:par>
                            </p:childTnLst>
                          </p:cTn>
                        </p:par>
                        <p:par>
                          <p:cTn id="100" fill="hold">
                            <p:stCondLst>
                              <p:cond delay="13000"/>
                            </p:stCondLst>
                            <p:childTnLst>
                              <p:par>
                                <p:cTn id="101" presetID="10" presetClass="exit" presetSubtype="0" fill="hold" nodeType="afterEffect">
                                  <p:stCondLst>
                                    <p:cond delay="0"/>
                                  </p:stCondLst>
                                  <p:childTnLst>
                                    <p:animEffect transition="out" filter="fade">
                                      <p:cBhvr>
                                        <p:cTn id="102" dur="10"/>
                                        <p:tgtEl>
                                          <p:spTgt spid="31"/>
                                        </p:tgtEl>
                                      </p:cBhvr>
                                    </p:animEffect>
                                    <p:set>
                                      <p:cBhvr>
                                        <p:cTn id="103" dur="1" fill="hold">
                                          <p:stCondLst>
                                            <p:cond delay="9"/>
                                          </p:stCondLst>
                                        </p:cTn>
                                        <p:tgtEl>
                                          <p:spTgt spid="31"/>
                                        </p:tgtEl>
                                        <p:attrNameLst>
                                          <p:attrName>style.visibility</p:attrName>
                                        </p:attrNameLst>
                                      </p:cBhvr>
                                      <p:to>
                                        <p:strVal val="hidden"/>
                                      </p:to>
                                    </p:set>
                                  </p:childTnLst>
                                  <p:subTnLst>
                                    <p:set>
                                      <p:cBhvr override="childStyle">
                                        <p:cTn dur="1" fill="hold" display="0" masterRel="sameClick" afterEffect="1">
                                          <p:stCondLst>
                                            <p:cond evt="end" delay="0">
                                              <p:tn val="101"/>
                                            </p:cond>
                                          </p:stCondLst>
                                        </p:cTn>
                                        <p:tgtEl>
                                          <p:spTgt spid="31"/>
                                        </p:tgtEl>
                                        <p:attrNameLst>
                                          <p:attrName>style.visibility</p:attrName>
                                        </p:attrNameLst>
                                      </p:cBhvr>
                                      <p:to>
                                        <p:strVal val="hidden"/>
                                      </p:to>
                                    </p:set>
                                  </p:subTnLst>
                                </p:cTn>
                              </p:par>
                              <p:par>
                                <p:cTn id="104" presetID="1" presetClass="entr" presetSubtype="0" fill="hold" grpId="1" nodeType="withEffect">
                                  <p:stCondLst>
                                    <p:cond delay="0"/>
                                  </p:stCondLst>
                                  <p:childTnLst>
                                    <p:set>
                                      <p:cBhvr>
                                        <p:cTn id="105" dur="1" fill="hold">
                                          <p:stCondLst>
                                            <p:cond delay="0"/>
                                          </p:stCondLst>
                                        </p:cTn>
                                        <p:tgtEl>
                                          <p:spTgt spid="32"/>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childTnLst>
                                </p:cTn>
                              </p:par>
                              <p:par>
                                <p:cTn id="108" presetID="21" presetClass="exit" presetSubtype="1" repeatCount="0" fill="hold" grpId="0" nodeType="withEffect">
                                  <p:stCondLst>
                                    <p:cond delay="0"/>
                                  </p:stCondLst>
                                  <p:childTnLst>
                                    <p:animEffect transition="out" filter="wheel(1)">
                                      <p:cBhvr>
                                        <p:cTn id="109" dur="1000"/>
                                        <p:tgtEl>
                                          <p:spTgt spid="32"/>
                                        </p:tgtEl>
                                      </p:cBhvr>
                                    </p:animEffect>
                                    <p:set>
                                      <p:cBhvr>
                                        <p:cTn id="110" dur="1" fill="hold">
                                          <p:stCondLst>
                                            <p:cond delay="999"/>
                                          </p:stCondLst>
                                        </p:cTn>
                                        <p:tgtEl>
                                          <p:spTgt spid="32"/>
                                        </p:tgtEl>
                                        <p:attrNameLst>
                                          <p:attrName>style.visibility</p:attrName>
                                        </p:attrNameLst>
                                      </p:cBhvr>
                                      <p:to>
                                        <p:strVal val="hidden"/>
                                      </p:to>
                                    </p:set>
                                  </p:childTnLst>
                                </p:cTn>
                              </p:par>
                            </p:childTnLst>
                          </p:cTn>
                        </p:par>
                        <p:par>
                          <p:cTn id="111" fill="hold">
                            <p:stCondLst>
                              <p:cond delay="14000"/>
                            </p:stCondLst>
                            <p:childTnLst>
                              <p:par>
                                <p:cTn id="112" presetID="10" presetClass="exit" presetSubtype="0" fill="hold" nodeType="afterEffect">
                                  <p:stCondLst>
                                    <p:cond delay="0"/>
                                  </p:stCondLst>
                                  <p:childTnLst>
                                    <p:animEffect transition="out" filter="fade">
                                      <p:cBhvr>
                                        <p:cTn id="113" dur="10"/>
                                        <p:tgtEl>
                                          <p:spTgt spid="33"/>
                                        </p:tgtEl>
                                      </p:cBhvr>
                                    </p:animEffect>
                                    <p:set>
                                      <p:cBhvr>
                                        <p:cTn id="114" dur="1" fill="hold">
                                          <p:stCondLst>
                                            <p:cond delay="9"/>
                                          </p:stCondLst>
                                        </p:cTn>
                                        <p:tgtEl>
                                          <p:spTgt spid="33"/>
                                        </p:tgtEl>
                                        <p:attrNameLst>
                                          <p:attrName>style.visibility</p:attrName>
                                        </p:attrNameLst>
                                      </p:cBhvr>
                                      <p:to>
                                        <p:strVal val="hidden"/>
                                      </p:to>
                                    </p:set>
                                  </p:childTnLst>
                                  <p:subTnLst>
                                    <p:set>
                                      <p:cBhvr override="childStyle">
                                        <p:cTn dur="1" fill="hold" display="0" masterRel="sameClick" afterEffect="1">
                                          <p:stCondLst>
                                            <p:cond evt="end" delay="0">
                                              <p:tn val="112"/>
                                            </p:cond>
                                          </p:stCondLst>
                                        </p:cTn>
                                        <p:tgtEl>
                                          <p:spTgt spid="33"/>
                                        </p:tgtEl>
                                        <p:attrNameLst>
                                          <p:attrName>style.visibility</p:attrName>
                                        </p:attrNameLst>
                                      </p:cBhvr>
                                      <p:to>
                                        <p:strVal val="hidden"/>
                                      </p:to>
                                    </p:set>
                                  </p:subTnLst>
                                </p:cTn>
                              </p:par>
                              <p:par>
                                <p:cTn id="115" presetID="1" presetClass="entr" presetSubtype="0" fill="hold" grpId="1" nodeType="withEffect">
                                  <p:stCondLst>
                                    <p:cond delay="0"/>
                                  </p:stCondLst>
                                  <p:childTnLst>
                                    <p:set>
                                      <p:cBhvr>
                                        <p:cTn id="116" dur="1" fill="hold">
                                          <p:stCondLst>
                                            <p:cond delay="0"/>
                                          </p:stCondLst>
                                        </p:cTn>
                                        <p:tgtEl>
                                          <p:spTgt spid="3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childTnLst>
                                </p:cTn>
                              </p:par>
                              <p:par>
                                <p:cTn id="119" presetID="21" presetClass="exit" presetSubtype="1" repeatCount="0" fill="hold" grpId="0" nodeType="withEffect">
                                  <p:stCondLst>
                                    <p:cond delay="0"/>
                                  </p:stCondLst>
                                  <p:childTnLst>
                                    <p:animEffect transition="out" filter="wheel(1)">
                                      <p:cBhvr>
                                        <p:cTn id="120" dur="1000"/>
                                        <p:tgtEl>
                                          <p:spTgt spid="34"/>
                                        </p:tgtEl>
                                      </p:cBhvr>
                                    </p:animEffect>
                                    <p:set>
                                      <p:cBhvr>
                                        <p:cTn id="121" dur="1" fill="hold">
                                          <p:stCondLst>
                                            <p:cond delay="999"/>
                                          </p:stCondLst>
                                        </p:cTn>
                                        <p:tgtEl>
                                          <p:spTgt spid="34"/>
                                        </p:tgtEl>
                                        <p:attrNameLst>
                                          <p:attrName>style.visibility</p:attrName>
                                        </p:attrNameLst>
                                      </p:cBhvr>
                                      <p:to>
                                        <p:strVal val="hidden"/>
                                      </p:to>
                                    </p:set>
                                  </p:childTnLst>
                                </p:cTn>
                              </p:par>
                            </p:childTnLst>
                          </p:cTn>
                        </p:par>
                        <p:par>
                          <p:cTn id="122" fill="hold">
                            <p:stCondLst>
                              <p:cond delay="15000"/>
                            </p:stCondLst>
                            <p:childTnLst>
                              <p:par>
                                <p:cTn id="123" presetID="10" presetClass="exit" presetSubtype="0" fill="hold" nodeType="afterEffect">
                                  <p:stCondLst>
                                    <p:cond delay="0"/>
                                  </p:stCondLst>
                                  <p:childTnLst>
                                    <p:animEffect transition="out" filter="fade">
                                      <p:cBhvr>
                                        <p:cTn id="124" dur="10"/>
                                        <p:tgtEl>
                                          <p:spTgt spid="35"/>
                                        </p:tgtEl>
                                      </p:cBhvr>
                                    </p:animEffect>
                                    <p:set>
                                      <p:cBhvr>
                                        <p:cTn id="125" dur="1" fill="hold">
                                          <p:stCondLst>
                                            <p:cond delay="9"/>
                                          </p:stCondLst>
                                        </p:cTn>
                                        <p:tgtEl>
                                          <p:spTgt spid="35"/>
                                        </p:tgtEl>
                                        <p:attrNameLst>
                                          <p:attrName>style.visibility</p:attrName>
                                        </p:attrNameLst>
                                      </p:cBhvr>
                                      <p:to>
                                        <p:strVal val="hidden"/>
                                      </p:to>
                                    </p:set>
                                  </p:childTnLst>
                                  <p:subTnLst>
                                    <p:set>
                                      <p:cBhvr override="childStyle">
                                        <p:cTn dur="1" fill="hold" display="0" masterRel="sameClick" afterEffect="1">
                                          <p:stCondLst>
                                            <p:cond evt="end" delay="0">
                                              <p:tn val="123"/>
                                            </p:cond>
                                          </p:stCondLst>
                                        </p:cTn>
                                        <p:tgtEl>
                                          <p:spTgt spid="35"/>
                                        </p:tgtEl>
                                        <p:attrNameLst>
                                          <p:attrName>style.visibility</p:attrName>
                                        </p:attrNameLst>
                                      </p:cBhvr>
                                      <p:to>
                                        <p:strVal val="hidden"/>
                                      </p:to>
                                    </p:set>
                                  </p:subTnLst>
                                </p:cTn>
                              </p:par>
                              <p:par>
                                <p:cTn id="126" presetID="1" presetClass="entr" presetSubtype="0" fill="hold" grpId="1" nodeType="withEffect">
                                  <p:stCondLst>
                                    <p:cond delay="0"/>
                                  </p:stCondLst>
                                  <p:childTnLst>
                                    <p:set>
                                      <p:cBhvr>
                                        <p:cTn id="127" dur="1" fill="hold">
                                          <p:stCondLst>
                                            <p:cond delay="0"/>
                                          </p:stCondLst>
                                        </p:cTn>
                                        <p:tgtEl>
                                          <p:spTgt spid="36"/>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37"/>
                                        </p:tgtEl>
                                        <p:attrNameLst>
                                          <p:attrName>style.visibility</p:attrName>
                                        </p:attrNameLst>
                                      </p:cBhvr>
                                      <p:to>
                                        <p:strVal val="visible"/>
                                      </p:to>
                                    </p:set>
                                  </p:childTnLst>
                                </p:cTn>
                              </p:par>
                              <p:par>
                                <p:cTn id="130" presetID="21" presetClass="exit" presetSubtype="1" repeatCount="0" fill="hold" grpId="0" nodeType="withEffect">
                                  <p:stCondLst>
                                    <p:cond delay="0"/>
                                  </p:stCondLst>
                                  <p:childTnLst>
                                    <p:animEffect transition="out" filter="wheel(1)">
                                      <p:cBhvr>
                                        <p:cTn id="131" dur="1000"/>
                                        <p:tgtEl>
                                          <p:spTgt spid="36"/>
                                        </p:tgtEl>
                                      </p:cBhvr>
                                    </p:animEffect>
                                    <p:set>
                                      <p:cBhvr>
                                        <p:cTn id="132" dur="1" fill="hold">
                                          <p:stCondLst>
                                            <p:cond delay="999"/>
                                          </p:stCondLst>
                                        </p:cTn>
                                        <p:tgtEl>
                                          <p:spTgt spid="36"/>
                                        </p:tgtEl>
                                        <p:attrNameLst>
                                          <p:attrName>style.visibility</p:attrName>
                                        </p:attrNameLst>
                                      </p:cBhvr>
                                      <p:to>
                                        <p:strVal val="hidden"/>
                                      </p:to>
                                    </p:set>
                                  </p:childTnLst>
                                </p:cTn>
                              </p:par>
                            </p:childTnLst>
                          </p:cTn>
                        </p:par>
                        <p:par>
                          <p:cTn id="133" fill="hold">
                            <p:stCondLst>
                              <p:cond delay="16000"/>
                            </p:stCondLst>
                            <p:childTnLst>
                              <p:par>
                                <p:cTn id="134" presetID="10" presetClass="exit" presetSubtype="0" fill="hold" nodeType="afterEffect">
                                  <p:stCondLst>
                                    <p:cond delay="0"/>
                                  </p:stCondLst>
                                  <p:childTnLst>
                                    <p:animEffect transition="out" filter="fade">
                                      <p:cBhvr>
                                        <p:cTn id="135" dur="10"/>
                                        <p:tgtEl>
                                          <p:spTgt spid="37"/>
                                        </p:tgtEl>
                                      </p:cBhvr>
                                    </p:animEffect>
                                    <p:set>
                                      <p:cBhvr>
                                        <p:cTn id="136" dur="1" fill="hold">
                                          <p:stCondLst>
                                            <p:cond delay="9"/>
                                          </p:stCondLst>
                                        </p:cTn>
                                        <p:tgtEl>
                                          <p:spTgt spid="37"/>
                                        </p:tgtEl>
                                        <p:attrNameLst>
                                          <p:attrName>style.visibility</p:attrName>
                                        </p:attrNameLst>
                                      </p:cBhvr>
                                      <p:to>
                                        <p:strVal val="hidden"/>
                                      </p:to>
                                    </p:set>
                                  </p:childTnLst>
                                  <p:subTnLst>
                                    <p:set>
                                      <p:cBhvr override="childStyle">
                                        <p:cTn dur="1" fill="hold" display="0" masterRel="sameClick" afterEffect="1">
                                          <p:stCondLst>
                                            <p:cond evt="end" delay="0">
                                              <p:tn val="134"/>
                                            </p:cond>
                                          </p:stCondLst>
                                        </p:cTn>
                                        <p:tgtEl>
                                          <p:spTgt spid="37"/>
                                        </p:tgtEl>
                                        <p:attrNameLst>
                                          <p:attrName>style.visibility</p:attrName>
                                        </p:attrNameLst>
                                      </p:cBhvr>
                                      <p:to>
                                        <p:strVal val="hidden"/>
                                      </p:to>
                                    </p:set>
                                  </p:subTnLst>
                                </p:cTn>
                              </p:par>
                              <p:par>
                                <p:cTn id="137" presetID="1" presetClass="entr" presetSubtype="0" fill="hold" grpId="1" nodeType="withEffect">
                                  <p:stCondLst>
                                    <p:cond delay="0"/>
                                  </p:stCondLst>
                                  <p:childTnLst>
                                    <p:set>
                                      <p:cBhvr>
                                        <p:cTn id="138" dur="1" fill="hold">
                                          <p:stCondLst>
                                            <p:cond delay="0"/>
                                          </p:stCondLst>
                                        </p:cTn>
                                        <p:tgtEl>
                                          <p:spTgt spid="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par>
                                <p:cTn id="141" presetID="21" presetClass="exit" presetSubtype="1" repeatCount="0" fill="hold" grpId="0" nodeType="withEffect">
                                  <p:stCondLst>
                                    <p:cond delay="0"/>
                                  </p:stCondLst>
                                  <p:childTnLst>
                                    <p:animEffect transition="out" filter="wheel(1)">
                                      <p:cBhvr>
                                        <p:cTn id="142" dur="1000"/>
                                        <p:tgtEl>
                                          <p:spTgt spid="38"/>
                                        </p:tgtEl>
                                      </p:cBhvr>
                                    </p:animEffect>
                                    <p:set>
                                      <p:cBhvr>
                                        <p:cTn id="143" dur="1" fill="hold">
                                          <p:stCondLst>
                                            <p:cond delay="999"/>
                                          </p:stCondLst>
                                        </p:cTn>
                                        <p:tgtEl>
                                          <p:spTgt spid="38"/>
                                        </p:tgtEl>
                                        <p:attrNameLst>
                                          <p:attrName>style.visibility</p:attrName>
                                        </p:attrNameLst>
                                      </p:cBhvr>
                                      <p:to>
                                        <p:strVal val="hidden"/>
                                      </p:to>
                                    </p:set>
                                  </p:childTnLst>
                                </p:cTn>
                              </p:par>
                            </p:childTnLst>
                          </p:cTn>
                        </p:par>
                        <p:par>
                          <p:cTn id="144" fill="hold">
                            <p:stCondLst>
                              <p:cond delay="17000"/>
                            </p:stCondLst>
                            <p:childTnLst>
                              <p:par>
                                <p:cTn id="145" presetID="10" presetClass="exit" presetSubtype="0" fill="hold" nodeType="afterEffect">
                                  <p:stCondLst>
                                    <p:cond delay="0"/>
                                  </p:stCondLst>
                                  <p:childTnLst>
                                    <p:animEffect transition="out" filter="fade">
                                      <p:cBhvr>
                                        <p:cTn id="146" dur="10"/>
                                        <p:tgtEl>
                                          <p:spTgt spid="39"/>
                                        </p:tgtEl>
                                      </p:cBhvr>
                                    </p:animEffect>
                                    <p:set>
                                      <p:cBhvr>
                                        <p:cTn id="147" dur="1" fill="hold">
                                          <p:stCondLst>
                                            <p:cond delay="9"/>
                                          </p:stCondLst>
                                        </p:cTn>
                                        <p:tgtEl>
                                          <p:spTgt spid="39"/>
                                        </p:tgtEl>
                                        <p:attrNameLst>
                                          <p:attrName>style.visibility</p:attrName>
                                        </p:attrNameLst>
                                      </p:cBhvr>
                                      <p:to>
                                        <p:strVal val="hidden"/>
                                      </p:to>
                                    </p:set>
                                  </p:childTnLst>
                                  <p:subTnLst>
                                    <p:set>
                                      <p:cBhvr override="childStyle">
                                        <p:cTn dur="1" fill="hold" display="0" masterRel="sameClick" afterEffect="1">
                                          <p:stCondLst>
                                            <p:cond evt="end" delay="0">
                                              <p:tn val="145"/>
                                            </p:cond>
                                          </p:stCondLst>
                                        </p:cTn>
                                        <p:tgtEl>
                                          <p:spTgt spid="39"/>
                                        </p:tgtEl>
                                        <p:attrNameLst>
                                          <p:attrName>style.visibility</p:attrName>
                                        </p:attrNameLst>
                                      </p:cBhvr>
                                      <p:to>
                                        <p:strVal val="hidden"/>
                                      </p:to>
                                    </p:set>
                                  </p:subTnLst>
                                </p:cTn>
                              </p:par>
                              <p:par>
                                <p:cTn id="148" presetID="1" presetClass="entr" presetSubtype="0" fill="hold" grpId="1" nodeType="withEffect">
                                  <p:stCondLst>
                                    <p:cond delay="0"/>
                                  </p:stCondLst>
                                  <p:childTnLst>
                                    <p:set>
                                      <p:cBhvr>
                                        <p:cTn id="149" dur="1" fill="hold">
                                          <p:stCondLst>
                                            <p:cond delay="0"/>
                                          </p:stCondLst>
                                        </p:cTn>
                                        <p:tgtEl>
                                          <p:spTgt spid="40"/>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childTnLst>
                                </p:cTn>
                              </p:par>
                              <p:par>
                                <p:cTn id="152" presetID="21" presetClass="exit" presetSubtype="1" repeatCount="0" fill="hold" grpId="0" nodeType="withEffect">
                                  <p:stCondLst>
                                    <p:cond delay="0"/>
                                  </p:stCondLst>
                                  <p:childTnLst>
                                    <p:animEffect transition="out" filter="wheel(1)">
                                      <p:cBhvr>
                                        <p:cTn id="153" dur="1000"/>
                                        <p:tgtEl>
                                          <p:spTgt spid="40"/>
                                        </p:tgtEl>
                                      </p:cBhvr>
                                    </p:animEffect>
                                    <p:set>
                                      <p:cBhvr>
                                        <p:cTn id="154" dur="1" fill="hold">
                                          <p:stCondLst>
                                            <p:cond delay="999"/>
                                          </p:stCondLst>
                                        </p:cTn>
                                        <p:tgtEl>
                                          <p:spTgt spid="40"/>
                                        </p:tgtEl>
                                        <p:attrNameLst>
                                          <p:attrName>style.visibility</p:attrName>
                                        </p:attrNameLst>
                                      </p:cBhvr>
                                      <p:to>
                                        <p:strVal val="hidden"/>
                                      </p:to>
                                    </p:set>
                                  </p:childTnLst>
                                </p:cTn>
                              </p:par>
                            </p:childTnLst>
                          </p:cTn>
                        </p:par>
                        <p:par>
                          <p:cTn id="155" fill="hold">
                            <p:stCondLst>
                              <p:cond delay="18000"/>
                            </p:stCondLst>
                            <p:childTnLst>
                              <p:par>
                                <p:cTn id="156" presetID="10" presetClass="exit" presetSubtype="0" fill="hold" nodeType="afterEffect">
                                  <p:stCondLst>
                                    <p:cond delay="0"/>
                                  </p:stCondLst>
                                  <p:childTnLst>
                                    <p:animEffect transition="out" filter="fade">
                                      <p:cBhvr>
                                        <p:cTn id="157" dur="10"/>
                                        <p:tgtEl>
                                          <p:spTgt spid="41"/>
                                        </p:tgtEl>
                                      </p:cBhvr>
                                    </p:animEffect>
                                    <p:set>
                                      <p:cBhvr>
                                        <p:cTn id="158" dur="1" fill="hold">
                                          <p:stCondLst>
                                            <p:cond delay="9"/>
                                          </p:stCondLst>
                                        </p:cTn>
                                        <p:tgtEl>
                                          <p:spTgt spid="41"/>
                                        </p:tgtEl>
                                        <p:attrNameLst>
                                          <p:attrName>style.visibility</p:attrName>
                                        </p:attrNameLst>
                                      </p:cBhvr>
                                      <p:to>
                                        <p:strVal val="hidden"/>
                                      </p:to>
                                    </p:set>
                                  </p:childTnLst>
                                  <p:subTnLst>
                                    <p:set>
                                      <p:cBhvr override="childStyle">
                                        <p:cTn dur="1" fill="hold" display="0" masterRel="sameClick" afterEffect="1">
                                          <p:stCondLst>
                                            <p:cond evt="end" delay="0">
                                              <p:tn val="156"/>
                                            </p:cond>
                                          </p:stCondLst>
                                        </p:cTn>
                                        <p:tgtEl>
                                          <p:spTgt spid="41"/>
                                        </p:tgtEl>
                                        <p:attrNameLst>
                                          <p:attrName>style.visibility</p:attrName>
                                        </p:attrNameLst>
                                      </p:cBhvr>
                                      <p:to>
                                        <p:strVal val="hidden"/>
                                      </p:to>
                                    </p:set>
                                  </p:subTnLst>
                                </p:cTn>
                              </p:par>
                              <p:par>
                                <p:cTn id="159" presetID="1" presetClass="entr" presetSubtype="0" fill="hold" grpId="1" nodeType="withEffect">
                                  <p:stCondLst>
                                    <p:cond delay="0"/>
                                  </p:stCondLst>
                                  <p:childTnLst>
                                    <p:set>
                                      <p:cBhvr>
                                        <p:cTn id="160" dur="1" fill="hold">
                                          <p:stCondLst>
                                            <p:cond delay="0"/>
                                          </p:stCondLst>
                                        </p:cTn>
                                        <p:tgtEl>
                                          <p:spTgt spid="4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3"/>
                                        </p:tgtEl>
                                        <p:attrNameLst>
                                          <p:attrName>style.visibility</p:attrName>
                                        </p:attrNameLst>
                                      </p:cBhvr>
                                      <p:to>
                                        <p:strVal val="visible"/>
                                      </p:to>
                                    </p:set>
                                  </p:childTnLst>
                                </p:cTn>
                              </p:par>
                              <p:par>
                                <p:cTn id="163" presetID="21" presetClass="exit" presetSubtype="1" repeatCount="0" fill="hold" grpId="0" nodeType="withEffect">
                                  <p:stCondLst>
                                    <p:cond delay="0"/>
                                  </p:stCondLst>
                                  <p:childTnLst>
                                    <p:animEffect transition="out" filter="wheel(1)">
                                      <p:cBhvr>
                                        <p:cTn id="164" dur="1000"/>
                                        <p:tgtEl>
                                          <p:spTgt spid="42"/>
                                        </p:tgtEl>
                                      </p:cBhvr>
                                    </p:animEffect>
                                    <p:set>
                                      <p:cBhvr>
                                        <p:cTn id="165" dur="1" fill="hold">
                                          <p:stCondLst>
                                            <p:cond delay="999"/>
                                          </p:stCondLst>
                                        </p:cTn>
                                        <p:tgtEl>
                                          <p:spTgt spid="42"/>
                                        </p:tgtEl>
                                        <p:attrNameLst>
                                          <p:attrName>style.visibility</p:attrName>
                                        </p:attrNameLst>
                                      </p:cBhvr>
                                      <p:to>
                                        <p:strVal val="hidden"/>
                                      </p:to>
                                    </p:set>
                                  </p:childTnLst>
                                </p:cTn>
                              </p:par>
                            </p:childTnLst>
                          </p:cTn>
                        </p:par>
                        <p:par>
                          <p:cTn id="166" fill="hold">
                            <p:stCondLst>
                              <p:cond delay="19000"/>
                            </p:stCondLst>
                            <p:childTnLst>
                              <p:par>
                                <p:cTn id="167" presetID="10" presetClass="exit" presetSubtype="0" fill="hold" nodeType="afterEffect">
                                  <p:stCondLst>
                                    <p:cond delay="0"/>
                                  </p:stCondLst>
                                  <p:childTnLst>
                                    <p:animEffect transition="out" filter="fade">
                                      <p:cBhvr>
                                        <p:cTn id="168" dur="10"/>
                                        <p:tgtEl>
                                          <p:spTgt spid="43"/>
                                        </p:tgtEl>
                                      </p:cBhvr>
                                    </p:animEffect>
                                    <p:set>
                                      <p:cBhvr>
                                        <p:cTn id="169" dur="1" fill="hold">
                                          <p:stCondLst>
                                            <p:cond delay="9"/>
                                          </p:stCondLst>
                                        </p:cTn>
                                        <p:tgtEl>
                                          <p:spTgt spid="43"/>
                                        </p:tgtEl>
                                        <p:attrNameLst>
                                          <p:attrName>style.visibility</p:attrName>
                                        </p:attrNameLst>
                                      </p:cBhvr>
                                      <p:to>
                                        <p:strVal val="hidden"/>
                                      </p:to>
                                    </p:set>
                                  </p:childTnLst>
                                  <p:subTnLst>
                                    <p:set>
                                      <p:cBhvr override="childStyle">
                                        <p:cTn dur="1" fill="hold" display="0" masterRel="sameClick" afterEffect="1">
                                          <p:stCondLst>
                                            <p:cond evt="end" delay="0">
                                              <p:tn val="167"/>
                                            </p:cond>
                                          </p:stCondLst>
                                        </p:cTn>
                                        <p:tgtEl>
                                          <p:spTgt spid="4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10" grpId="0" animBg="1"/>
      <p:bldP spid="11" grpId="0"/>
      <p:bldP spid="12" grpId="0" animBg="1"/>
      <p:bldP spid="12" grpId="1" animBg="1"/>
      <p:bldP spid="15" grpId="0" animBg="1"/>
      <p:bldP spid="15" grpId="1" animBg="1"/>
      <p:bldP spid="16" grpId="0"/>
      <p:bldP spid="17" grpId="0" animBg="1"/>
      <p:bldP spid="17" grpId="1" animBg="1"/>
      <p:bldP spid="18" grpId="0"/>
      <p:bldP spid="19" grpId="0" animBg="1"/>
      <p:bldP spid="19" grpId="1" animBg="1"/>
      <p:bldP spid="20" grpId="0"/>
      <p:bldP spid="21" grpId="0" animBg="1"/>
      <p:bldP spid="21" grpId="1" animBg="1"/>
      <p:bldP spid="25" grpId="0"/>
      <p:bldP spid="26" grpId="0" animBg="1"/>
      <p:bldP spid="26" grpId="1" animBg="1"/>
      <p:bldP spid="27" grpId="0"/>
      <p:bldP spid="28" grpId="0" animBg="1"/>
      <p:bldP spid="28" grpId="1" animBg="1"/>
      <p:bldP spid="29" grpId="0"/>
      <p:bldP spid="30" grpId="0" animBg="1"/>
      <p:bldP spid="30" grpId="1" animBg="1"/>
      <p:bldP spid="31" grpId="0"/>
      <p:bldP spid="32" grpId="0" animBg="1"/>
      <p:bldP spid="32" grpId="1" animBg="1"/>
      <p:bldP spid="33" grpId="0"/>
      <p:bldP spid="34" grpId="0" animBg="1"/>
      <p:bldP spid="34" grpId="1" animBg="1"/>
      <p:bldP spid="35" grpId="0"/>
      <p:bldP spid="36" grpId="0" animBg="1"/>
      <p:bldP spid="36" grpId="1" animBg="1"/>
      <p:bldP spid="37" grpId="0"/>
      <p:bldP spid="38" grpId="0" animBg="1"/>
      <p:bldP spid="38" grpId="1" animBg="1"/>
      <p:bldP spid="39" grpId="0"/>
      <p:bldP spid="40" grpId="0" animBg="1"/>
      <p:bldP spid="40" grpId="1" animBg="1"/>
      <p:bldP spid="41" grpId="0"/>
      <p:bldP spid="42" grpId="0" animBg="1"/>
      <p:bldP spid="42" grpId="1" animBg="1"/>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pSp>
        <p:nvGrpSpPr>
          <p:cNvPr id="221" name="Google Shape;221;p9"/>
          <p:cNvGrpSpPr/>
          <p:nvPr>
            <p:custDataLst>
              <p:tags r:id="rId1"/>
            </p:custDataLst>
          </p:nvPr>
        </p:nvGrpSpPr>
        <p:grpSpPr>
          <a:xfrm>
            <a:off x="1480272" y="918107"/>
            <a:ext cx="9234712" cy="812800"/>
            <a:chOff x="1640976" y="1437841"/>
            <a:chExt cx="9234712" cy="812800"/>
          </a:xfrm>
        </p:grpSpPr>
        <p:cxnSp>
          <p:nvCxnSpPr>
            <p:cNvPr id="222" name="Google Shape;222;p9"/>
            <p:cNvCxnSpPr/>
            <p:nvPr>
              <p:custDataLst>
                <p:tags r:id="rId12"/>
              </p:custDataLst>
            </p:nvPr>
          </p:nvCxnSpPr>
          <p:spPr>
            <a:xfrm>
              <a:off x="1640977" y="1731755"/>
              <a:ext cx="4064000" cy="2117"/>
            </a:xfrm>
            <a:prstGeom prst="straightConnector1">
              <a:avLst/>
            </a:prstGeom>
            <a:noFill/>
            <a:ln w="12700" cap="flat" cmpd="sng">
              <a:solidFill>
                <a:srgbClr val="5DA156"/>
              </a:solidFill>
              <a:prstDash val="solid"/>
              <a:round/>
              <a:headEnd type="none" w="sm" len="sm"/>
              <a:tailEnd type="none" w="sm" len="sm"/>
            </a:ln>
          </p:spPr>
        </p:cxnSp>
        <p:cxnSp>
          <p:nvCxnSpPr>
            <p:cNvPr id="223" name="Google Shape;223;p9"/>
            <p:cNvCxnSpPr/>
            <p:nvPr>
              <p:custDataLst>
                <p:tags r:id="rId13"/>
              </p:custDataLst>
            </p:nvPr>
          </p:nvCxnSpPr>
          <p:spPr>
            <a:xfrm>
              <a:off x="1640976" y="1789814"/>
              <a:ext cx="4064000" cy="2117"/>
            </a:xfrm>
            <a:prstGeom prst="straightConnector1">
              <a:avLst/>
            </a:prstGeom>
            <a:noFill/>
            <a:ln w="12700" cap="flat" cmpd="sng">
              <a:solidFill>
                <a:srgbClr val="5DA156"/>
              </a:solidFill>
              <a:prstDash val="solid"/>
              <a:round/>
              <a:headEnd type="none" w="sm" len="sm"/>
              <a:tailEnd type="none" w="sm" len="sm"/>
            </a:ln>
          </p:spPr>
        </p:cxnSp>
        <p:cxnSp>
          <p:nvCxnSpPr>
            <p:cNvPr id="224" name="Google Shape;224;p9"/>
            <p:cNvCxnSpPr/>
            <p:nvPr>
              <p:custDataLst>
                <p:tags r:id="rId14"/>
              </p:custDataLst>
            </p:nvPr>
          </p:nvCxnSpPr>
          <p:spPr>
            <a:xfrm>
              <a:off x="6811688" y="1731755"/>
              <a:ext cx="4064000" cy="2117"/>
            </a:xfrm>
            <a:prstGeom prst="straightConnector1">
              <a:avLst/>
            </a:prstGeom>
            <a:noFill/>
            <a:ln w="12700" cap="flat" cmpd="sng">
              <a:solidFill>
                <a:srgbClr val="5DA156"/>
              </a:solidFill>
              <a:prstDash val="solid"/>
              <a:round/>
              <a:headEnd type="none" w="sm" len="sm"/>
              <a:tailEnd type="none" w="sm" len="sm"/>
            </a:ln>
          </p:spPr>
        </p:cxnSp>
        <p:cxnSp>
          <p:nvCxnSpPr>
            <p:cNvPr id="225" name="Google Shape;225;p9"/>
            <p:cNvCxnSpPr/>
            <p:nvPr>
              <p:custDataLst>
                <p:tags r:id="rId15"/>
              </p:custDataLst>
            </p:nvPr>
          </p:nvCxnSpPr>
          <p:spPr>
            <a:xfrm>
              <a:off x="6811688" y="1789814"/>
              <a:ext cx="4064000" cy="2117"/>
            </a:xfrm>
            <a:prstGeom prst="straightConnector1">
              <a:avLst/>
            </a:prstGeom>
            <a:noFill/>
            <a:ln w="12700" cap="flat" cmpd="sng">
              <a:solidFill>
                <a:srgbClr val="5DA156"/>
              </a:solidFill>
              <a:prstDash val="solid"/>
              <a:round/>
              <a:headEnd type="none" w="sm" len="sm"/>
              <a:tailEnd type="none" w="sm" len="sm"/>
            </a:ln>
          </p:spPr>
        </p:cxnSp>
        <p:pic>
          <p:nvPicPr>
            <p:cNvPr id="226" name="Google Shape;226;p9" descr="yellow.png"/>
            <p:cNvPicPr preferRelativeResize="0"/>
            <p:nvPr>
              <p:custDataLst>
                <p:tags r:id="rId16"/>
              </p:custDataLst>
            </p:nvPr>
          </p:nvPicPr>
          <p:blipFill>
            <a:blip r:embed="rId19">
              <a:alphaModFix/>
            </a:blip>
            <a:stretch>
              <a:fillRect/>
            </a:stretch>
          </p:blipFill>
          <p:spPr>
            <a:xfrm>
              <a:off x="5868800" y="1437841"/>
              <a:ext cx="782320" cy="812800"/>
            </a:xfrm>
            <a:prstGeom prst="rect">
              <a:avLst/>
            </a:prstGeom>
            <a:noFill/>
            <a:ln>
              <a:noFill/>
            </a:ln>
          </p:spPr>
        </p:pic>
      </p:grpSp>
      <p:sp>
        <p:nvSpPr>
          <p:cNvPr id="228" name="Google Shape;228;p9"/>
          <p:cNvSpPr txBox="1"/>
          <p:nvPr>
            <p:custDataLst>
              <p:tags r:id="rId2"/>
            </p:custDataLst>
          </p:nvPr>
        </p:nvSpPr>
        <p:spPr>
          <a:xfrm>
            <a:off x="6606656" y="233205"/>
            <a:ext cx="3352802" cy="615553"/>
          </a:xfrm>
          <a:prstGeom prst="rect">
            <a:avLst/>
          </a:prstGeom>
          <a:noFill/>
          <a:ln>
            <a:noFill/>
          </a:ln>
        </p:spPr>
        <p:txBody>
          <a:bodyPr spcFirstLastPara="1" wrap="square" lIns="121900" tIns="60933" rIns="121900" bIns="60933" anchor="t" anchorCtr="0">
            <a:spAutoFit/>
          </a:bodyPr>
          <a:ls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pPr marL="0" marR="0" lvl="0" indent="0" algn="l" rtl="0">
              <a:spcBef>
                <a:spcPct val="0"/>
              </a:spcBef>
              <a:spcAft>
                <a:spcPct val="0"/>
              </a:spcAft>
              <a:buNone/>
            </a:pPr>
            <a:r>
              <a:rPr lang="en-US" sz="3200" i="1">
                <a:solidFill>
                  <a:srgbClr val="C00000"/>
                </a:solidFill>
                <a:latin typeface="Times New Roman"/>
                <a:ea typeface="Times New Roman"/>
                <a:cs typeface="Times New Roman"/>
                <a:sym typeface="Times New Roman"/>
              </a:rPr>
              <a:t> </a:t>
            </a:r>
            <a:endParaRPr sz="3200" i="1">
              <a:solidFill>
                <a:srgbClr val="C00000"/>
              </a:solidFill>
              <a:latin typeface="Times New Roman"/>
              <a:ea typeface="Times New Roman"/>
              <a:cs typeface="Times New Roman"/>
              <a:sym typeface="Times New Roman"/>
            </a:endParaRPr>
          </a:p>
        </p:txBody>
      </p:sp>
      <p:sp>
        <p:nvSpPr>
          <p:cNvPr id="229" name="Google Shape;229;p9"/>
          <p:cNvSpPr txBox="1"/>
          <p:nvPr>
            <p:custDataLst>
              <p:tags r:id="rId3"/>
            </p:custDataLst>
          </p:nvPr>
        </p:nvSpPr>
        <p:spPr>
          <a:xfrm>
            <a:off x="1727200" y="243259"/>
            <a:ext cx="5079998" cy="779700"/>
          </a:xfrm>
          <a:prstGeom prst="rect">
            <a:avLst/>
          </a:prstGeom>
          <a:noFill/>
          <a:ln>
            <a:noFill/>
          </a:ln>
        </p:spPr>
        <p:txBody>
          <a:bodyPr spcFirstLastPara="1" wrap="square" lIns="121900" tIns="60933" rIns="121900" bIns="60933" anchor="t" anchorCtr="0">
            <a:spAutoFit/>
          </a:bodyPr>
          <a:ls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pPr marL="0" marR="0" lvl="0" indent="0" algn="ctr" rtl="0">
              <a:spcBef>
                <a:spcPct val="0"/>
              </a:spcBef>
              <a:spcAft>
                <a:spcPct val="0"/>
              </a:spcAft>
              <a:buNone/>
            </a:pPr>
            <a:r>
              <a:rPr lang="en-US" sz="4267" b="1" i="1">
                <a:solidFill>
                  <a:srgbClr val="0070C0"/>
                </a:solidFill>
                <a:latin typeface="Times New Roman"/>
                <a:ea typeface="Times New Roman"/>
                <a:cs typeface="Times New Roman"/>
                <a:sym typeface="Times New Roman"/>
              </a:rPr>
              <a:t>MIỀN TRUNG</a:t>
            </a:r>
            <a:endParaRPr/>
          </a:p>
        </p:txBody>
      </p:sp>
      <p:sp>
        <p:nvSpPr>
          <p:cNvPr id="230" name="Google Shape;230;p9"/>
          <p:cNvSpPr txBox="1"/>
          <p:nvPr>
            <p:custDataLst>
              <p:tags r:id="rId4"/>
            </p:custDataLst>
          </p:nvPr>
        </p:nvSpPr>
        <p:spPr>
          <a:xfrm>
            <a:off x="6299200" y="325331"/>
            <a:ext cx="4673600" cy="615553"/>
          </a:xfrm>
          <a:prstGeom prst="rect">
            <a:avLst/>
          </a:prstGeom>
          <a:noFill/>
          <a:ln>
            <a:noFill/>
          </a:ln>
        </p:spPr>
        <p:txBody>
          <a:bodyPr spcFirstLastPara="1" wrap="square" lIns="121900" tIns="60933" rIns="121900" bIns="60933" anchor="t" anchorCtr="0">
            <a:spAutoFit/>
          </a:bodyPr>
          <a:ls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pPr marL="0" marR="0" lvl="0" indent="0" algn="l" rtl="0">
              <a:spcBef>
                <a:spcPct val="0"/>
              </a:spcBef>
              <a:spcAft>
                <a:spcPct val="0"/>
              </a:spcAft>
              <a:buNone/>
            </a:pPr>
            <a:r>
              <a:rPr lang="en-US" sz="3200" i="1">
                <a:solidFill>
                  <a:srgbClr val="C00000"/>
                </a:solidFill>
                <a:latin typeface="Times New Roman"/>
                <a:ea typeface="Times New Roman"/>
                <a:cs typeface="Times New Roman"/>
                <a:sym typeface="Times New Roman"/>
              </a:rPr>
              <a:t>Văn hóa ẩm thực</a:t>
            </a:r>
            <a:endParaRPr sz="3200" i="1">
              <a:solidFill>
                <a:srgbClr val="C00000"/>
              </a:solidFill>
              <a:latin typeface="Times New Roman"/>
              <a:ea typeface="Times New Roman"/>
              <a:cs typeface="Times New Roman"/>
              <a:sym typeface="Times New Roman"/>
            </a:endParaRPr>
          </a:p>
        </p:txBody>
      </p:sp>
      <p:pic>
        <p:nvPicPr>
          <p:cNvPr id="231" name="Google Shape;231;p9" descr="field.png"/>
          <p:cNvPicPr preferRelativeResize="0"/>
          <p:nvPr>
            <p:custDataLst>
              <p:tags r:id="rId5"/>
            </p:custDataLst>
          </p:nvPr>
        </p:nvPicPr>
        <p:blipFill>
          <a:blip r:embed="rId20">
            <a:alphaModFix/>
          </a:blip>
          <a:stretch>
            <a:fillRect/>
          </a:stretch>
        </p:blipFill>
        <p:spPr>
          <a:xfrm>
            <a:off x="2336800" y="5918409"/>
            <a:ext cx="8086726" cy="939416"/>
          </a:xfrm>
          <a:prstGeom prst="rect">
            <a:avLst/>
          </a:prstGeom>
          <a:noFill/>
          <a:ln>
            <a:noFill/>
          </a:ln>
        </p:spPr>
      </p:pic>
      <p:sp>
        <p:nvSpPr>
          <p:cNvPr id="232" name="Google Shape;232;p9"/>
          <p:cNvSpPr txBox="1"/>
          <p:nvPr>
            <p:custDataLst>
              <p:tags r:id="rId6"/>
            </p:custDataLst>
          </p:nvPr>
        </p:nvSpPr>
        <p:spPr>
          <a:xfrm>
            <a:off x="10714985" y="1776977"/>
            <a:ext cx="1377044" cy="1600439"/>
          </a:xfrm>
          <a:prstGeom prst="rect">
            <a:avLst/>
          </a:prstGeom>
          <a:noFill/>
          <a:ln>
            <a:noFill/>
          </a:ln>
        </p:spPr>
        <p:txBody>
          <a:bodyPr spcFirstLastPara="1" wrap="square" lIns="121900" tIns="60933" rIns="121900" bIns="60933" anchor="t" anchorCtr="0">
            <a:spAutoFit/>
          </a:bodyPr>
          <a:ls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pPr marL="0" marR="0" lvl="0" indent="0" algn="ctr" rtl="0">
              <a:spcBef>
                <a:spcPct val="0"/>
              </a:spcBef>
              <a:spcAft>
                <a:spcPct val="0"/>
              </a:spcAft>
              <a:buNone/>
            </a:pPr>
            <a:r>
              <a:rPr lang="en-US" sz="2400" b="1" i="1">
                <a:solidFill>
                  <a:srgbClr val="E36C09"/>
                </a:solidFill>
                <a:latin typeface="Times New Roman"/>
                <a:ea typeface="Times New Roman"/>
                <a:cs typeface="Times New Roman"/>
                <a:sym typeface="Times New Roman"/>
              </a:rPr>
              <a:t>Trà Cung Đình Huế</a:t>
            </a:r>
            <a:endParaRPr sz="2400" b="1" i="1">
              <a:solidFill>
                <a:srgbClr val="E36C09"/>
              </a:solidFill>
              <a:latin typeface="Times New Roman"/>
              <a:ea typeface="Times New Roman"/>
              <a:cs typeface="Times New Roman"/>
              <a:sym typeface="Times New Roman"/>
            </a:endParaRPr>
          </a:p>
        </p:txBody>
      </p:sp>
      <p:pic>
        <p:nvPicPr>
          <p:cNvPr id="233" name="Google Shape;233;p9"/>
          <p:cNvPicPr preferRelativeResize="0"/>
          <p:nvPr>
            <p:custDataLst>
              <p:tags r:id="rId7"/>
            </p:custDataLst>
          </p:nvPr>
        </p:nvPicPr>
        <p:blipFill>
          <a:blip r:embed="rId21">
            <a:alphaModFix/>
          </a:blip>
          <a:stretch>
            <a:fillRect/>
          </a:stretch>
        </p:blipFill>
        <p:spPr>
          <a:xfrm>
            <a:off x="6635750" y="1324507"/>
            <a:ext cx="4000500" cy="2199286"/>
          </a:xfrm>
          <a:prstGeom prst="rect">
            <a:avLst/>
          </a:prstGeom>
          <a:noFill/>
          <a:ln>
            <a:noFill/>
          </a:ln>
        </p:spPr>
      </p:pic>
      <p:sp>
        <p:nvSpPr>
          <p:cNvPr id="234" name="Google Shape;234;p9"/>
          <p:cNvSpPr txBox="1"/>
          <p:nvPr>
            <p:custDataLst>
              <p:tags r:id="rId8"/>
            </p:custDataLst>
          </p:nvPr>
        </p:nvSpPr>
        <p:spPr>
          <a:xfrm>
            <a:off x="867416" y="2296650"/>
            <a:ext cx="4923783" cy="3816376"/>
          </a:xfrm>
          <a:prstGeom prst="rect">
            <a:avLst/>
          </a:prstGeom>
          <a:noFill/>
          <a:ln>
            <a:noFill/>
          </a:ln>
        </p:spPr>
        <p:txBody>
          <a:bodyPr spcFirstLastPara="1" wrap="square" lIns="121900" tIns="60933" rIns="121900" bIns="60933" anchor="t" anchorCtr="0">
            <a:spAutoFit/>
          </a:bodyPr>
          <a:ls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pPr marL="381000" marR="0" lvl="0" indent="-381000" algn="l" rtl="0">
              <a:spcBef>
                <a:spcPct val="0"/>
              </a:spcBef>
              <a:spcAft>
                <a:spcPct val="0"/>
              </a:spcAft>
              <a:buClr>
                <a:schemeClr val="dk1"/>
              </a:buClr>
              <a:buSzPts val="1400"/>
              <a:buFont typeface="Calibri"/>
              <a:buChar char="-"/>
            </a:pPr>
            <a:r>
              <a:rPr lang="en-US" sz="2133" err="1">
                <a:solidFill>
                  <a:schemeClr val="dk1"/>
                </a:solidFill>
                <a:latin typeface="Calibri" panose="020F0502020204030204" pitchFamily="34" charset="0"/>
                <a:ea typeface="Calibri"/>
                <a:cs typeface="Calibri" panose="020F0502020204030204" pitchFamily="34" charset="0"/>
                <a:sym typeface="Calibri"/>
              </a:rPr>
              <a:t>Đặc sản thể hiện sự tinh hoa nhất nơi đây thì chỉ có thể là trà cung đình Huế.</a:t>
            </a:r>
            <a:endParaRPr sz="2133">
              <a:solidFill>
                <a:schemeClr val="dk1"/>
              </a:solidFill>
              <a:latin typeface="Calibri" panose="020F0502020204030204" pitchFamily="34" charset="0"/>
              <a:ea typeface="Calibri"/>
              <a:cs typeface="Calibri" panose="020F0502020204030204" pitchFamily="34" charset="0"/>
              <a:sym typeface="Calibri"/>
            </a:endParaRPr>
          </a:p>
          <a:p>
            <a:pPr marL="381000" marR="0" lvl="0" indent="-381000" algn="l" rtl="0">
              <a:spcBef>
                <a:spcPct val="0"/>
              </a:spcBef>
              <a:spcAft>
                <a:spcPct val="0"/>
              </a:spcAft>
              <a:buClr>
                <a:schemeClr val="dk1"/>
              </a:buClr>
              <a:buSzPts val="1400"/>
              <a:buFont typeface="Calibri"/>
              <a:buChar char="-"/>
            </a:pPr>
            <a:r>
              <a:rPr lang="en-US" sz="2133">
                <a:solidFill>
                  <a:schemeClr val="dk1"/>
                </a:solidFill>
                <a:latin typeface="Calibri" panose="020F0502020204030204" pitchFamily="34" charset="0"/>
                <a:ea typeface="Calibri"/>
                <a:cs typeface="Calibri" panose="020F0502020204030204" pitchFamily="34" charset="0"/>
                <a:sym typeface="Calibri"/>
              </a:rPr>
              <a:t>Khi xưa loại trà chỉ vua chúa được thưởng thức nên được bào chết rất kỹ lưỡng tỉ mỉ từ rất nhiều loại thảo dược quý.</a:t>
            </a:r>
            <a:endParaRPr sz="2133">
              <a:solidFill>
                <a:schemeClr val="dk1"/>
              </a:solidFill>
              <a:latin typeface="Calibri" panose="020F0502020204030204" pitchFamily="34" charset="0"/>
              <a:ea typeface="Calibri"/>
              <a:cs typeface="Calibri" panose="020F0502020204030204" pitchFamily="34" charset="0"/>
              <a:sym typeface="Calibri"/>
            </a:endParaRPr>
          </a:p>
          <a:p>
            <a:pPr marL="381000" marR="0" lvl="0" indent="-381000" algn="l" rtl="0">
              <a:spcBef>
                <a:spcPct val="0"/>
              </a:spcBef>
              <a:spcAft>
                <a:spcPct val="0"/>
              </a:spcAft>
              <a:buClr>
                <a:schemeClr val="dk1"/>
              </a:buClr>
              <a:buSzPts val="1400"/>
              <a:buFont typeface="Calibri"/>
              <a:buChar char="-"/>
            </a:pPr>
            <a:r>
              <a:rPr lang="en-US" sz="2133">
                <a:solidFill>
                  <a:schemeClr val="dk1"/>
                </a:solidFill>
                <a:latin typeface="Calibri" panose="020F0502020204030204" pitchFamily="34" charset="0"/>
                <a:ea typeface="Calibri"/>
                <a:cs typeface="Calibri" panose="020F0502020204030204" pitchFamily="34" charset="0"/>
                <a:sym typeface="Calibri"/>
              </a:rPr>
              <a:t> Đặc biệt khi nhắc đến văn hóa ẩm thực Huế, chúng ta cũng không thể không nhắc đến là món chè mang sắc tím Huế - chè khoai môn.      </a:t>
            </a:r>
            <a:endParaRPr sz="2133">
              <a:latin typeface="Calibri" panose="020F0502020204030204" pitchFamily="34" charset="0"/>
              <a:cs typeface="Calibri" panose="020F0502020204030204" pitchFamily="34" charset="0"/>
            </a:endParaRPr>
          </a:p>
          <a:p>
            <a:pPr marL="381000" marR="0" lvl="0" indent="-228600" algn="l" rtl="0">
              <a:spcBef>
                <a:spcPct val="0"/>
              </a:spcBef>
              <a:spcAft>
                <a:spcPct val="0"/>
              </a:spcAft>
              <a:buClr>
                <a:schemeClr val="dk1"/>
              </a:buClr>
              <a:buSzPts val="1800"/>
              <a:buFont typeface="Calibri"/>
              <a:buNone/>
            </a:pPr>
            <a:endParaRPr sz="2667">
              <a:solidFill>
                <a:schemeClr val="dk1"/>
              </a:solidFill>
              <a:latin typeface="Calibri"/>
              <a:ea typeface="Calibri"/>
              <a:cs typeface="Calibri"/>
              <a:sym typeface="Calibri"/>
            </a:endParaRPr>
          </a:p>
        </p:txBody>
      </p:sp>
      <p:pic>
        <p:nvPicPr>
          <p:cNvPr id="235" name="Google Shape;235;p9"/>
          <p:cNvPicPr preferRelativeResize="0"/>
          <p:nvPr>
            <p:custDataLst>
              <p:tags r:id="rId9"/>
            </p:custDataLst>
          </p:nvPr>
        </p:nvPicPr>
        <p:blipFill>
          <a:blip r:embed="rId22">
            <a:alphaModFix/>
          </a:blip>
          <a:stretch>
            <a:fillRect/>
          </a:stretch>
        </p:blipFill>
        <p:spPr>
          <a:xfrm>
            <a:off x="6650985" y="3602505"/>
            <a:ext cx="4000500" cy="2306496"/>
          </a:xfrm>
          <a:prstGeom prst="rect">
            <a:avLst/>
          </a:prstGeom>
          <a:noFill/>
          <a:ln>
            <a:noFill/>
          </a:ln>
        </p:spPr>
      </p:pic>
      <p:sp>
        <p:nvSpPr>
          <p:cNvPr id="236" name="Google Shape;236;p9"/>
          <p:cNvSpPr txBox="1"/>
          <p:nvPr>
            <p:custDataLst>
              <p:tags r:id="rId10"/>
            </p:custDataLst>
          </p:nvPr>
        </p:nvSpPr>
        <p:spPr>
          <a:xfrm>
            <a:off x="10764155" y="4140200"/>
            <a:ext cx="1275444" cy="1231107"/>
          </a:xfrm>
          <a:prstGeom prst="rect">
            <a:avLst/>
          </a:prstGeom>
          <a:noFill/>
          <a:ln>
            <a:noFill/>
          </a:ln>
        </p:spPr>
        <p:txBody>
          <a:bodyPr spcFirstLastPara="1" wrap="square" lIns="121900" tIns="60933" rIns="121900" bIns="60933" anchor="t" anchorCtr="0">
            <a:spAutoFit/>
          </a:bodyPr>
          <a:ls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pPr marL="0" marR="0" lvl="0" indent="0" algn="ctr" rtl="0">
              <a:spcBef>
                <a:spcPct val="0"/>
              </a:spcBef>
              <a:spcAft>
                <a:spcPct val="0"/>
              </a:spcAft>
              <a:buNone/>
            </a:pPr>
            <a:r>
              <a:rPr lang="en-US" sz="2400" b="1" i="1">
                <a:solidFill>
                  <a:srgbClr val="E36C09"/>
                </a:solidFill>
                <a:latin typeface="Times New Roman"/>
                <a:ea typeface="Times New Roman"/>
                <a:cs typeface="Times New Roman"/>
                <a:sym typeface="Times New Roman"/>
              </a:rPr>
              <a:t>Chè khoai môn</a:t>
            </a:r>
            <a:endParaRPr sz="2400" b="1" i="1">
              <a:solidFill>
                <a:srgbClr val="E36C09"/>
              </a:solidFill>
              <a:latin typeface="Times New Roman"/>
              <a:ea typeface="Times New Roman"/>
              <a:cs typeface="Times New Roman"/>
              <a:sym typeface="Times New Roman"/>
            </a:endParaRPr>
          </a:p>
        </p:txBody>
      </p:sp>
      <p:sp>
        <p:nvSpPr>
          <p:cNvPr id="237" name="Google Shape;237;p9"/>
          <p:cNvSpPr txBox="1"/>
          <p:nvPr>
            <p:custDataLst>
              <p:tags r:id="rId11"/>
            </p:custDataLst>
          </p:nvPr>
        </p:nvSpPr>
        <p:spPr>
          <a:xfrm>
            <a:off x="1067709" y="1324507"/>
            <a:ext cx="4607172" cy="861775"/>
          </a:xfrm>
          <a:prstGeom prst="rect">
            <a:avLst/>
          </a:prstGeom>
          <a:noFill/>
          <a:ln>
            <a:noFill/>
          </a:ln>
        </p:spPr>
        <p:txBody>
          <a:bodyPr spcFirstLastPara="1" wrap="square" lIns="121900" tIns="60933" rIns="121900" bIns="60933" anchor="t" anchorCtr="0">
            <a:spAutoFit/>
          </a:bodyPr>
          <a:lst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a:lstStyle>
          <a:p>
            <a:pPr marL="0" marR="0" lvl="0" indent="0" algn="ctr" rtl="0">
              <a:spcBef>
                <a:spcPct val="0"/>
              </a:spcBef>
              <a:spcAft>
                <a:spcPct val="0"/>
              </a:spcAft>
              <a:buNone/>
            </a:pPr>
            <a:r>
              <a:rPr lang="en-US" sz="2400">
                <a:solidFill>
                  <a:schemeClr val="dk1"/>
                </a:solidFill>
                <a:latin typeface="Calibri"/>
                <a:ea typeface="Calibri"/>
                <a:cs typeface="Calibri"/>
                <a:sym typeface="Calibri"/>
              </a:rPr>
              <a:t> </a:t>
            </a:r>
            <a:r>
              <a:rPr lang="en-US" sz="2400" u="sng">
                <a:solidFill>
                  <a:schemeClr val="dk1"/>
                </a:solidFill>
                <a:latin typeface="Calibri"/>
                <a:ea typeface="Calibri"/>
                <a:cs typeface="Calibri"/>
                <a:sym typeface="Calibri"/>
              </a:rPr>
              <a:t>Ẩm thực xứ Huế - cái nôi của ẩm thực miền Trung</a:t>
            </a:r>
            <a:endParaRPr sz="2400" u="sng">
              <a:solidFill>
                <a:schemeClr val="dk1"/>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750"/>
                                        <p:tgtEl>
                                          <p:spTgt spid="231"/>
                                        </p:tgtEl>
                                      </p:cBhvr>
                                    </p:animEffect>
                                  </p:childTnLst>
                                </p:cTn>
                              </p:par>
                            </p:childTnLst>
                          </p:cTn>
                        </p:par>
                      </p:childTnLst>
                    </p:cTn>
                  </p:par>
                  <p:par>
                    <p:cTn id="8" fill="hold" nodeType="clickPar">
                      <p:stCondLst>
                        <p:cond delay="indefinite"/>
                        <p:cond evt="onBegin" delay="0">
                          <p:tn val="7"/>
                        </p:cond>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500"/>
                                        <p:tgtEl>
                                          <p:spTgt spid="221"/>
                                        </p:tgtEl>
                                      </p:cBhvr>
                                    </p:animEffect>
                                  </p:childTnLst>
                                </p:cTn>
                              </p:par>
                            </p:childTnLst>
                          </p:cTn>
                        </p:par>
                      </p:childTnLst>
                    </p:cTn>
                  </p:par>
                  <p:par>
                    <p:cTn id="13" fill="hold" nodeType="clickPar">
                      <p:stCondLst>
                        <p:cond delay="indefinite"/>
                        <p:cond evt="onBegin" delay="0">
                          <p:tn val="12"/>
                        </p:cond>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fade">
                                      <p:cBhvr>
                                        <p:cTn id="17" dur="1000"/>
                                        <p:tgtEl>
                                          <p:spTgt spid="229"/>
                                        </p:tgtEl>
                                      </p:cBhvr>
                                    </p:animEffect>
                                  </p:childTnLst>
                                </p:cTn>
                              </p:par>
                              <p:par>
                                <p:cTn id="18" presetID="10" presetClass="entr" presetSubtype="0" fill="hold" nodeType="withEffect">
                                  <p:stCondLst>
                                    <p:cond delay="0"/>
                                  </p:stCondLst>
                                  <p:childTnLst>
                                    <p:set>
                                      <p:cBhvr>
                                        <p:cTn id="19" dur="1" fill="hold">
                                          <p:stCondLst>
                                            <p:cond delay="0"/>
                                          </p:stCondLst>
                                        </p:cTn>
                                        <p:tgtEl>
                                          <p:spTgt spid="228"/>
                                        </p:tgtEl>
                                        <p:attrNameLst>
                                          <p:attrName>style.visibility</p:attrName>
                                        </p:attrNameLst>
                                      </p:cBhvr>
                                      <p:to>
                                        <p:strVal val="visible"/>
                                      </p:to>
                                    </p:set>
                                    <p:animEffect transition="in" filter="fade">
                                      <p:cBhvr>
                                        <p:cTn id="20" dur="1000"/>
                                        <p:tgtEl>
                                          <p:spTgt spid="228"/>
                                        </p:tgtEl>
                                      </p:cBhvr>
                                    </p:animEffect>
                                  </p:childTnLst>
                                </p:cTn>
                              </p:par>
                              <p:par>
                                <p:cTn id="21" presetID="10" presetClass="entr" presetSubtype="0" fill="hold" nodeType="with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fade">
                                      <p:cBhvr>
                                        <p:cTn id="23" dur="1000"/>
                                        <p:tgtEl>
                                          <p:spTgt spid="230"/>
                                        </p:tgtEl>
                                      </p:cBhvr>
                                    </p:animEffect>
                                  </p:childTnLst>
                                </p:cTn>
                              </p:par>
                            </p:childTnLst>
                          </p:cTn>
                        </p:par>
                      </p:childTnLst>
                    </p:cTn>
                  </p:par>
                  <p:par>
                    <p:cTn id="24" fill="hold" nodeType="clickPar">
                      <p:stCondLst>
                        <p:cond delay="indefinite"/>
                        <p:cond evt="onBegin" delay="0">
                          <p:tn val="23"/>
                        </p:cond>
                      </p:stCondLst>
                      <p:childTnLst>
                        <p:par>
                          <p:cTn id="25" fill="hold" nodeType="after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237"/>
                                        </p:tgtEl>
                                        <p:attrNameLst>
                                          <p:attrName>style.visibility</p:attrName>
                                        </p:attrNameLst>
                                      </p:cBhvr>
                                      <p:to>
                                        <p:strVal val="visible"/>
                                      </p:to>
                                    </p:set>
                                    <p:animEffect transition="in" filter="fade">
                                      <p:cBhvr>
                                        <p:cTn id="28" dur="500"/>
                                        <p:tgtEl>
                                          <p:spTgt spid="237"/>
                                        </p:tgtEl>
                                      </p:cBhvr>
                                    </p:animEffect>
                                  </p:childTnLst>
                                </p:cTn>
                              </p:par>
                            </p:childTnLst>
                          </p:cTn>
                        </p:par>
                      </p:childTnLst>
                    </p:cTn>
                  </p:par>
                  <p:par>
                    <p:cTn id="29" fill="hold" nodeType="clickPar">
                      <p:stCondLst>
                        <p:cond delay="indefinite"/>
                        <p:cond evt="onBegin" delay="0">
                          <p:tn val="28"/>
                        </p:cond>
                      </p:stCondLst>
                      <p:childTnLst>
                        <p:par>
                          <p:cTn id="30" fill="hold" nodeType="after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234">
                                            <p:txEl>
                                              <p:pRg st="0" end="0"/>
                                            </p:txEl>
                                          </p:spTgt>
                                        </p:tgtEl>
                                        <p:attrNameLst>
                                          <p:attrName>style.visibility</p:attrName>
                                        </p:attrNameLst>
                                      </p:cBhvr>
                                      <p:to>
                                        <p:strVal val="visible"/>
                                      </p:to>
                                    </p:set>
                                    <p:animEffect transition="in" filter="fade">
                                      <p:cBhvr>
                                        <p:cTn id="33" dur="500"/>
                                        <p:tgtEl>
                                          <p:spTgt spid="234">
                                            <p:txEl>
                                              <p:pRg st="0" end="0"/>
                                            </p:txEl>
                                          </p:spTgt>
                                        </p:tgtEl>
                                      </p:cBhvr>
                                    </p:animEffect>
                                  </p:childTnLst>
                                </p:cTn>
                              </p:par>
                            </p:childTnLst>
                          </p:cTn>
                        </p:par>
                      </p:childTnLst>
                    </p:cTn>
                  </p:par>
                  <p:par>
                    <p:cTn id="34" fill="hold" nodeType="clickPar">
                      <p:stCondLst>
                        <p:cond delay="indefinite"/>
                        <p:cond evt="onBegin" delay="0">
                          <p:tn val="33"/>
                        </p:cond>
                      </p:stCondLst>
                      <p:childTnLst>
                        <p:par>
                          <p:cTn id="35" fill="hold" nodeType="after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234">
                                            <p:txEl>
                                              <p:pRg st="1" end="1"/>
                                            </p:txEl>
                                          </p:spTgt>
                                        </p:tgtEl>
                                        <p:attrNameLst>
                                          <p:attrName>style.visibility</p:attrName>
                                        </p:attrNameLst>
                                      </p:cBhvr>
                                      <p:to>
                                        <p:strVal val="visible"/>
                                      </p:to>
                                    </p:set>
                                    <p:animEffect transition="in" filter="fade">
                                      <p:cBhvr>
                                        <p:cTn id="38" dur="500"/>
                                        <p:tgtEl>
                                          <p:spTgt spid="234">
                                            <p:txEl>
                                              <p:pRg st="1" end="1"/>
                                            </p:txEl>
                                          </p:spTgt>
                                        </p:tgtEl>
                                      </p:cBhvr>
                                    </p:animEffect>
                                  </p:childTnLst>
                                </p:cTn>
                              </p:par>
                            </p:childTnLst>
                          </p:cTn>
                        </p:par>
                      </p:childTnLst>
                    </p:cTn>
                  </p:par>
                  <p:par>
                    <p:cTn id="39" fill="hold" nodeType="clickPar">
                      <p:stCondLst>
                        <p:cond delay="indefinite"/>
                        <p:cond evt="onBegin" delay="0">
                          <p:tn val="38"/>
                        </p:cond>
                      </p:stCondLst>
                      <p:childTnLst>
                        <p:par>
                          <p:cTn id="40" fill="hold" nodeType="after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234">
                                            <p:txEl>
                                              <p:pRg st="2" end="2"/>
                                            </p:txEl>
                                          </p:spTgt>
                                        </p:tgtEl>
                                        <p:attrNameLst>
                                          <p:attrName>style.visibility</p:attrName>
                                        </p:attrNameLst>
                                      </p:cBhvr>
                                      <p:to>
                                        <p:strVal val="visible"/>
                                      </p:to>
                                    </p:set>
                                    <p:animEffect transition="in" filter="fade">
                                      <p:cBhvr>
                                        <p:cTn id="43" dur="500"/>
                                        <p:tgtEl>
                                          <p:spTgt spid="234">
                                            <p:txEl>
                                              <p:pRg st="2" end="2"/>
                                            </p:txEl>
                                          </p:spTgt>
                                        </p:tgtEl>
                                      </p:cBhvr>
                                    </p:animEffect>
                                  </p:childTnLst>
                                </p:cTn>
                              </p:par>
                            </p:childTnLst>
                          </p:cTn>
                        </p:par>
                      </p:childTnLst>
                    </p:cTn>
                  </p:par>
                  <p:par>
                    <p:cTn id="44" fill="hold" nodeType="clickPar">
                      <p:stCondLst>
                        <p:cond delay="indefinite"/>
                        <p:cond evt="onBegin" delay="0">
                          <p:tn val="43"/>
                        </p:cond>
                      </p:stCondLst>
                      <p:childTnLst>
                        <p:par>
                          <p:cTn id="45" fill="hold" nodeType="after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233"/>
                                        </p:tgtEl>
                                        <p:attrNameLst>
                                          <p:attrName>style.visibility</p:attrName>
                                        </p:attrNameLst>
                                      </p:cBhvr>
                                      <p:to>
                                        <p:strVal val="visible"/>
                                      </p:to>
                                    </p:set>
                                    <p:animEffect transition="in" filter="fade">
                                      <p:cBhvr>
                                        <p:cTn id="48" dur="500"/>
                                        <p:tgtEl>
                                          <p:spTgt spid="233"/>
                                        </p:tgtEl>
                                      </p:cBhvr>
                                    </p:animEffect>
                                  </p:childTnLst>
                                </p:cTn>
                              </p:par>
                            </p:childTnLst>
                          </p:cTn>
                        </p:par>
                      </p:childTnLst>
                    </p:cTn>
                  </p:par>
                  <p:par>
                    <p:cTn id="49" fill="hold" nodeType="clickPar">
                      <p:stCondLst>
                        <p:cond delay="indefinite"/>
                        <p:cond evt="onBegin" delay="0">
                          <p:tn val="48"/>
                        </p:cond>
                      </p:stCondLst>
                      <p:childTnLst>
                        <p:par>
                          <p:cTn id="50" fill="hold" nodeType="afterGroup">
                            <p:stCondLst>
                              <p:cond delay="0"/>
                            </p:stCondLst>
                            <p:childTnLst>
                              <p:par>
                                <p:cTn id="51" presetID="2" presetClass="entr" presetSubtype="4" fill="hold" nodeType="clickEffect">
                                  <p:stCondLst>
                                    <p:cond delay="0"/>
                                  </p:stCondLst>
                                  <p:childTnLst>
                                    <p:set>
                                      <p:cBhvr>
                                        <p:cTn id="52" dur="1" fill="hold">
                                          <p:stCondLst>
                                            <p:cond delay="0"/>
                                          </p:stCondLst>
                                        </p:cTn>
                                        <p:tgtEl>
                                          <p:spTgt spid="232"/>
                                        </p:tgtEl>
                                        <p:attrNameLst>
                                          <p:attrName>style.visibility</p:attrName>
                                        </p:attrNameLst>
                                      </p:cBhvr>
                                      <p:to>
                                        <p:strVal val="visible"/>
                                      </p:to>
                                    </p:set>
                                    <p:anim calcmode="lin" valueType="num">
                                      <p:cBhvr additive="base">
                                        <p:cTn id="53" dur="500"/>
                                        <p:tgtEl>
                                          <p:spTgt spid="232"/>
                                        </p:tgtEl>
                                        <p:attrNameLst>
                                          <p:attrName>ppt_y</p:attrName>
                                        </p:attrNameLst>
                                      </p:cBhvr>
                                      <p:tavLst>
                                        <p:tav tm="0">
                                          <p:val>
                                            <p:strVal val="#ppt_y+1"/>
                                          </p:val>
                                        </p:tav>
                                        <p:tav tm="100000">
                                          <p:val>
                                            <p:strVal val="#ppt_y"/>
                                          </p:val>
                                        </p:tav>
                                      </p:tavLst>
                                    </p:anim>
                                  </p:childTnLst>
                                </p:cTn>
                              </p:par>
                            </p:childTnLst>
                          </p:cTn>
                        </p:par>
                      </p:childTnLst>
                    </p:cTn>
                  </p:par>
                  <p:par>
                    <p:cTn id="54" fill="hold" nodeType="clickPar">
                      <p:stCondLst>
                        <p:cond delay="indefinite"/>
                        <p:cond evt="onBegin" delay="0">
                          <p:tn val="53"/>
                        </p:cond>
                      </p:stCondLst>
                      <p:childTnLst>
                        <p:par>
                          <p:cTn id="55" fill="hold" nodeType="after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235"/>
                                        </p:tgtEl>
                                        <p:attrNameLst>
                                          <p:attrName>style.visibility</p:attrName>
                                        </p:attrNameLst>
                                      </p:cBhvr>
                                      <p:to>
                                        <p:strVal val="visible"/>
                                      </p:to>
                                    </p:set>
                                    <p:animEffect transition="in" filter="fade">
                                      <p:cBhvr>
                                        <p:cTn id="58" dur="500"/>
                                        <p:tgtEl>
                                          <p:spTgt spid="235"/>
                                        </p:tgtEl>
                                      </p:cBhvr>
                                    </p:animEffect>
                                  </p:childTnLst>
                                </p:cTn>
                              </p:par>
                            </p:childTnLst>
                          </p:cTn>
                        </p:par>
                      </p:childTnLst>
                    </p:cTn>
                  </p:par>
                  <p:par>
                    <p:cTn id="59" fill="hold" nodeType="clickPar">
                      <p:stCondLst>
                        <p:cond delay="indefinite"/>
                        <p:cond evt="onBegin" delay="0">
                          <p:tn val="58"/>
                        </p:cond>
                      </p:stCondLst>
                      <p:childTnLst>
                        <p:par>
                          <p:cTn id="60" fill="hold" nodeType="after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36"/>
                                        </p:tgtEl>
                                        <p:attrNameLst>
                                          <p:attrName>style.visibility</p:attrName>
                                        </p:attrNameLst>
                                      </p:cBhvr>
                                      <p:to>
                                        <p:strVal val="visible"/>
                                      </p:to>
                                    </p:set>
                                    <p:anim calcmode="lin" valueType="num">
                                      <p:cBhvr additive="base">
                                        <p:cTn id="63" dur="500"/>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8"/>
          <p:cNvSpPr txBox="1">
            <a:spLocks noGrp="1"/>
          </p:cNvSpPr>
          <p:nvPr>
            <p:ph type="sldNum" idx="12"/>
            <p:custDataLst>
              <p:tags r:id="rId1"/>
            </p:custDataLst>
          </p:nvPr>
        </p:nvSpPr>
        <p:spPr>
          <a:prstGeom prst="rect">
            <a:avLst/>
          </a:prstGeom>
        </p:spPr>
        <p:txBody>
          <a:bodyPr spcFirstLastPara="1" wrap="square" lIns="121897" tIns="121897" rIns="121897" bIns="121897" anchor="ctr" anchorCtr="0">
            <a:noAutofit/>
          </a:bodyPr>
          <a:lstStyle/>
          <a:p>
            <a:pPr algn="ctr"/>
            <a:fld id="{00000000-1234-1234-1234-123412341234}" type="slidenum">
              <a:rPr lang="en"/>
              <a:pPr algn="ctr"/>
              <a:t>5</a:t>
            </a:fld>
            <a:endParaRPr/>
          </a:p>
        </p:txBody>
      </p:sp>
      <p:sp>
        <p:nvSpPr>
          <p:cNvPr id="5" name="TextBox 4">
            <a:extLst>
              <a:ext uri="{FF2B5EF4-FFF2-40B4-BE49-F238E27FC236}">
                <a16:creationId xmlns:a16="http://schemas.microsoft.com/office/drawing/2014/main" id="{ACB7DD6B-1C1E-89E7-18FE-1F058673B26D}"/>
              </a:ext>
            </a:extLst>
          </p:cNvPr>
          <p:cNvSpPr txBox="1"/>
          <p:nvPr/>
        </p:nvSpPr>
        <p:spPr>
          <a:xfrm>
            <a:off x="7543800" y="1720840"/>
            <a:ext cx="6098720" cy="3416320"/>
          </a:xfrm>
          <a:prstGeom prst="rect">
            <a:avLst/>
          </a:prstGeom>
          <a:noFill/>
        </p:spPr>
        <p:txBody>
          <a:bodyPr wrap="square">
            <a:spAutoFit/>
          </a:bodyPr>
          <a:lstStyle/>
          <a:p>
            <a:pPr algn="l"/>
            <a:r>
              <a:rPr lang="vi-VN" sz="7200" b="1" i="0" dirty="0">
                <a:solidFill>
                  <a:srgbClr val="292929"/>
                </a:solidFill>
                <a:effectLst/>
                <a:latin typeface="sohne"/>
              </a:rPr>
              <a:t>Giới thiệu</a:t>
            </a:r>
          </a:p>
          <a:p>
            <a:br>
              <a:rPr lang="vi-VN" sz="7200" dirty="0"/>
            </a:br>
            <a:endParaRPr lang="vi-VN" sz="7200" dirty="0"/>
          </a:p>
        </p:txBody>
      </p:sp>
      <p:pic>
        <p:nvPicPr>
          <p:cNvPr id="17" name="Picture 16">
            <a:extLst>
              <a:ext uri="{FF2B5EF4-FFF2-40B4-BE49-F238E27FC236}">
                <a16:creationId xmlns:a16="http://schemas.microsoft.com/office/drawing/2014/main" id="{0BCD57C6-2DBE-06BF-B634-8EC7158C9672}"/>
              </a:ext>
            </a:extLst>
          </p:cNvPr>
          <p:cNvPicPr>
            <a:picLocks noChangeAspect="1"/>
          </p:cNvPicPr>
          <p:nvPr/>
        </p:nvPicPr>
        <p:blipFill>
          <a:blip r:embed="rId5"/>
          <a:stretch>
            <a:fillRect/>
          </a:stretch>
        </p:blipFill>
        <p:spPr>
          <a:xfrm>
            <a:off x="1219200" y="2743200"/>
            <a:ext cx="8457391" cy="2133745"/>
          </a:xfrm>
          <a:prstGeom prst="rect">
            <a:avLst/>
          </a:prstGeom>
        </p:spPr>
      </p:pic>
    </p:spTree>
    <p:extLst>
      <p:ext uri="{BB962C8B-B14F-4D97-AF65-F5344CB8AC3E}">
        <p14:creationId xmlns:p14="http://schemas.microsoft.com/office/powerpoint/2010/main" val="2353976953"/>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4" name="chimes.wav"/>
          </p:stSnd>
        </p:sndAc>
      </p:transition>
    </mc:Choice>
    <mc:Fallback xmlns="">
      <p:transition spd="slow">
        <p:dissolve/>
        <p:sndAc>
          <p:stSnd>
            <p:snd r:embed="rId8" name="chimes.wav"/>
          </p:stSnd>
        </p:sndAc>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custDataLst>
              <p:tags r:id="rId1"/>
            </p:custDataLst>
          </p:nvPr>
        </p:nvSpPr>
        <p:spPr>
          <a:xfrm>
            <a:off x="-14729" y="2298"/>
            <a:ext cx="12192000" cy="6849534"/>
          </a:xfrm>
          <a:prstGeom prst="rect">
            <a:avLst/>
          </a:prstGeom>
          <a:blipFill>
            <a:blip r:embed="rId15"/>
            <a:stretch>
              <a:fillRect/>
            </a:stretch>
          </a:blipFill>
        </p:spPr>
        <p:txBody>
          <a:bodyPr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 name="object 3"/>
          <p:cNvSpPr txBox="1"/>
          <p:nvPr>
            <p:custDataLst>
              <p:tags r:id="rId2"/>
            </p:custDataLst>
          </p:nvPr>
        </p:nvSpPr>
        <p:spPr>
          <a:xfrm>
            <a:off x="623392" y="1364771"/>
            <a:ext cx="4656517" cy="754053"/>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6681"/>
              </a:lnSpc>
              <a:spcBef>
                <a:spcPct val="0"/>
              </a:spcBef>
              <a:spcAft>
                <a:spcPct val="0"/>
              </a:spcAft>
            </a:pPr>
            <a:r>
              <a:rPr lang="en-US" sz="2933" b="1">
                <a:solidFill>
                  <a:srgbClr val="2B4B82"/>
                </a:solidFill>
                <a:latin typeface="Josefin Sans" pitchFamily="2" charset="0"/>
                <a:cs typeface="VDBFUV+Josefin Sans Bold"/>
              </a:rPr>
              <a:t>Cơ hội trau dồi ngoại ngữ</a:t>
            </a:r>
            <a:endParaRPr sz="2933" b="1">
              <a:solidFill>
                <a:srgbClr val="2B4B82"/>
              </a:solidFill>
              <a:latin typeface="Josefin Sans" pitchFamily="2" charset="0"/>
              <a:cs typeface="VDBFUV+Josefin Sans Bold"/>
            </a:endParaRPr>
          </a:p>
        </p:txBody>
      </p:sp>
      <p:sp>
        <p:nvSpPr>
          <p:cNvPr id="4" name="object 4"/>
          <p:cNvSpPr txBox="1"/>
          <p:nvPr>
            <p:custDataLst>
              <p:tags r:id="rId3"/>
            </p:custDataLst>
          </p:nvPr>
        </p:nvSpPr>
        <p:spPr>
          <a:xfrm>
            <a:off x="1078801" y="2661566"/>
            <a:ext cx="3588112" cy="1299501"/>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228600" marR="0" indent="-228600">
              <a:lnSpc>
                <a:spcPts val="2505"/>
              </a:lnSpc>
              <a:spcBef>
                <a:spcPct val="0"/>
              </a:spcBef>
              <a:spcAft>
                <a:spcPct val="0"/>
              </a:spcAft>
              <a:buFont typeface="Arial" pitchFamily="34" charset="0"/>
              <a:buChar char="•"/>
            </a:pPr>
            <a:r>
              <a:rPr lang="en-US" sz="1600">
                <a:solidFill>
                  <a:srgbClr val="2B4B82"/>
                </a:solidFill>
                <a:latin typeface="Josefin Sans" pitchFamily="2" charset="0"/>
                <a:cs typeface="QGWLRO+Josefin Sans Regular"/>
              </a:rPr>
              <a:t>Giữa xu thế “Đa quốc gia hóa” của các công ty, với các lợi ích của ngoại ngữ sẽ có rất nhiều ưu thế cho sự nghiệp của bạn.</a:t>
            </a:r>
            <a:endParaRPr sz="1600">
              <a:solidFill>
                <a:srgbClr val="2B4B82"/>
              </a:solidFill>
              <a:latin typeface="Josefin Sans" pitchFamily="2" charset="0"/>
              <a:cs typeface="QGWLRO+Josefin Sans Regular"/>
            </a:endParaRPr>
          </a:p>
        </p:txBody>
      </p:sp>
      <p:sp>
        <p:nvSpPr>
          <p:cNvPr id="5" name="object 5"/>
          <p:cNvSpPr txBox="1"/>
          <p:nvPr>
            <p:custDataLst>
              <p:tags r:id="rId4"/>
            </p:custDataLst>
          </p:nvPr>
        </p:nvSpPr>
        <p:spPr>
          <a:xfrm>
            <a:off x="7438033" y="2682149"/>
            <a:ext cx="4036682" cy="1299501"/>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228600" marR="0" indent="-228600">
              <a:lnSpc>
                <a:spcPts val="2505"/>
              </a:lnSpc>
              <a:spcBef>
                <a:spcPct val="0"/>
              </a:spcBef>
              <a:spcAft>
                <a:spcPct val="0"/>
              </a:spcAft>
              <a:buFont typeface="Arial" pitchFamily="34" charset="0"/>
              <a:buChar char="•"/>
            </a:pPr>
            <a:r>
              <a:rPr lang="en-US" sz="1600">
                <a:solidFill>
                  <a:srgbClr val="2B4B82"/>
                </a:solidFill>
                <a:latin typeface="Josefin Sans" pitchFamily="2" charset="0"/>
                <a:cs typeface="QGWLRO+Josefin Sans Regular"/>
              </a:rPr>
              <a:t>Kỹ năng mềm là thuật ngữ dùng để chỉ các kỹ năng quan trọng trong cuộc sống và theo nghiên cứu, kỹ năng mềm quyết định 75% thành công của con người.</a:t>
            </a:r>
            <a:endParaRPr sz="1600">
              <a:solidFill>
                <a:srgbClr val="2B4B82"/>
              </a:solidFill>
              <a:latin typeface="Josefin Sans" pitchFamily="2" charset="0"/>
              <a:cs typeface="QGWLRO+Josefin Sans Regular"/>
            </a:endParaRPr>
          </a:p>
        </p:txBody>
      </p:sp>
      <p:sp>
        <p:nvSpPr>
          <p:cNvPr id="6" name="object 6"/>
          <p:cNvSpPr txBox="1"/>
          <p:nvPr>
            <p:custDataLst>
              <p:tags r:id="rId5"/>
            </p:custDataLst>
          </p:nvPr>
        </p:nvSpPr>
        <p:spPr>
          <a:xfrm>
            <a:off x="1242336" y="3981651"/>
            <a:ext cx="3678334" cy="974625"/>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2505"/>
              </a:lnSpc>
              <a:spcBef>
                <a:spcPct val="0"/>
              </a:spcBef>
              <a:spcAft>
                <a:spcPct val="0"/>
              </a:spcAft>
            </a:pPr>
            <a:r>
              <a:rPr lang="en-US" sz="1600">
                <a:solidFill>
                  <a:srgbClr val="2B4B82"/>
                </a:solidFill>
                <a:latin typeface="Josefin Sans" pitchFamily="2" charset="0"/>
                <a:cs typeface="QGWLRO+Josefin Sans Regular"/>
              </a:rPr>
              <a:t>Với việc mạng xã hội phổ biến như hiện nay, sẽ rất dễ dàng dể tiếp cận kiến thức bổ ích, bao gồm cả ngoại ngữ.</a:t>
            </a:r>
            <a:endParaRPr sz="1600">
              <a:solidFill>
                <a:srgbClr val="2B4B82"/>
              </a:solidFill>
              <a:latin typeface="Josefin Sans" pitchFamily="2" charset="0"/>
              <a:cs typeface="QGWLRO+Josefin Sans Regular"/>
            </a:endParaRPr>
          </a:p>
        </p:txBody>
      </p:sp>
      <p:sp>
        <p:nvSpPr>
          <p:cNvPr id="7" name="object 7"/>
          <p:cNvSpPr txBox="1"/>
          <p:nvPr>
            <p:custDataLst>
              <p:tags r:id="rId6"/>
            </p:custDataLst>
          </p:nvPr>
        </p:nvSpPr>
        <p:spPr>
          <a:xfrm>
            <a:off x="7655409" y="4005401"/>
            <a:ext cx="3601931" cy="974625"/>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2505"/>
              </a:lnSpc>
              <a:spcBef>
                <a:spcPct val="0"/>
              </a:spcBef>
              <a:spcAft>
                <a:spcPct val="0"/>
              </a:spcAft>
            </a:pPr>
            <a:r>
              <a:rPr lang="en-US" sz="1600">
                <a:solidFill>
                  <a:srgbClr val="2B4B82"/>
                </a:solidFill>
                <a:latin typeface="Josefin Sans" pitchFamily="2" charset="0"/>
                <a:cs typeface="QGWLRO+Josefin Sans Regular"/>
              </a:rPr>
              <a:t>Hiện nay, có rất nhiều nơi đào tạo kĩ năng mềm dành cho tất cả mọi người, vì vậy rất dễ tiếp cận</a:t>
            </a:r>
            <a:endParaRPr sz="1600">
              <a:solidFill>
                <a:srgbClr val="2B4B82"/>
              </a:solidFill>
              <a:latin typeface="Josefin Sans" pitchFamily="2" charset="0"/>
              <a:cs typeface="QGWLRO+Josefin Sans Regular"/>
            </a:endParaRPr>
          </a:p>
        </p:txBody>
      </p:sp>
      <p:sp>
        <p:nvSpPr>
          <p:cNvPr id="8" name="object 8"/>
          <p:cNvSpPr txBox="1"/>
          <p:nvPr>
            <p:custDataLst>
              <p:tags r:id="rId7"/>
            </p:custDataLst>
          </p:nvPr>
        </p:nvSpPr>
        <p:spPr>
          <a:xfrm>
            <a:off x="1259177" y="5099251"/>
            <a:ext cx="3544831" cy="974625"/>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2505"/>
              </a:lnSpc>
              <a:spcBef>
                <a:spcPct val="0"/>
              </a:spcBef>
              <a:spcAft>
                <a:spcPct val="0"/>
              </a:spcAft>
            </a:pPr>
            <a:r>
              <a:rPr lang="en-US" sz="1600">
                <a:solidFill>
                  <a:srgbClr val="2B4B82"/>
                </a:solidFill>
                <a:latin typeface="Josefin Sans" pitchFamily="2" charset="0"/>
                <a:cs typeface="QGWLRO+Josefin Sans Regular"/>
              </a:rPr>
              <a:t>Tuy nhiên, viêc học ngoại ngữ đúng đắn và hiệu quả nhất phải đi kèm với văn hóa.</a:t>
            </a:r>
            <a:endParaRPr sz="1600">
              <a:solidFill>
                <a:srgbClr val="2B4B82"/>
              </a:solidFill>
              <a:latin typeface="Josefin Sans" pitchFamily="2" charset="0"/>
              <a:cs typeface="QGWLRO+Josefin Sans Regular"/>
            </a:endParaRPr>
          </a:p>
        </p:txBody>
      </p:sp>
      <p:sp>
        <p:nvSpPr>
          <p:cNvPr id="10" name="object 3"/>
          <p:cNvSpPr txBox="1"/>
          <p:nvPr>
            <p:custDataLst>
              <p:tags r:id="rId8"/>
            </p:custDataLst>
          </p:nvPr>
        </p:nvSpPr>
        <p:spPr>
          <a:xfrm>
            <a:off x="6720070" y="1381331"/>
            <a:ext cx="5184576" cy="754053"/>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6681"/>
              </a:lnSpc>
              <a:spcBef>
                <a:spcPct val="0"/>
              </a:spcBef>
              <a:spcAft>
                <a:spcPct val="0"/>
              </a:spcAft>
            </a:pPr>
            <a:r>
              <a:rPr lang="en-US" sz="2933" b="1">
                <a:solidFill>
                  <a:srgbClr val="2B4B82"/>
                </a:solidFill>
                <a:latin typeface="Josefin Sans" pitchFamily="2" charset="0"/>
                <a:cs typeface="VDBFUV+Josefin Sans Bold"/>
              </a:rPr>
              <a:t>Cơ hội trau dồi kĩ năng mềm</a:t>
            </a:r>
            <a:endParaRPr sz="2933" b="1">
              <a:solidFill>
                <a:srgbClr val="2B4B82"/>
              </a:solidFill>
              <a:latin typeface="Josefin Sans" pitchFamily="2" charset="0"/>
              <a:cs typeface="VDBFUV+Josefin Sans Bold"/>
            </a:endParaRPr>
          </a:p>
        </p:txBody>
      </p:sp>
      <p:sp>
        <p:nvSpPr>
          <p:cNvPr id="14" name="TextBox 13"/>
          <p:cNvSpPr txBox="1"/>
          <p:nvPr>
            <p:custDataLst>
              <p:tags r:id="rId9"/>
            </p:custDataLst>
          </p:nvPr>
        </p:nvSpPr>
        <p:spPr>
          <a:xfrm>
            <a:off x="863419" y="4540450"/>
            <a:ext cx="378916" cy="246221"/>
          </a:xfrm>
          <a:prstGeom prst="rect">
            <a:avLst/>
          </a:prstGeom>
          <a:solidFill>
            <a:schemeClr val="bg1"/>
          </a:solidFill>
        </p:spPr>
        <p:txBody>
          <a:bodyPr wrap="square"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lang="en-US">
              <a:latin typeface="Josefin Sans" pitchFamily="2" charset="0"/>
            </a:endParaRPr>
          </a:p>
        </p:txBody>
      </p:sp>
      <p:sp>
        <p:nvSpPr>
          <p:cNvPr id="15" name="TextBox 14"/>
          <p:cNvSpPr txBox="1"/>
          <p:nvPr>
            <p:custDataLst>
              <p:tags r:id="rId10"/>
            </p:custDataLst>
          </p:nvPr>
        </p:nvSpPr>
        <p:spPr>
          <a:xfrm>
            <a:off x="7248128" y="4540450"/>
            <a:ext cx="288032" cy="246221"/>
          </a:xfrm>
          <a:prstGeom prst="rect">
            <a:avLst/>
          </a:prstGeom>
          <a:noFill/>
        </p:spPr>
        <p:txBody>
          <a:bodyPr wrap="square"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lang="en-US">
              <a:solidFill>
                <a:schemeClr val="bg1"/>
              </a:solidFill>
              <a:latin typeface="Josefin Sans" pitchFamily="2" charset="0"/>
            </a:endParaRPr>
          </a:p>
        </p:txBody>
      </p:sp>
      <p:sp>
        <p:nvSpPr>
          <p:cNvPr id="16" name="TextBox 15"/>
          <p:cNvSpPr txBox="1"/>
          <p:nvPr>
            <p:custDataLst>
              <p:tags r:id="rId11"/>
            </p:custDataLst>
          </p:nvPr>
        </p:nvSpPr>
        <p:spPr>
          <a:xfrm>
            <a:off x="7339905" y="4540450"/>
            <a:ext cx="196255" cy="246221"/>
          </a:xfrm>
          <a:prstGeom prst="rect">
            <a:avLst/>
          </a:prstGeom>
          <a:solidFill>
            <a:schemeClr val="bg1"/>
          </a:solidFill>
        </p:spPr>
        <p:txBody>
          <a:bodyPr wrap="square"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lang="en-US">
              <a:latin typeface="Josefin Sans" pitchFamily="2" charset="0"/>
            </a:endParaRPr>
          </a:p>
        </p:txBody>
      </p:sp>
      <p:sp>
        <p:nvSpPr>
          <p:cNvPr id="17" name="TextBox 16"/>
          <p:cNvSpPr txBox="1"/>
          <p:nvPr>
            <p:custDataLst>
              <p:tags r:id="rId12"/>
            </p:custDataLst>
          </p:nvPr>
        </p:nvSpPr>
        <p:spPr>
          <a:xfrm>
            <a:off x="7248128" y="5099251"/>
            <a:ext cx="288032" cy="246221"/>
          </a:xfrm>
          <a:prstGeom prst="rect">
            <a:avLst/>
          </a:prstGeom>
          <a:solidFill>
            <a:schemeClr val="bg1"/>
          </a:solidFill>
        </p:spPr>
        <p:txBody>
          <a:bodyPr wrap="square"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lang="en-US">
              <a:latin typeface="Josefin Sans" pitchFamily="2" charset="0"/>
            </a:endParaRPr>
          </a:p>
        </p:txBody>
      </p:sp>
      <p:sp>
        <p:nvSpPr>
          <p:cNvPr id="18" name="object 7"/>
          <p:cNvSpPr txBox="1"/>
          <p:nvPr>
            <p:custDataLst>
              <p:tags r:id="rId13"/>
            </p:custDataLst>
          </p:nvPr>
        </p:nvSpPr>
        <p:spPr>
          <a:xfrm>
            <a:off x="7455708" y="4980027"/>
            <a:ext cx="3601931" cy="974625"/>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228600" marR="0" indent="-228600">
              <a:lnSpc>
                <a:spcPts val="2505"/>
              </a:lnSpc>
              <a:spcBef>
                <a:spcPct val="0"/>
              </a:spcBef>
              <a:spcAft>
                <a:spcPct val="0"/>
              </a:spcAft>
              <a:buFont typeface="Arial" pitchFamily="34" charset="0"/>
              <a:buChar char="•"/>
            </a:pPr>
            <a:r>
              <a:rPr lang="en-US" sz="1600">
                <a:solidFill>
                  <a:srgbClr val="2B4B82"/>
                </a:solidFill>
                <a:latin typeface="Josefin Sans" pitchFamily="2" charset="0"/>
                <a:cs typeface="QGWLRO+Josefin Sans Regular"/>
              </a:rPr>
              <a:t>Kỹ năng mềm giúp sinh viên quản lý trong việc học tập, sinh hoạt và các mối quan hệ.</a:t>
            </a:r>
            <a:endParaRPr sz="1600">
              <a:solidFill>
                <a:srgbClr val="2B4B82"/>
              </a:solidFill>
              <a:latin typeface="Josefin Sans" pitchFamily="2" charset="0"/>
              <a:cs typeface="QGWLRO+Josefin Sans Regula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after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after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afterGroup">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nodeType="clickPar">
                      <p:stCondLst>
                        <p:cond delay="indefinite"/>
                      </p:stCondLst>
                      <p:childTnLst>
                        <p:par>
                          <p:cTn id="26" fill="hold" nodeType="after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after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after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0"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custDataLst>
              <p:tags r:id="rId1"/>
            </p:custDataLst>
          </p:nvPr>
        </p:nvSpPr>
        <p:spPr>
          <a:xfrm>
            <a:off x="2059" y="4233"/>
            <a:ext cx="12192000" cy="6849534"/>
          </a:xfrm>
          <a:prstGeom prst="rect">
            <a:avLst/>
          </a:prstGeom>
          <a:blipFill>
            <a:blip r:embed="rId6"/>
            <a:stretch>
              <a:fillRect/>
            </a:stretch>
          </a:blipFill>
        </p:spPr>
        <p:txBody>
          <a:bodyPr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 name="object 3"/>
          <p:cNvSpPr txBox="1"/>
          <p:nvPr>
            <p:custDataLst>
              <p:tags r:id="rId2"/>
            </p:custDataLst>
          </p:nvPr>
        </p:nvSpPr>
        <p:spPr>
          <a:xfrm>
            <a:off x="911424" y="964560"/>
            <a:ext cx="6048672" cy="634789"/>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5245"/>
              </a:lnSpc>
              <a:spcBef>
                <a:spcPct val="0"/>
              </a:spcBef>
              <a:spcAft>
                <a:spcPct val="0"/>
              </a:spcAft>
            </a:pPr>
            <a:r>
              <a:rPr lang="en-US" sz="3333" b="1" spc="7">
                <a:solidFill>
                  <a:srgbClr val="F7B4A7"/>
                </a:solidFill>
                <a:latin typeface="Josefin Sans" pitchFamily="2" charset="0"/>
                <a:cs typeface="VDBFUV+Josefin Sans Bold"/>
              </a:rPr>
              <a:t>Sinh viên cần lưu ý</a:t>
            </a:r>
            <a:endParaRPr sz="3333" b="1" spc="7">
              <a:solidFill>
                <a:srgbClr val="F7B4A7"/>
              </a:solidFill>
              <a:latin typeface="Josefin Sans" pitchFamily="2" charset="0"/>
              <a:cs typeface="VDBFUV+Josefin Sans Bold"/>
            </a:endParaRPr>
          </a:p>
        </p:txBody>
      </p:sp>
      <p:sp>
        <p:nvSpPr>
          <p:cNvPr id="6" name="object 10"/>
          <p:cNvSpPr txBox="1"/>
          <p:nvPr>
            <p:custDataLst>
              <p:tags r:id="rId3"/>
            </p:custDataLst>
          </p:nvPr>
        </p:nvSpPr>
        <p:spPr>
          <a:xfrm>
            <a:off x="940462" y="3618496"/>
            <a:ext cx="7219769" cy="2308324"/>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304800" marR="0" indent="-304800">
              <a:lnSpc>
                <a:spcPts val="3027"/>
              </a:lnSpc>
              <a:spcBef>
                <a:spcPct val="0"/>
              </a:spcBef>
              <a:spcAft>
                <a:spcPct val="0"/>
              </a:spcAft>
              <a:buFont typeface="Arial" pitchFamily="34" charset="0"/>
              <a:buChar char="•"/>
            </a:pPr>
            <a:r>
              <a:rPr lang="en-US" sz="1933">
                <a:solidFill>
                  <a:srgbClr val="94DDDE"/>
                </a:solidFill>
                <a:latin typeface="Josefin Sans" pitchFamily="2" charset="0"/>
                <a:cs typeface="QGWLRO+Josefin Sans Regular"/>
              </a:rPr>
              <a:t>Chủ động tích lũy tri thức, cập nhật và ứng dụng linh hoạt về công nghệ.</a:t>
            </a:r>
          </a:p>
          <a:p>
            <a:pPr marL="304800" marR="0" indent="-304800">
              <a:lnSpc>
                <a:spcPts val="3027"/>
              </a:lnSpc>
              <a:spcBef>
                <a:spcPct val="0"/>
              </a:spcBef>
              <a:spcAft>
                <a:spcPct val="0"/>
              </a:spcAft>
              <a:buFont typeface="Arial" pitchFamily="34" charset="0"/>
              <a:buChar char="•"/>
            </a:pPr>
            <a:r>
              <a:rPr lang="en-US" sz="1933">
                <a:solidFill>
                  <a:srgbClr val="94DDDE"/>
                </a:solidFill>
                <a:latin typeface="Josefin Sans" pitchFamily="2" charset="0"/>
                <a:cs typeface="QGWLRO+Josefin Sans Regular"/>
              </a:rPr>
              <a:t>Tập trung phát triển các kĩ năng cần thiết.</a:t>
            </a:r>
          </a:p>
          <a:p>
            <a:pPr marL="304800" marR="0" indent="-304800">
              <a:lnSpc>
                <a:spcPts val="3027"/>
              </a:lnSpc>
              <a:spcBef>
                <a:spcPct val="0"/>
              </a:spcBef>
              <a:spcAft>
                <a:spcPct val="0"/>
              </a:spcAft>
              <a:buFont typeface="Arial" pitchFamily="34" charset="0"/>
              <a:buChar char="•"/>
            </a:pPr>
            <a:r>
              <a:rPr lang="en-US" sz="1933">
                <a:solidFill>
                  <a:srgbClr val="94DDDE"/>
                </a:solidFill>
                <a:latin typeface="Josefin Sans" pitchFamily="2" charset="0"/>
                <a:cs typeface="QGWLRO+Josefin Sans Regular"/>
              </a:rPr>
              <a:t>Ứng dụng thành tựu của của cạch mạng vào học tập, nghiên cứu.</a:t>
            </a:r>
          </a:p>
          <a:p>
            <a:pPr marL="304800" marR="0" indent="-304800">
              <a:lnSpc>
                <a:spcPts val="3027"/>
              </a:lnSpc>
              <a:spcBef>
                <a:spcPct val="0"/>
              </a:spcBef>
              <a:spcAft>
                <a:spcPct val="0"/>
              </a:spcAft>
              <a:buFont typeface="Arial" pitchFamily="34" charset="0"/>
              <a:buChar char="•"/>
            </a:pPr>
            <a:r>
              <a:rPr lang="en-US" sz="1933">
                <a:solidFill>
                  <a:srgbClr val="94DDDE"/>
                </a:solidFill>
                <a:latin typeface="Josefin Sans" pitchFamily="2" charset="0"/>
                <a:cs typeface="QGWLRO+Josefin Sans Regular"/>
              </a:rPr>
              <a:t>Tích lũy kinh nghiệm.</a:t>
            </a:r>
            <a:endParaRPr sz="1933">
              <a:solidFill>
                <a:srgbClr val="94DDDE"/>
              </a:solidFill>
              <a:latin typeface="Josefin Sans" pitchFamily="2" charset="0"/>
              <a:cs typeface="QGWLRO+Josefin Sans Regular"/>
            </a:endParaRPr>
          </a:p>
        </p:txBody>
      </p:sp>
      <p:sp>
        <p:nvSpPr>
          <p:cNvPr id="7" name="object 7"/>
          <p:cNvSpPr txBox="1"/>
          <p:nvPr>
            <p:custDataLst>
              <p:tags r:id="rId4"/>
            </p:custDataLst>
          </p:nvPr>
        </p:nvSpPr>
        <p:spPr>
          <a:xfrm>
            <a:off x="940461" y="2028611"/>
            <a:ext cx="5059528" cy="815181"/>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3236"/>
              </a:lnSpc>
              <a:spcBef>
                <a:spcPct val="0"/>
              </a:spcBef>
              <a:spcAft>
                <a:spcPct val="0"/>
              </a:spcAft>
            </a:pPr>
            <a:r>
              <a:rPr lang="en-US" sz="2133" spc="315">
                <a:solidFill>
                  <a:srgbClr val="94DDDE"/>
                </a:solidFill>
                <a:latin typeface="Josefin Sans" pitchFamily="2" charset="0"/>
                <a:cs typeface="QGWLRO+Josefin Sans Regular"/>
              </a:rPr>
              <a:t>Cuộc cách mạng đã và đang ảnh hướng rất lớn tới chúng ta</a:t>
            </a:r>
            <a:endParaRPr sz="2133" spc="315">
              <a:solidFill>
                <a:srgbClr val="94DDDE"/>
              </a:solidFill>
              <a:latin typeface="Josefin Sans" pitchFamily="2" charset="0"/>
              <a:cs typeface="QGWLRO+Josefin Sans Regular"/>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nodeType="clickPar">
                      <p:stCondLst>
                        <p:cond delay="indefinite"/>
                      </p:stCondLst>
                      <p:childTnLst>
                        <p:par>
                          <p:cTn id="13" fill="hold" nodeType="after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5E46FA-ACC0-4636-A395-20B8F3C9D57E}"/>
              </a:ext>
            </a:extLst>
          </p:cNvPr>
          <p:cNvGrpSpPr/>
          <p:nvPr/>
        </p:nvGrpSpPr>
        <p:grpSpPr>
          <a:xfrm>
            <a:off x="4604196" y="1030310"/>
            <a:ext cx="360610" cy="4797380"/>
            <a:chOff x="4604196" y="1030310"/>
            <a:chExt cx="360610" cy="4797380"/>
          </a:xfrm>
        </p:grpSpPr>
        <p:sp>
          <p:nvSpPr>
            <p:cNvPr id="7" name="Isosceles Triangle 6">
              <a:extLst>
                <a:ext uri="{FF2B5EF4-FFF2-40B4-BE49-F238E27FC236}">
                  <a16:creationId xmlns:a16="http://schemas.microsoft.com/office/drawing/2014/main" id="{642AE32E-CFF6-4694-8155-9788FBA17CE4}"/>
                </a:ext>
              </a:extLst>
            </p:cNvPr>
            <p:cNvSpPr/>
            <p:nvPr/>
          </p:nvSpPr>
          <p:spPr>
            <a:xfrm flipV="1">
              <a:off x="4700789" y="3429000"/>
              <a:ext cx="167425" cy="23986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196C623D-9EDF-4A8D-9F5E-98D9EDBDDB29}"/>
                </a:ext>
              </a:extLst>
            </p:cNvPr>
            <p:cNvSpPr/>
            <p:nvPr/>
          </p:nvSpPr>
          <p:spPr>
            <a:xfrm>
              <a:off x="4700789" y="1030310"/>
              <a:ext cx="167425" cy="2398690"/>
            </a:xfrm>
            <a:prstGeom prst="triangle">
              <a:avLst/>
            </a:prstGeom>
            <a:solidFill>
              <a:srgbClr val="FFC000"/>
            </a:solidFill>
            <a:ln>
              <a:noFill/>
            </a:ln>
            <a:effectLst>
              <a:outerShdw blurRad="762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C19C156C-CE9C-4628-A032-AAAA43039814}"/>
                </a:ext>
              </a:extLst>
            </p:cNvPr>
            <p:cNvSpPr/>
            <p:nvPr/>
          </p:nvSpPr>
          <p:spPr>
            <a:xfrm>
              <a:off x="4604196" y="3248695"/>
              <a:ext cx="360610" cy="360610"/>
            </a:xfrm>
            <a:prstGeom prst="ellipse">
              <a:avLst/>
            </a:prstGeom>
            <a:solidFill>
              <a:srgbClr val="C00000"/>
            </a:solidFill>
            <a:ln>
              <a:noFill/>
            </a:ln>
            <a:effectLst>
              <a:outerShdw blurRad="762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Arc 9">
            <a:extLst>
              <a:ext uri="{FF2B5EF4-FFF2-40B4-BE49-F238E27FC236}">
                <a16:creationId xmlns:a16="http://schemas.microsoft.com/office/drawing/2014/main" id="{780B9A9A-AD28-4C1F-A25A-F68A101590AD}"/>
              </a:ext>
            </a:extLst>
          </p:cNvPr>
          <p:cNvSpPr/>
          <p:nvPr/>
        </p:nvSpPr>
        <p:spPr>
          <a:xfrm>
            <a:off x="2340914" y="901700"/>
            <a:ext cx="5054600" cy="5054600"/>
          </a:xfrm>
          <a:prstGeom prst="arc">
            <a:avLst>
              <a:gd name="adj1" fmla="val 16200000"/>
              <a:gd name="adj2" fmla="val 542216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Oval 14">
            <a:extLst>
              <a:ext uri="{FF2B5EF4-FFF2-40B4-BE49-F238E27FC236}">
                <a16:creationId xmlns:a16="http://schemas.microsoft.com/office/drawing/2014/main" id="{6732AC8F-9E61-4F7E-ADC6-45530AA611E0}"/>
              </a:ext>
            </a:extLst>
          </p:cNvPr>
          <p:cNvSpPr/>
          <p:nvPr/>
        </p:nvSpPr>
        <p:spPr>
          <a:xfrm>
            <a:off x="6388482" y="1343963"/>
            <a:ext cx="502073" cy="502073"/>
          </a:xfrm>
          <a:prstGeom prst="ellipse">
            <a:avLst/>
          </a:prstGeom>
          <a:solidFill>
            <a:srgbClr val="002060"/>
          </a:solidFill>
          <a:ln>
            <a:noFill/>
          </a:ln>
          <a:effectLst>
            <a:outerShdw blurRad="381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endParaRPr lang="en-IN" sz="2800" b="1" dirty="0"/>
          </a:p>
        </p:txBody>
      </p:sp>
      <p:sp>
        <p:nvSpPr>
          <p:cNvPr id="16" name="Oval 15">
            <a:extLst>
              <a:ext uri="{FF2B5EF4-FFF2-40B4-BE49-F238E27FC236}">
                <a16:creationId xmlns:a16="http://schemas.microsoft.com/office/drawing/2014/main" id="{E634F75D-9125-488A-A6C4-EC455850FBF9}"/>
              </a:ext>
            </a:extLst>
          </p:cNvPr>
          <p:cNvSpPr/>
          <p:nvPr/>
        </p:nvSpPr>
        <p:spPr>
          <a:xfrm>
            <a:off x="7144477" y="3177961"/>
            <a:ext cx="502073" cy="502073"/>
          </a:xfrm>
          <a:prstGeom prst="ellipse">
            <a:avLst/>
          </a:prstGeom>
          <a:solidFill>
            <a:srgbClr val="002060"/>
          </a:solidFill>
          <a:ln>
            <a:noFill/>
          </a:ln>
          <a:effectLst>
            <a:outerShdw blurRad="381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endParaRPr lang="en-IN" sz="2800" b="1" dirty="0"/>
          </a:p>
        </p:txBody>
      </p:sp>
      <p:sp>
        <p:nvSpPr>
          <p:cNvPr id="17" name="Oval 16">
            <a:extLst>
              <a:ext uri="{FF2B5EF4-FFF2-40B4-BE49-F238E27FC236}">
                <a16:creationId xmlns:a16="http://schemas.microsoft.com/office/drawing/2014/main" id="{173A8D86-65C8-4690-A147-1A78E2018CF4}"/>
              </a:ext>
            </a:extLst>
          </p:cNvPr>
          <p:cNvSpPr/>
          <p:nvPr/>
        </p:nvSpPr>
        <p:spPr>
          <a:xfrm>
            <a:off x="6388481" y="5000918"/>
            <a:ext cx="502073" cy="502073"/>
          </a:xfrm>
          <a:prstGeom prst="ellipse">
            <a:avLst/>
          </a:prstGeom>
          <a:solidFill>
            <a:srgbClr val="002060"/>
          </a:solidFill>
          <a:ln>
            <a:noFill/>
          </a:ln>
          <a:effectLst>
            <a:outerShdw blurRad="381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endParaRPr lang="en-IN" sz="2800" b="1" dirty="0"/>
          </a:p>
        </p:txBody>
      </p:sp>
      <p:sp>
        <p:nvSpPr>
          <p:cNvPr id="18" name="TextBox 17">
            <a:extLst>
              <a:ext uri="{FF2B5EF4-FFF2-40B4-BE49-F238E27FC236}">
                <a16:creationId xmlns:a16="http://schemas.microsoft.com/office/drawing/2014/main" id="{5CEEFEA3-A95D-45F9-A7B2-CF65F9A37810}"/>
              </a:ext>
            </a:extLst>
          </p:cNvPr>
          <p:cNvSpPr txBox="1"/>
          <p:nvPr/>
        </p:nvSpPr>
        <p:spPr>
          <a:xfrm>
            <a:off x="6926923" y="1365027"/>
            <a:ext cx="2457450" cy="369332"/>
          </a:xfrm>
          <a:prstGeom prst="rect">
            <a:avLst/>
          </a:prstGeom>
          <a:noFill/>
        </p:spPr>
        <p:txBody>
          <a:bodyPr wrap="square" rtlCol="0">
            <a:spAutoFit/>
          </a:bodyPr>
          <a:lstStyle/>
          <a:p>
            <a:r>
              <a:rPr lang="en-US" b="1" dirty="0"/>
              <a:t>Sample Text Goes Here</a:t>
            </a:r>
            <a:endParaRPr lang="en-IN" b="1" dirty="0"/>
          </a:p>
        </p:txBody>
      </p:sp>
      <p:sp>
        <p:nvSpPr>
          <p:cNvPr id="19" name="TextBox 18">
            <a:extLst>
              <a:ext uri="{FF2B5EF4-FFF2-40B4-BE49-F238E27FC236}">
                <a16:creationId xmlns:a16="http://schemas.microsoft.com/office/drawing/2014/main" id="{8AD62556-FF1C-4B11-819F-9F5D85B31B57}"/>
              </a:ext>
            </a:extLst>
          </p:cNvPr>
          <p:cNvSpPr txBox="1"/>
          <p:nvPr/>
        </p:nvSpPr>
        <p:spPr>
          <a:xfrm>
            <a:off x="7667086" y="3248695"/>
            <a:ext cx="2457450" cy="369332"/>
          </a:xfrm>
          <a:prstGeom prst="rect">
            <a:avLst/>
          </a:prstGeom>
          <a:noFill/>
        </p:spPr>
        <p:txBody>
          <a:bodyPr wrap="square" rtlCol="0">
            <a:spAutoFit/>
          </a:bodyPr>
          <a:lstStyle/>
          <a:p>
            <a:r>
              <a:rPr lang="en-US" b="1" dirty="0"/>
              <a:t>Sample Text Goes Here</a:t>
            </a:r>
            <a:endParaRPr lang="en-IN" b="1" dirty="0"/>
          </a:p>
        </p:txBody>
      </p:sp>
      <p:sp>
        <p:nvSpPr>
          <p:cNvPr id="21" name="TextBox 20">
            <a:extLst>
              <a:ext uri="{FF2B5EF4-FFF2-40B4-BE49-F238E27FC236}">
                <a16:creationId xmlns:a16="http://schemas.microsoft.com/office/drawing/2014/main" id="{ED4E80ED-7A88-46E6-BC59-8234D83C9A4B}"/>
              </a:ext>
            </a:extLst>
          </p:cNvPr>
          <p:cNvSpPr txBox="1"/>
          <p:nvPr/>
        </p:nvSpPr>
        <p:spPr>
          <a:xfrm>
            <a:off x="6890554" y="5061813"/>
            <a:ext cx="2457450" cy="369332"/>
          </a:xfrm>
          <a:prstGeom prst="rect">
            <a:avLst/>
          </a:prstGeom>
          <a:noFill/>
        </p:spPr>
        <p:txBody>
          <a:bodyPr wrap="square" rtlCol="0">
            <a:spAutoFit/>
          </a:bodyPr>
          <a:lstStyle/>
          <a:p>
            <a:r>
              <a:rPr lang="en-US" b="1" dirty="0"/>
              <a:t>Sample Text Goes Here</a:t>
            </a:r>
            <a:endParaRPr lang="en-IN" b="1" dirty="0"/>
          </a:p>
        </p:txBody>
      </p:sp>
      <p:sp>
        <p:nvSpPr>
          <p:cNvPr id="22" name="TextBox 21">
            <a:extLst>
              <a:ext uri="{FF2B5EF4-FFF2-40B4-BE49-F238E27FC236}">
                <a16:creationId xmlns:a16="http://schemas.microsoft.com/office/drawing/2014/main" id="{4E6E8B29-960B-47FE-A524-9C5B27498ADA}"/>
              </a:ext>
            </a:extLst>
          </p:cNvPr>
          <p:cNvSpPr txBox="1"/>
          <p:nvPr/>
        </p:nvSpPr>
        <p:spPr>
          <a:xfrm>
            <a:off x="437310" y="2648530"/>
            <a:ext cx="5951171" cy="1200329"/>
          </a:xfrm>
          <a:prstGeom prst="rect">
            <a:avLst/>
          </a:prstGeom>
          <a:noFill/>
        </p:spPr>
        <p:txBody>
          <a:bodyPr wrap="square" rtlCol="0">
            <a:spAutoFit/>
          </a:bodyPr>
          <a:lstStyle/>
          <a:p>
            <a:r>
              <a:rPr lang="en-US" sz="3600" b="1" spc="600" dirty="0">
                <a:solidFill>
                  <a:srgbClr val="C00000"/>
                </a:solidFill>
                <a:latin typeface="Century Gothic" panose="020B0502020202020204" pitchFamily="34" charset="0"/>
              </a:rPr>
              <a:t>Clock Needle </a:t>
            </a:r>
            <a:r>
              <a:rPr lang="en-US" sz="3600" b="1" spc="600" dirty="0">
                <a:solidFill>
                  <a:srgbClr val="FFC000"/>
                </a:solidFill>
                <a:latin typeface="Century Gothic" panose="020B0502020202020204" pitchFamily="34" charset="0"/>
              </a:rPr>
              <a:t>Animation</a:t>
            </a:r>
            <a:endParaRPr lang="en-IN" sz="3600" b="1" spc="600" dirty="0">
              <a:solidFill>
                <a:srgbClr val="FFC000"/>
              </a:solidFill>
              <a:latin typeface="Century Gothic" panose="020B0502020202020204" pitchFamily="34" charset="0"/>
            </a:endParaRPr>
          </a:p>
        </p:txBody>
      </p:sp>
    </p:spTree>
    <p:extLst>
      <p:ext uri="{BB962C8B-B14F-4D97-AF65-F5344CB8AC3E}">
        <p14:creationId xmlns:p14="http://schemas.microsoft.com/office/powerpoint/2010/main" val="65094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700000">
                                      <p:cBhvr>
                                        <p:cTn id="10" dur="500" fill="hold"/>
                                        <p:tgtEl>
                                          <p:spTgt spid="9"/>
                                        </p:tgtEl>
                                        <p:attrNameLst>
                                          <p:attrName>r</p:attrName>
                                        </p:attrNameLst>
                                      </p:cBhvr>
                                    </p:animRo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15"/>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2700000">
                                      <p:cBhvr>
                                        <p:cTn id="20" dur="500" fill="hold"/>
                                        <p:tgtEl>
                                          <p:spTgt spid="9"/>
                                        </p:tgtEl>
                                        <p:attrNameLst>
                                          <p:attrName>r</p:attrName>
                                        </p:attrNameLst>
                                      </p:cBhvr>
                                    </p:animRo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6"/>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499"/>
                                          </p:stCondLst>
                                        </p:cTn>
                                        <p:tgtEl>
                                          <p:spTgt spid="19"/>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grpId="1" nodeType="afterEffect">
                                  <p:stCondLst>
                                    <p:cond delay="0"/>
                                  </p:stCondLst>
                                  <p:childTnLst>
                                    <p:set>
                                      <p:cBhvr>
                                        <p:cTn id="29" dur="1" fill="hold">
                                          <p:stCondLst>
                                            <p:cond delay="499"/>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nodeType="clickEffect">
                                  <p:stCondLst>
                                    <p:cond delay="0"/>
                                  </p:stCondLst>
                                  <p:childTnLst>
                                    <p:animRot by="2700000">
                                      <p:cBhvr>
                                        <p:cTn id="33" dur="500" fill="hold"/>
                                        <p:tgtEl>
                                          <p:spTgt spid="9"/>
                                        </p:tgtEl>
                                        <p:attrNameLst>
                                          <p:attrName>r</p:attrName>
                                        </p:attrNameLst>
                                      </p:cBhvr>
                                    </p:animRo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17"/>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499"/>
                                          </p:stCondLst>
                                        </p:cTn>
                                        <p:tgtEl>
                                          <p:spTgt spid="21"/>
                                        </p:tgtEl>
                                        <p:attrNameLst>
                                          <p:attrName>style.visibility</p:attrName>
                                        </p:attrNameLst>
                                      </p:cBhvr>
                                      <p:to>
                                        <p:strVal val="visible"/>
                                      </p:to>
                                    </p:set>
                                  </p:childTnLst>
                                </p:cTn>
                              </p:par>
                            </p:childTnLst>
                          </p:cTn>
                        </p:par>
                        <p:par>
                          <p:cTn id="40" fill="hold">
                            <p:stCondLst>
                              <p:cond delay="1500"/>
                            </p:stCondLst>
                            <p:childTnLst>
                              <p:par>
                                <p:cTn id="41" presetID="1" presetClass="entr" presetSubtype="0" fill="hold" grpId="1" nodeType="afterEffect">
                                  <p:stCondLst>
                                    <p:cond delay="0"/>
                                  </p:stCondLst>
                                  <p:childTnLst>
                                    <p:set>
                                      <p:cBhvr>
                                        <p:cTn id="42" dur="1" fill="hold">
                                          <p:stCondLst>
                                            <p:cond delay="499"/>
                                          </p:stCondLst>
                                        </p:cTn>
                                        <p:tgtEl>
                                          <p:spTgt spid="21"/>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2" nodeType="afterEffect">
                                  <p:stCondLst>
                                    <p:cond delay="0"/>
                                  </p:stCondLst>
                                  <p:childTnLst>
                                    <p:set>
                                      <p:cBhvr>
                                        <p:cTn id="45"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p:bldP spid="19" grpId="0"/>
      <p:bldP spid="19" grpId="1"/>
      <p:bldP spid="21" grpId="0"/>
      <p:bldP spid="21" grpId="1"/>
      <p:bldP spid="21" grpId="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a:extLst>
              <a:ext uri="{FF2B5EF4-FFF2-40B4-BE49-F238E27FC236}">
                <a16:creationId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59B938-7387-4E6C-B81C-CA1B61488588}"/>
              </a:ext>
            </a:extLst>
          </p:cNvPr>
          <p:cNvSpPr txBox="1"/>
          <p:nvPr/>
        </p:nvSpPr>
        <p:spPr>
          <a:xfrm>
            <a:off x="852485" y="2961830"/>
            <a:ext cx="1515386" cy="646331"/>
          </a:xfrm>
          <a:prstGeom prst="rect">
            <a:avLst/>
          </a:prstGeom>
          <a:noFill/>
        </p:spPr>
        <p:txBody>
          <a:bodyPr wrap="square" rtlCol="0">
            <a:spAutoFit/>
          </a:bodyPr>
          <a:lstStyle/>
          <a:p>
            <a:pPr algn="ctr"/>
            <a:r>
              <a:rPr lang="en-US" sz="3600" dirty="0">
                <a:solidFill>
                  <a:srgbClr val="03A1A4"/>
                </a:solidFill>
                <a:latin typeface="Century Gothic" panose="020B0502020202020204" pitchFamily="34" charset="0"/>
              </a:rPr>
              <a:t>2008</a:t>
            </a:r>
          </a:p>
        </p:txBody>
      </p:sp>
      <p:sp>
        <p:nvSpPr>
          <p:cNvPr id="17" name="TextBox 16">
            <a:extLst>
              <a:ext uri="{FF2B5EF4-FFF2-40B4-BE49-F238E27FC236}">
                <a16:creationId xmlns:a16="http://schemas.microsoft.com/office/drawing/2014/main" id="{E623F98E-5FFF-4701-A99F-87B202C66033}"/>
              </a:ext>
            </a:extLst>
          </p:cNvPr>
          <p:cNvSpPr txBox="1"/>
          <p:nvPr/>
        </p:nvSpPr>
        <p:spPr>
          <a:xfrm>
            <a:off x="547906" y="5602985"/>
            <a:ext cx="3201043" cy="523220"/>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YOU NEED TO ADD</a:t>
            </a:r>
          </a:p>
          <a:p>
            <a:r>
              <a:rPr lang="en-US" sz="1400" dirty="0">
                <a:solidFill>
                  <a:schemeClr val="bg2">
                    <a:lumMod val="50000"/>
                  </a:schemeClr>
                </a:solidFill>
                <a:latin typeface="Century Gothic" panose="020B0502020202020204" pitchFamily="34" charset="0"/>
              </a:rPr>
              <a:t>YOUR OWN BULLET POINTS</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a:extLst>
              <a:ext uri="{FF2B5EF4-FFF2-40B4-BE49-F238E27FC236}">
                <a16:creationId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a:extLst>
              <a:ext uri="{FF2B5EF4-FFF2-40B4-BE49-F238E27FC236}">
                <a16:creationId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297ECE7-7E0E-48D0-9C27-6FB0E3DB79DD}"/>
              </a:ext>
            </a:extLst>
          </p:cNvPr>
          <p:cNvSpPr txBox="1"/>
          <p:nvPr/>
        </p:nvSpPr>
        <p:spPr>
          <a:xfrm>
            <a:off x="3090963" y="4382611"/>
            <a:ext cx="1515386" cy="646331"/>
          </a:xfrm>
          <a:prstGeom prst="rect">
            <a:avLst/>
          </a:prstGeom>
          <a:noFill/>
        </p:spPr>
        <p:txBody>
          <a:bodyPr wrap="square" rtlCol="0">
            <a:spAutoFit/>
          </a:bodyPr>
          <a:lstStyle/>
          <a:p>
            <a:pPr algn="ctr"/>
            <a:r>
              <a:rPr lang="en-US" sz="3600" dirty="0">
                <a:solidFill>
                  <a:srgbClr val="EE9524"/>
                </a:solidFill>
                <a:latin typeface="Century Gothic" panose="020B0502020202020204" pitchFamily="34" charset="0"/>
              </a:rPr>
              <a:t>2009</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700522" y="1926108"/>
            <a:ext cx="3201043" cy="523220"/>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YOU NEED TO ADD</a:t>
            </a:r>
          </a:p>
          <a:p>
            <a:r>
              <a:rPr lang="en-US" sz="1400" dirty="0">
                <a:solidFill>
                  <a:schemeClr val="bg2">
                    <a:lumMod val="50000"/>
                  </a:schemeClr>
                </a:solidFill>
                <a:latin typeface="Century Gothic" panose="020B0502020202020204" pitchFamily="34" charset="0"/>
              </a:rPr>
              <a:t>YOUR OWN BULLET POINTS</a:t>
            </a:r>
          </a:p>
        </p:txBody>
      </p:sp>
      <p:sp>
        <p:nvSpPr>
          <p:cNvPr id="27" name="Arc 26">
            <a:extLst>
              <a:ext uri="{FF2B5EF4-FFF2-40B4-BE49-F238E27FC236}">
                <a16:creationId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a:extLst>
              <a:ext uri="{FF2B5EF4-FFF2-40B4-BE49-F238E27FC236}">
                <a16:creationId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a:extLst>
              <a:ext uri="{FF2B5EF4-FFF2-40B4-BE49-F238E27FC236}">
                <a16:creationId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BE7D141-E60D-4B00-AA4B-1F588212DCAD}"/>
              </a:ext>
            </a:extLst>
          </p:cNvPr>
          <p:cNvSpPr txBox="1"/>
          <p:nvPr/>
        </p:nvSpPr>
        <p:spPr>
          <a:xfrm>
            <a:off x="5344396" y="2961830"/>
            <a:ext cx="1515386" cy="646331"/>
          </a:xfrm>
          <a:prstGeom prst="rect">
            <a:avLst/>
          </a:prstGeom>
          <a:noFill/>
        </p:spPr>
        <p:txBody>
          <a:bodyPr wrap="square" rtlCol="0">
            <a:spAutoFit/>
          </a:bodyPr>
          <a:lstStyle/>
          <a:p>
            <a:pPr algn="ctr"/>
            <a:r>
              <a:rPr lang="en-US" sz="3600" dirty="0">
                <a:solidFill>
                  <a:srgbClr val="EF3078"/>
                </a:solidFill>
                <a:latin typeface="Century Gothic" panose="020B0502020202020204" pitchFamily="34" charset="0"/>
              </a:rPr>
              <a:t>2010</a:t>
            </a:r>
          </a:p>
        </p:txBody>
      </p:sp>
      <p:sp>
        <p:nvSpPr>
          <p:cNvPr id="35" name="TextBox 34">
            <a:extLst>
              <a:ext uri="{FF2B5EF4-FFF2-40B4-BE49-F238E27FC236}">
                <a16:creationId xmlns:a16="http://schemas.microsoft.com/office/drawing/2014/main" id="{0A5C5A36-EC92-462F-BB70-6A797D63B1DD}"/>
              </a:ext>
            </a:extLst>
          </p:cNvPr>
          <p:cNvSpPr txBox="1"/>
          <p:nvPr/>
        </p:nvSpPr>
        <p:spPr>
          <a:xfrm>
            <a:off x="5039817" y="5602985"/>
            <a:ext cx="3201043" cy="523220"/>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YOU NEED TO ADD</a:t>
            </a:r>
          </a:p>
          <a:p>
            <a:r>
              <a:rPr lang="en-US" sz="1400" dirty="0">
                <a:solidFill>
                  <a:schemeClr val="bg2">
                    <a:lumMod val="50000"/>
                  </a:schemeClr>
                </a:solidFill>
                <a:latin typeface="Century Gothic" panose="020B0502020202020204" pitchFamily="34" charset="0"/>
              </a:rPr>
              <a:t>YOUR OWN BULLET POINTS</a:t>
            </a:r>
          </a:p>
        </p:txBody>
      </p:sp>
      <p:sp>
        <p:nvSpPr>
          <p:cNvPr id="45" name="Arc 44">
            <a:extLst>
              <a:ext uri="{FF2B5EF4-FFF2-40B4-BE49-F238E27FC236}">
                <a16:creationId xmlns:a16="http://schemas.microsoft.com/office/drawing/2014/main"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a:extLst>
              <a:ext uri="{FF2B5EF4-FFF2-40B4-BE49-F238E27FC236}">
                <a16:creationId xmlns:a16="http://schemas.microsoft.com/office/drawing/2014/main"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5F62DC2-C651-4B22-B4CB-1846861868F6}"/>
              </a:ext>
            </a:extLst>
          </p:cNvPr>
          <p:cNvSpPr txBox="1"/>
          <p:nvPr/>
        </p:nvSpPr>
        <p:spPr>
          <a:xfrm>
            <a:off x="7608145" y="4382611"/>
            <a:ext cx="1515386" cy="646331"/>
          </a:xfrm>
          <a:prstGeom prst="rect">
            <a:avLst/>
          </a:prstGeom>
          <a:noFill/>
        </p:spPr>
        <p:txBody>
          <a:bodyPr wrap="square" rtlCol="0">
            <a:spAutoFit/>
          </a:bodyPr>
          <a:lstStyle/>
          <a:p>
            <a:pPr algn="ctr"/>
            <a:r>
              <a:rPr lang="en-US" sz="3600" dirty="0">
                <a:solidFill>
                  <a:srgbClr val="1C7CBB"/>
                </a:solidFill>
                <a:latin typeface="Century Gothic" panose="020B0502020202020204" pitchFamily="34" charset="0"/>
              </a:rPr>
              <a:t>2011</a:t>
            </a:r>
          </a:p>
        </p:txBody>
      </p:sp>
      <p:sp>
        <p:nvSpPr>
          <p:cNvPr id="52" name="TextBox 51">
            <a:extLst>
              <a:ext uri="{FF2B5EF4-FFF2-40B4-BE49-F238E27FC236}">
                <a16:creationId xmlns:a16="http://schemas.microsoft.com/office/drawing/2014/main" id="{44337E62-7F21-4CD3-9B0D-507A64DF7728}"/>
              </a:ext>
            </a:extLst>
          </p:cNvPr>
          <p:cNvSpPr txBox="1"/>
          <p:nvPr/>
        </p:nvSpPr>
        <p:spPr>
          <a:xfrm>
            <a:off x="7217704" y="1926108"/>
            <a:ext cx="3201043" cy="523220"/>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YOU NEED TO ADD</a:t>
            </a:r>
          </a:p>
          <a:p>
            <a:r>
              <a:rPr lang="en-US" sz="1400" dirty="0">
                <a:solidFill>
                  <a:schemeClr val="bg2">
                    <a:lumMod val="50000"/>
                  </a:schemeClr>
                </a:solidFill>
                <a:latin typeface="Century Gothic" panose="020B0502020202020204" pitchFamily="34" charset="0"/>
              </a:rPr>
              <a:t>YOUR OWN BULLET POINTS</a:t>
            </a:r>
          </a:p>
        </p:txBody>
      </p:sp>
      <p:sp>
        <p:nvSpPr>
          <p:cNvPr id="53" name="Arc 52">
            <a:extLst>
              <a:ext uri="{FF2B5EF4-FFF2-40B4-BE49-F238E27FC236}">
                <a16:creationId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a16="http://schemas.microsoft.com/office/drawing/2014/main" id="{4A6EEA54-5314-432F-B5DF-B223248AB8AA}"/>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a:extLst>
              <a:ext uri="{FF2B5EF4-FFF2-40B4-BE49-F238E27FC236}">
                <a16:creationId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493BBA26-6FB6-4EDA-AE7C-332D388F6619}"/>
              </a:ext>
            </a:extLst>
          </p:cNvPr>
          <p:cNvSpPr txBox="1"/>
          <p:nvPr/>
        </p:nvSpPr>
        <p:spPr>
          <a:xfrm>
            <a:off x="9846072" y="2961830"/>
            <a:ext cx="1515386" cy="646331"/>
          </a:xfrm>
          <a:prstGeom prst="rect">
            <a:avLst/>
          </a:prstGeom>
          <a:noFill/>
        </p:spPr>
        <p:txBody>
          <a:bodyPr wrap="square" rtlCol="0">
            <a:spAutoFit/>
          </a:bodyPr>
          <a:lstStyle/>
          <a:p>
            <a:pPr algn="ctr"/>
            <a:r>
              <a:rPr lang="en-US" sz="3600" dirty="0">
                <a:solidFill>
                  <a:schemeClr val="accent6">
                    <a:lumMod val="50000"/>
                  </a:schemeClr>
                </a:solidFill>
                <a:latin typeface="Century Gothic" panose="020B0502020202020204" pitchFamily="34" charset="0"/>
              </a:rPr>
              <a:t>2012</a:t>
            </a:r>
          </a:p>
        </p:txBody>
      </p:sp>
      <p:sp>
        <p:nvSpPr>
          <p:cNvPr id="61" name="TextBox 60">
            <a:extLst>
              <a:ext uri="{FF2B5EF4-FFF2-40B4-BE49-F238E27FC236}">
                <a16:creationId xmlns:a16="http://schemas.microsoft.com/office/drawing/2014/main" id="{8710CEB2-4E11-44C6-A201-5DCB3EA9A265}"/>
              </a:ext>
            </a:extLst>
          </p:cNvPr>
          <p:cNvSpPr txBox="1"/>
          <p:nvPr/>
        </p:nvSpPr>
        <p:spPr>
          <a:xfrm>
            <a:off x="9541493" y="5602985"/>
            <a:ext cx="3201043" cy="523220"/>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YOU NEED TO ADD</a:t>
            </a:r>
          </a:p>
          <a:p>
            <a:r>
              <a:rPr lang="en-US" sz="1400" dirty="0">
                <a:solidFill>
                  <a:schemeClr val="bg2">
                    <a:lumMod val="50000"/>
                  </a:schemeClr>
                </a:solidFill>
                <a:latin typeface="Century Gothic" panose="020B0502020202020204" pitchFamily="34" charset="0"/>
              </a:rPr>
              <a:t>YOUR OWN BULLET POINTS</a:t>
            </a: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T I M E L I N E  S L I D E</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29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A397054-ED77-4640-A994-E3113D53E130}"/>
              </a:ext>
            </a:extLst>
          </p:cNvPr>
          <p:cNvSpPr txBox="1"/>
          <p:nvPr/>
        </p:nvSpPr>
        <p:spPr>
          <a:xfrm>
            <a:off x="5425685" y="907875"/>
            <a:ext cx="1524000" cy="584775"/>
          </a:xfrm>
          <a:prstGeom prst="rect">
            <a:avLst/>
          </a:prstGeom>
          <a:noFill/>
        </p:spPr>
        <p:txBody>
          <a:bodyPr wrap="square" rtlCol="0">
            <a:spAutoFit/>
          </a:bodyPr>
          <a:lstStyle/>
          <a:p>
            <a:pPr algn="ctr"/>
            <a:r>
              <a:rPr lang="en-US" sz="3200" b="1" dirty="0">
                <a:solidFill>
                  <a:srgbClr val="5D7373"/>
                </a:solidFill>
                <a:latin typeface="Tw Cen MT" panose="020B0602020104020603" pitchFamily="34" charset="0"/>
              </a:rPr>
              <a:t>2012</a:t>
            </a:r>
          </a:p>
        </p:txBody>
      </p:sp>
      <p:cxnSp>
        <p:nvCxnSpPr>
          <p:cNvPr id="37" name="Straight Connector 36">
            <a:extLst>
              <a:ext uri="{FF2B5EF4-FFF2-40B4-BE49-F238E27FC236}">
                <a16:creationId xmlns:a16="http://schemas.microsoft.com/office/drawing/2014/main" id="{454BAF40-4704-4377-B2F3-C3135B982A0C}"/>
              </a:ext>
            </a:extLst>
          </p:cNvPr>
          <p:cNvCxnSpPr>
            <a:cxnSpLocks/>
          </p:cNvCxnSpPr>
          <p:nvPr/>
        </p:nvCxnSpPr>
        <p:spPr>
          <a:xfrm flipH="1" flipV="1">
            <a:off x="6837311" y="2605900"/>
            <a:ext cx="864280" cy="666608"/>
          </a:xfrm>
          <a:prstGeom prst="line">
            <a:avLst/>
          </a:prstGeom>
          <a:ln w="57150">
            <a:solidFill>
              <a:srgbClr val="5D737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B0CA88-090A-4B53-9F6B-D0A27B34E92D}"/>
              </a:ext>
            </a:extLst>
          </p:cNvPr>
          <p:cNvCxnSpPr>
            <a:cxnSpLocks/>
          </p:cNvCxnSpPr>
          <p:nvPr/>
        </p:nvCxnSpPr>
        <p:spPr>
          <a:xfrm flipV="1">
            <a:off x="4064855" y="4405291"/>
            <a:ext cx="0" cy="312963"/>
          </a:xfrm>
          <a:prstGeom prst="line">
            <a:avLst/>
          </a:prstGeom>
          <a:ln w="19050">
            <a:solidFill>
              <a:srgbClr val="FF59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D91B9BE-CA2C-4580-91C3-3834718EB577}"/>
              </a:ext>
            </a:extLst>
          </p:cNvPr>
          <p:cNvCxnSpPr>
            <a:cxnSpLocks/>
          </p:cNvCxnSpPr>
          <p:nvPr/>
        </p:nvCxnSpPr>
        <p:spPr>
          <a:xfrm flipV="1">
            <a:off x="4635391" y="2605900"/>
            <a:ext cx="896202" cy="678834"/>
          </a:xfrm>
          <a:prstGeom prst="line">
            <a:avLst/>
          </a:prstGeom>
          <a:ln w="57150">
            <a:solidFill>
              <a:srgbClr val="FF5969"/>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41C7ED8-6EE2-4852-B46F-43CCB1B40864}"/>
              </a:ext>
            </a:extLst>
          </p:cNvPr>
          <p:cNvSpPr/>
          <p:nvPr/>
        </p:nvSpPr>
        <p:spPr>
          <a:xfrm>
            <a:off x="3291629" y="2881290"/>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88BB957-0C3F-4113-8657-74C3CFD6771F}"/>
              </a:ext>
            </a:extLst>
          </p:cNvPr>
          <p:cNvSpPr/>
          <p:nvPr/>
        </p:nvSpPr>
        <p:spPr>
          <a:xfrm>
            <a:off x="3379735" y="2969396"/>
            <a:ext cx="1347788" cy="134778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EE56629-ED78-47B6-828B-AB1D706848F1}"/>
              </a:ext>
            </a:extLst>
          </p:cNvPr>
          <p:cNvSpPr/>
          <p:nvPr/>
        </p:nvSpPr>
        <p:spPr>
          <a:xfrm>
            <a:off x="3451173" y="3040834"/>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id="{F01F85D4-1825-471D-B38B-4FD135DF8238}"/>
              </a:ext>
            </a:extLst>
          </p:cNvPr>
          <p:cNvSpPr/>
          <p:nvPr/>
        </p:nvSpPr>
        <p:spPr>
          <a:xfrm rot="8100000">
            <a:off x="3151113" y="2740774"/>
            <a:ext cx="1805032" cy="1805032"/>
          </a:xfrm>
          <a:prstGeom prst="arc">
            <a:avLst>
              <a:gd name="adj1" fmla="val 13451617"/>
              <a:gd name="adj2" fmla="val 2836592"/>
            </a:avLst>
          </a:prstGeom>
          <a:ln w="19050">
            <a:solidFill>
              <a:srgbClr val="FF596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Oval 43">
            <a:extLst>
              <a:ext uri="{FF2B5EF4-FFF2-40B4-BE49-F238E27FC236}">
                <a16:creationId xmlns:a16="http://schemas.microsoft.com/office/drawing/2014/main" id="{F5CD2700-9B4F-4354-B960-F86010CDECCB}"/>
              </a:ext>
            </a:extLst>
          </p:cNvPr>
          <p:cNvSpPr/>
          <p:nvPr/>
        </p:nvSpPr>
        <p:spPr>
          <a:xfrm>
            <a:off x="4020631" y="4718254"/>
            <a:ext cx="93210" cy="93210"/>
          </a:xfrm>
          <a:prstGeom prst="ellipse">
            <a:avLst/>
          </a:prstGeom>
          <a:noFill/>
          <a:ln w="19050">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1DD58A3-C789-4B5E-9E94-2F24F455A169}"/>
              </a:ext>
            </a:extLst>
          </p:cNvPr>
          <p:cNvSpPr txBox="1"/>
          <p:nvPr/>
        </p:nvSpPr>
        <p:spPr>
          <a:xfrm>
            <a:off x="3273827" y="2259644"/>
            <a:ext cx="1524000" cy="584775"/>
          </a:xfrm>
          <a:prstGeom prst="rect">
            <a:avLst/>
          </a:prstGeom>
          <a:noFill/>
        </p:spPr>
        <p:txBody>
          <a:bodyPr wrap="square" rtlCol="0">
            <a:spAutoFit/>
          </a:bodyPr>
          <a:lstStyle/>
          <a:p>
            <a:pPr algn="ctr"/>
            <a:r>
              <a:rPr lang="en-US" sz="3200" b="1" dirty="0">
                <a:solidFill>
                  <a:srgbClr val="FF5969"/>
                </a:solidFill>
                <a:latin typeface="Tw Cen MT" panose="020B0602020104020603" pitchFamily="34" charset="0"/>
              </a:rPr>
              <a:t>2010</a:t>
            </a:r>
          </a:p>
        </p:txBody>
      </p:sp>
      <p:sp>
        <p:nvSpPr>
          <p:cNvPr id="46" name="TextBox 45">
            <a:extLst>
              <a:ext uri="{FF2B5EF4-FFF2-40B4-BE49-F238E27FC236}">
                <a16:creationId xmlns:a16="http://schemas.microsoft.com/office/drawing/2014/main" id="{F448B5C1-1C2E-439A-9852-40397F61B24D}"/>
              </a:ext>
            </a:extLst>
          </p:cNvPr>
          <p:cNvSpPr txBox="1"/>
          <p:nvPr/>
        </p:nvSpPr>
        <p:spPr>
          <a:xfrm>
            <a:off x="2906490" y="4912838"/>
            <a:ext cx="2316730" cy="830997"/>
          </a:xfrm>
          <a:prstGeom prst="rect">
            <a:avLst/>
          </a:prstGeom>
          <a:noFill/>
        </p:spPr>
        <p:txBody>
          <a:bodyPr wrap="square" rtlCol="0">
            <a:spAutoFit/>
          </a:bodyPr>
          <a:lstStyle>
            <a:defPPr>
              <a:defRPr lang="en-US"/>
            </a:defPPr>
            <a:lvl1pPr algn="ctr">
              <a:defRPr sz="2000">
                <a:solidFill>
                  <a:schemeClr val="tx1">
                    <a:lumMod val="75000"/>
                    <a:lumOff val="25000"/>
                  </a:schemeClr>
                </a:solidFill>
                <a:latin typeface="Tw Cen MT" panose="020B0602020104020603" pitchFamily="34" charset="0"/>
              </a:defRPr>
            </a:lvl1pPr>
          </a:lstStyle>
          <a:p>
            <a:r>
              <a:rPr lang="en-US" dirty="0"/>
              <a:t>This is just a demo text so consider replacing it</a:t>
            </a:r>
          </a:p>
        </p:txBody>
      </p:sp>
      <p:cxnSp>
        <p:nvCxnSpPr>
          <p:cNvPr id="47" name="Straight Connector 46">
            <a:extLst>
              <a:ext uri="{FF2B5EF4-FFF2-40B4-BE49-F238E27FC236}">
                <a16:creationId xmlns:a16="http://schemas.microsoft.com/office/drawing/2014/main" id="{F2E6BFA4-0C32-4991-97F7-A928267B2F79}"/>
              </a:ext>
            </a:extLst>
          </p:cNvPr>
          <p:cNvCxnSpPr>
            <a:cxnSpLocks/>
          </p:cNvCxnSpPr>
          <p:nvPr/>
        </p:nvCxnSpPr>
        <p:spPr>
          <a:xfrm flipV="1">
            <a:off x="6216713" y="3053522"/>
            <a:ext cx="0" cy="312963"/>
          </a:xfrm>
          <a:prstGeom prst="line">
            <a:avLst/>
          </a:prstGeom>
          <a:ln w="19050">
            <a:solidFill>
              <a:srgbClr val="5D7373"/>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6FFE055-F52A-491F-ACF1-8BE20AC01700}"/>
              </a:ext>
            </a:extLst>
          </p:cNvPr>
          <p:cNvSpPr/>
          <p:nvPr/>
        </p:nvSpPr>
        <p:spPr>
          <a:xfrm>
            <a:off x="5443487" y="1529521"/>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8A1EC62-C933-4C8A-9C82-C2428DB9776E}"/>
              </a:ext>
            </a:extLst>
          </p:cNvPr>
          <p:cNvSpPr/>
          <p:nvPr/>
        </p:nvSpPr>
        <p:spPr>
          <a:xfrm>
            <a:off x="5531593" y="1617627"/>
            <a:ext cx="1347788" cy="1347788"/>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AEE7A20-10C4-46B3-B5CB-0A99C15078B1}"/>
              </a:ext>
            </a:extLst>
          </p:cNvPr>
          <p:cNvSpPr/>
          <p:nvPr/>
        </p:nvSpPr>
        <p:spPr>
          <a:xfrm>
            <a:off x="5603031" y="1689065"/>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c 50">
            <a:extLst>
              <a:ext uri="{FF2B5EF4-FFF2-40B4-BE49-F238E27FC236}">
                <a16:creationId xmlns:a16="http://schemas.microsoft.com/office/drawing/2014/main" id="{78B7CF98-9563-4D89-8A6B-374765E33FFC}"/>
              </a:ext>
            </a:extLst>
          </p:cNvPr>
          <p:cNvSpPr/>
          <p:nvPr/>
        </p:nvSpPr>
        <p:spPr>
          <a:xfrm rot="8100000">
            <a:off x="5302971" y="1389005"/>
            <a:ext cx="1805032" cy="1805032"/>
          </a:xfrm>
          <a:prstGeom prst="arc">
            <a:avLst>
              <a:gd name="adj1" fmla="val 13451617"/>
              <a:gd name="adj2" fmla="val 2836592"/>
            </a:avLst>
          </a:prstGeom>
          <a:ln w="19050">
            <a:solidFill>
              <a:srgbClr val="5D737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Oval 51">
            <a:extLst>
              <a:ext uri="{FF2B5EF4-FFF2-40B4-BE49-F238E27FC236}">
                <a16:creationId xmlns:a16="http://schemas.microsoft.com/office/drawing/2014/main" id="{DF6010FA-0F73-4EA9-B7F2-C31207F2CAE1}"/>
              </a:ext>
            </a:extLst>
          </p:cNvPr>
          <p:cNvSpPr/>
          <p:nvPr/>
        </p:nvSpPr>
        <p:spPr>
          <a:xfrm>
            <a:off x="6172489" y="3366485"/>
            <a:ext cx="93210" cy="93210"/>
          </a:xfrm>
          <a:prstGeom prst="ellipse">
            <a:avLst/>
          </a:prstGeom>
          <a:noFill/>
          <a:ln w="19050">
            <a:solidFill>
              <a:srgbClr val="5D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AD7FD21-1B5F-4D2F-BD60-508228408270}"/>
              </a:ext>
            </a:extLst>
          </p:cNvPr>
          <p:cNvSpPr txBox="1"/>
          <p:nvPr/>
        </p:nvSpPr>
        <p:spPr>
          <a:xfrm>
            <a:off x="5058348" y="3561069"/>
            <a:ext cx="2316730" cy="1015663"/>
          </a:xfrm>
          <a:prstGeom prst="rect">
            <a:avLst/>
          </a:prstGeom>
          <a:noFill/>
        </p:spPr>
        <p:txBody>
          <a:bodyPr wrap="square" rtlCol="0">
            <a:spAutoFit/>
          </a:bodyPr>
          <a:lstStyle/>
          <a:p>
            <a:pPr algn="ctr"/>
            <a:r>
              <a:rPr lang="en-US" sz="2000" dirty="0">
                <a:solidFill>
                  <a:schemeClr val="tx1">
                    <a:lumMod val="75000"/>
                    <a:lumOff val="25000"/>
                  </a:schemeClr>
                </a:solidFill>
                <a:latin typeface="Tw Cen MT" panose="020B0602020104020603" pitchFamily="34" charset="0"/>
              </a:rPr>
              <a:t>This is just a demo text so consider replacing it</a:t>
            </a:r>
          </a:p>
        </p:txBody>
      </p:sp>
      <p:cxnSp>
        <p:nvCxnSpPr>
          <p:cNvPr id="54" name="Straight Connector 53">
            <a:extLst>
              <a:ext uri="{FF2B5EF4-FFF2-40B4-BE49-F238E27FC236}">
                <a16:creationId xmlns:a16="http://schemas.microsoft.com/office/drawing/2014/main" id="{2699CF44-DF46-44A0-B7AF-1F7DCD565C24}"/>
              </a:ext>
            </a:extLst>
          </p:cNvPr>
          <p:cNvCxnSpPr>
            <a:cxnSpLocks/>
          </p:cNvCxnSpPr>
          <p:nvPr/>
        </p:nvCxnSpPr>
        <p:spPr>
          <a:xfrm flipV="1">
            <a:off x="8326501" y="4405291"/>
            <a:ext cx="0" cy="312963"/>
          </a:xfrm>
          <a:prstGeom prst="line">
            <a:avLst/>
          </a:prstGeom>
          <a:ln w="19050">
            <a:solidFill>
              <a:srgbClr val="05E1E7"/>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C1BCB10-0565-48F9-8296-D618A0757C1B}"/>
              </a:ext>
            </a:extLst>
          </p:cNvPr>
          <p:cNvSpPr/>
          <p:nvPr/>
        </p:nvSpPr>
        <p:spPr>
          <a:xfrm>
            <a:off x="7553275" y="2881290"/>
            <a:ext cx="1524000" cy="1524000"/>
          </a:xfrm>
          <a:prstGeom prst="ellipse">
            <a:avLst/>
          </a:prstGeom>
          <a:solidFill>
            <a:schemeClr val="bg1">
              <a:lumMod val="95000"/>
            </a:schemeClr>
          </a:solidFill>
          <a:ln>
            <a:noFill/>
          </a:ln>
          <a:effectLst>
            <a:outerShdw blurRad="1270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C6106DE-9E56-4868-AFB9-325AF9BCD412}"/>
              </a:ext>
            </a:extLst>
          </p:cNvPr>
          <p:cNvSpPr/>
          <p:nvPr/>
        </p:nvSpPr>
        <p:spPr>
          <a:xfrm>
            <a:off x="7641381" y="2969396"/>
            <a:ext cx="1347788" cy="1347788"/>
          </a:xfrm>
          <a:prstGeom prst="ellipse">
            <a:avLst/>
          </a:prstGeom>
          <a:solidFill>
            <a:srgbClr val="05E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A443E38-AF52-4EFE-AC37-25D14BF993FF}"/>
              </a:ext>
            </a:extLst>
          </p:cNvPr>
          <p:cNvSpPr/>
          <p:nvPr/>
        </p:nvSpPr>
        <p:spPr>
          <a:xfrm>
            <a:off x="7712819" y="3040834"/>
            <a:ext cx="1204912" cy="1204912"/>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id="{CFE39EF4-D3EF-4AA5-9739-31CBBD091DA7}"/>
              </a:ext>
            </a:extLst>
          </p:cNvPr>
          <p:cNvSpPr/>
          <p:nvPr/>
        </p:nvSpPr>
        <p:spPr>
          <a:xfrm rot="8100000">
            <a:off x="7412759" y="2740774"/>
            <a:ext cx="1805032" cy="1805032"/>
          </a:xfrm>
          <a:prstGeom prst="arc">
            <a:avLst>
              <a:gd name="adj1" fmla="val 13451617"/>
              <a:gd name="adj2" fmla="val 2836592"/>
            </a:avLst>
          </a:prstGeom>
          <a:ln w="19050">
            <a:solidFill>
              <a:srgbClr val="05E1E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Oval 58">
            <a:extLst>
              <a:ext uri="{FF2B5EF4-FFF2-40B4-BE49-F238E27FC236}">
                <a16:creationId xmlns:a16="http://schemas.microsoft.com/office/drawing/2014/main" id="{192659C7-284B-4526-A2CF-F369155DC417}"/>
              </a:ext>
            </a:extLst>
          </p:cNvPr>
          <p:cNvSpPr/>
          <p:nvPr/>
        </p:nvSpPr>
        <p:spPr>
          <a:xfrm>
            <a:off x="8282277" y="4718254"/>
            <a:ext cx="93210" cy="93210"/>
          </a:xfrm>
          <a:prstGeom prst="ellipse">
            <a:avLst/>
          </a:prstGeom>
          <a:noFill/>
          <a:ln w="19050">
            <a:solidFill>
              <a:srgbClr val="05E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D2BBCF5-6244-4804-88B1-6FF1CC8B6B43}"/>
              </a:ext>
            </a:extLst>
          </p:cNvPr>
          <p:cNvSpPr txBox="1"/>
          <p:nvPr/>
        </p:nvSpPr>
        <p:spPr>
          <a:xfrm>
            <a:off x="7535473" y="2259644"/>
            <a:ext cx="1524000" cy="584775"/>
          </a:xfrm>
          <a:prstGeom prst="rect">
            <a:avLst/>
          </a:prstGeom>
          <a:noFill/>
        </p:spPr>
        <p:txBody>
          <a:bodyPr wrap="square" rtlCol="0">
            <a:spAutoFit/>
          </a:bodyPr>
          <a:lstStyle/>
          <a:p>
            <a:pPr algn="ctr"/>
            <a:r>
              <a:rPr lang="en-US" sz="3200" b="1" dirty="0">
                <a:solidFill>
                  <a:srgbClr val="05E1E7"/>
                </a:solidFill>
                <a:latin typeface="Tw Cen MT" panose="020B0602020104020603" pitchFamily="34" charset="0"/>
              </a:rPr>
              <a:t>2014</a:t>
            </a:r>
          </a:p>
        </p:txBody>
      </p:sp>
      <p:sp>
        <p:nvSpPr>
          <p:cNvPr id="61" name="TextBox 60">
            <a:extLst>
              <a:ext uri="{FF2B5EF4-FFF2-40B4-BE49-F238E27FC236}">
                <a16:creationId xmlns:a16="http://schemas.microsoft.com/office/drawing/2014/main" id="{6EFC5D7D-BF3C-4FC1-A690-4DB112931C21}"/>
              </a:ext>
            </a:extLst>
          </p:cNvPr>
          <p:cNvSpPr txBox="1"/>
          <p:nvPr/>
        </p:nvSpPr>
        <p:spPr>
          <a:xfrm>
            <a:off x="7168136" y="4912838"/>
            <a:ext cx="2316730" cy="830997"/>
          </a:xfrm>
          <a:prstGeom prst="rect">
            <a:avLst/>
          </a:prstGeom>
          <a:noFill/>
        </p:spPr>
        <p:txBody>
          <a:bodyPr wrap="square" rtlCol="0">
            <a:spAutoFit/>
          </a:bodyPr>
          <a:lstStyle>
            <a:defPPr>
              <a:defRPr lang="en-US"/>
            </a:defPPr>
            <a:lvl1pPr algn="ctr">
              <a:defRPr sz="2000">
                <a:solidFill>
                  <a:schemeClr val="tx1">
                    <a:lumMod val="75000"/>
                    <a:lumOff val="25000"/>
                  </a:schemeClr>
                </a:solidFill>
                <a:latin typeface="Tw Cen MT" panose="020B0602020104020603" pitchFamily="34" charset="0"/>
              </a:defRPr>
            </a:lvl1pPr>
          </a:lstStyle>
          <a:p>
            <a:r>
              <a:rPr lang="en-US" dirty="0"/>
              <a:t>This is just a demo text so consider replacing it</a:t>
            </a:r>
          </a:p>
        </p:txBody>
      </p:sp>
      <p:grpSp>
        <p:nvGrpSpPr>
          <p:cNvPr id="62" name="Group 61">
            <a:extLst>
              <a:ext uri="{FF2B5EF4-FFF2-40B4-BE49-F238E27FC236}">
                <a16:creationId xmlns:a16="http://schemas.microsoft.com/office/drawing/2014/main" id="{CC93B655-4BEB-4078-A277-93CF35D21AC3}"/>
              </a:ext>
            </a:extLst>
          </p:cNvPr>
          <p:cNvGrpSpPr/>
          <p:nvPr/>
        </p:nvGrpSpPr>
        <p:grpSpPr>
          <a:xfrm>
            <a:off x="5832801" y="1995764"/>
            <a:ext cx="740442" cy="646938"/>
            <a:chOff x="6357938" y="3535363"/>
            <a:chExt cx="465138" cy="406400"/>
          </a:xfrm>
          <a:solidFill>
            <a:srgbClr val="5D7373"/>
          </a:solidFill>
        </p:grpSpPr>
        <p:sp>
          <p:nvSpPr>
            <p:cNvPr id="63" name="AutoShape 43">
              <a:extLst>
                <a:ext uri="{FF2B5EF4-FFF2-40B4-BE49-F238E27FC236}">
                  <a16:creationId xmlns:a16="http://schemas.microsoft.com/office/drawing/2014/main" id="{C90D8EC9-C304-4FE6-A3C6-2830EE164370}"/>
                </a:ext>
              </a:extLst>
            </p:cNvPr>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64" name="AutoShape 44">
              <a:extLst>
                <a:ext uri="{FF2B5EF4-FFF2-40B4-BE49-F238E27FC236}">
                  <a16:creationId xmlns:a16="http://schemas.microsoft.com/office/drawing/2014/main" id="{484BEAEE-0A75-4BBE-AA10-5D4CEE394EF6}"/>
                </a:ext>
              </a:extLst>
            </p:cNvPr>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65" name="AutoShape 45">
              <a:extLst>
                <a:ext uri="{FF2B5EF4-FFF2-40B4-BE49-F238E27FC236}">
                  <a16:creationId xmlns:a16="http://schemas.microsoft.com/office/drawing/2014/main" id="{04885C84-2934-40B9-81CF-726AD8372251}"/>
                </a:ext>
              </a:extLst>
            </p:cNvPr>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sp>
        <p:nvSpPr>
          <p:cNvPr id="66" name="AutoShape 59">
            <a:extLst>
              <a:ext uri="{FF2B5EF4-FFF2-40B4-BE49-F238E27FC236}">
                <a16:creationId xmlns:a16="http://schemas.microsoft.com/office/drawing/2014/main" id="{54A784EE-82B0-4DBF-9579-CEB6A49ED523}"/>
              </a:ext>
            </a:extLst>
          </p:cNvPr>
          <p:cNvSpPr>
            <a:spLocks/>
          </p:cNvSpPr>
          <p:nvPr/>
        </p:nvSpPr>
        <p:spPr bwMode="auto">
          <a:xfrm>
            <a:off x="7946403" y="3332046"/>
            <a:ext cx="634028" cy="632946"/>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5E1E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nvGrpSpPr>
          <p:cNvPr id="67" name="Group 66">
            <a:extLst>
              <a:ext uri="{FF2B5EF4-FFF2-40B4-BE49-F238E27FC236}">
                <a16:creationId xmlns:a16="http://schemas.microsoft.com/office/drawing/2014/main" id="{50DC6C76-6B10-4D75-95E8-92DFFFE64C90}"/>
              </a:ext>
            </a:extLst>
          </p:cNvPr>
          <p:cNvGrpSpPr/>
          <p:nvPr/>
        </p:nvGrpSpPr>
        <p:grpSpPr>
          <a:xfrm>
            <a:off x="3687790" y="3366485"/>
            <a:ext cx="732078" cy="641976"/>
            <a:chOff x="1640798" y="2149003"/>
            <a:chExt cx="464344" cy="407194"/>
          </a:xfrm>
          <a:solidFill>
            <a:srgbClr val="FF5969"/>
          </a:solidFill>
        </p:grpSpPr>
        <p:sp>
          <p:nvSpPr>
            <p:cNvPr id="68" name="AutoShape 147">
              <a:extLst>
                <a:ext uri="{FF2B5EF4-FFF2-40B4-BE49-F238E27FC236}">
                  <a16:creationId xmlns:a16="http://schemas.microsoft.com/office/drawing/2014/main" id="{260755D4-8239-424D-A6B7-3903B328ED08}"/>
                </a:ext>
              </a:extLst>
            </p:cNvPr>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69" name="AutoShape 148">
              <a:extLst>
                <a:ext uri="{FF2B5EF4-FFF2-40B4-BE49-F238E27FC236}">
                  <a16:creationId xmlns:a16="http://schemas.microsoft.com/office/drawing/2014/main" id="{6F247FDC-9CEA-4141-A09E-387A971749ED}"/>
                </a:ext>
              </a:extLst>
            </p:cNvPr>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42936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 calcmode="lin" valueType="num">
                                      <p:cBhvr>
                                        <p:cTn id="10" dur="500" fill="hold"/>
                                        <p:tgtEl>
                                          <p:spTgt spid="40"/>
                                        </p:tgtEl>
                                        <p:attrNameLst>
                                          <p:attrName>ppt_w</p:attrName>
                                        </p:attrNameLst>
                                      </p:cBhvr>
                                      <p:tavLst>
                                        <p:tav tm="0">
                                          <p:val>
                                            <p:fltVal val="0"/>
                                          </p:val>
                                        </p:tav>
                                        <p:tav tm="100000">
                                          <p:val>
                                            <p:strVal val="#ppt_w"/>
                                          </p:val>
                                        </p:tav>
                                      </p:tavLst>
                                    </p:anim>
                                    <p:anim calcmode="lin" valueType="num">
                                      <p:cBhvr>
                                        <p:cTn id="11" dur="500" fill="hold"/>
                                        <p:tgtEl>
                                          <p:spTgt spid="40"/>
                                        </p:tgtEl>
                                        <p:attrNameLst>
                                          <p:attrName>ppt_h</p:attrName>
                                        </p:attrNameLst>
                                      </p:cBhvr>
                                      <p:tavLst>
                                        <p:tav tm="0">
                                          <p:val>
                                            <p:fltVal val="0"/>
                                          </p:val>
                                        </p:tav>
                                        <p:tav tm="100000">
                                          <p:val>
                                            <p:strVal val="#ppt_h"/>
                                          </p:val>
                                        </p:tav>
                                      </p:tavLst>
                                    </p:anim>
                                    <p:animEffect transition="in" filter="fade">
                                      <p:cBhvr>
                                        <p:cTn id="12" dur="500"/>
                                        <p:tgtEl>
                                          <p:spTgt spid="40"/>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500" fill="hold"/>
                                        <p:tgtEl>
                                          <p:spTgt spid="42"/>
                                        </p:tgtEl>
                                        <p:attrNameLst>
                                          <p:attrName>ppt_w</p:attrName>
                                        </p:attrNameLst>
                                      </p:cBhvr>
                                      <p:tavLst>
                                        <p:tav tm="0">
                                          <p:val>
                                            <p:fltVal val="0"/>
                                          </p:val>
                                        </p:tav>
                                        <p:tav tm="100000">
                                          <p:val>
                                            <p:strVal val="#ppt_w"/>
                                          </p:val>
                                        </p:tav>
                                      </p:tavLst>
                                    </p:anim>
                                    <p:anim calcmode="lin" valueType="num">
                                      <p:cBhvr>
                                        <p:cTn id="21" dur="500" fill="hold"/>
                                        <p:tgtEl>
                                          <p:spTgt spid="42"/>
                                        </p:tgtEl>
                                        <p:attrNameLst>
                                          <p:attrName>ppt_h</p:attrName>
                                        </p:attrNameLst>
                                      </p:cBhvr>
                                      <p:tavLst>
                                        <p:tav tm="0">
                                          <p:val>
                                            <p:fltVal val="0"/>
                                          </p:val>
                                        </p:tav>
                                        <p:tav tm="100000">
                                          <p:val>
                                            <p:strVal val="#ppt_h"/>
                                          </p:val>
                                        </p:tav>
                                      </p:tavLst>
                                    </p:anim>
                                    <p:animEffect transition="in" filter="fade">
                                      <p:cBhvr>
                                        <p:cTn id="22" dur="500"/>
                                        <p:tgtEl>
                                          <p:spTgt spid="42"/>
                                        </p:tgtEl>
                                      </p:cBhvr>
                                    </p:animEffect>
                                  </p:childTnLst>
                                </p:cTn>
                              </p:par>
                              <p:par>
                                <p:cTn id="23" presetID="53" presetClass="entr" presetSubtype="16" fill="hold" nodeType="withEffect">
                                  <p:stCondLst>
                                    <p:cond delay="750"/>
                                  </p:stCondLst>
                                  <p:childTnLst>
                                    <p:set>
                                      <p:cBhvr>
                                        <p:cTn id="24" dur="1" fill="hold">
                                          <p:stCondLst>
                                            <p:cond delay="0"/>
                                          </p:stCondLst>
                                        </p:cTn>
                                        <p:tgtEl>
                                          <p:spTgt spid="67"/>
                                        </p:tgtEl>
                                        <p:attrNameLst>
                                          <p:attrName>style.visibility</p:attrName>
                                        </p:attrNameLst>
                                      </p:cBhvr>
                                      <p:to>
                                        <p:strVal val="visible"/>
                                      </p:to>
                                    </p:set>
                                    <p:anim calcmode="lin" valueType="num">
                                      <p:cBhvr>
                                        <p:cTn id="25" dur="500" fill="hold"/>
                                        <p:tgtEl>
                                          <p:spTgt spid="67"/>
                                        </p:tgtEl>
                                        <p:attrNameLst>
                                          <p:attrName>ppt_w</p:attrName>
                                        </p:attrNameLst>
                                      </p:cBhvr>
                                      <p:tavLst>
                                        <p:tav tm="0">
                                          <p:val>
                                            <p:fltVal val="0"/>
                                          </p:val>
                                        </p:tav>
                                        <p:tav tm="100000">
                                          <p:val>
                                            <p:strVal val="#ppt_w"/>
                                          </p:val>
                                        </p:tav>
                                      </p:tavLst>
                                    </p:anim>
                                    <p:anim calcmode="lin" valueType="num">
                                      <p:cBhvr>
                                        <p:cTn id="26" dur="500" fill="hold"/>
                                        <p:tgtEl>
                                          <p:spTgt spid="67"/>
                                        </p:tgtEl>
                                        <p:attrNameLst>
                                          <p:attrName>ppt_h</p:attrName>
                                        </p:attrNameLst>
                                      </p:cBhvr>
                                      <p:tavLst>
                                        <p:tav tm="0">
                                          <p:val>
                                            <p:fltVal val="0"/>
                                          </p:val>
                                        </p:tav>
                                        <p:tav tm="100000">
                                          <p:val>
                                            <p:strVal val="#ppt_h"/>
                                          </p:val>
                                        </p:tav>
                                      </p:tavLst>
                                    </p:anim>
                                    <p:animEffect transition="in" filter="fade">
                                      <p:cBhvr>
                                        <p:cTn id="27" dur="500"/>
                                        <p:tgtEl>
                                          <p:spTgt spid="67"/>
                                        </p:tgtEl>
                                      </p:cBhvr>
                                    </p:animEffect>
                                  </p:childTnLst>
                                </p:cTn>
                              </p:par>
                            </p:childTnLst>
                          </p:cTn>
                        </p:par>
                        <p:par>
                          <p:cTn id="28" fill="hold">
                            <p:stCondLst>
                              <p:cond delay="1250"/>
                            </p:stCondLst>
                            <p:childTnLst>
                              <p:par>
                                <p:cTn id="29" presetID="47"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anim calcmode="lin" valueType="num">
                                      <p:cBhvr>
                                        <p:cTn id="32" dur="500" fill="hold"/>
                                        <p:tgtEl>
                                          <p:spTgt spid="45"/>
                                        </p:tgtEl>
                                        <p:attrNameLst>
                                          <p:attrName>ppt_x</p:attrName>
                                        </p:attrNameLst>
                                      </p:cBhvr>
                                      <p:tavLst>
                                        <p:tav tm="0">
                                          <p:val>
                                            <p:strVal val="#ppt_x"/>
                                          </p:val>
                                        </p:tav>
                                        <p:tav tm="100000">
                                          <p:val>
                                            <p:strVal val="#ppt_x"/>
                                          </p:val>
                                        </p:tav>
                                      </p:tavLst>
                                    </p:anim>
                                    <p:anim calcmode="lin" valueType="num">
                                      <p:cBhvr>
                                        <p:cTn id="33" dur="500" fill="hold"/>
                                        <p:tgtEl>
                                          <p:spTgt spid="45"/>
                                        </p:tgtEl>
                                        <p:attrNameLst>
                                          <p:attrName>ppt_y</p:attrName>
                                        </p:attrNameLst>
                                      </p:cBhvr>
                                      <p:tavLst>
                                        <p:tav tm="0">
                                          <p:val>
                                            <p:strVal val="#ppt_y-.1"/>
                                          </p:val>
                                        </p:tav>
                                        <p:tav tm="100000">
                                          <p:val>
                                            <p:strVal val="#ppt_y"/>
                                          </p:val>
                                        </p:tav>
                                      </p:tavLst>
                                    </p:anim>
                                  </p:childTnLst>
                                </p:cTn>
                              </p:par>
                            </p:childTnLst>
                          </p:cTn>
                        </p:par>
                        <p:par>
                          <p:cTn id="34" fill="hold">
                            <p:stCondLst>
                              <p:cond delay="1750"/>
                            </p:stCondLst>
                            <p:childTnLst>
                              <p:par>
                                <p:cTn id="35" presetID="22" presetClass="entr" presetSubtype="1"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250"/>
                                        <p:tgtEl>
                                          <p:spTgt spid="38"/>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250" fill="hold"/>
                                        <p:tgtEl>
                                          <p:spTgt spid="44"/>
                                        </p:tgtEl>
                                        <p:attrNameLst>
                                          <p:attrName>ppt_w</p:attrName>
                                        </p:attrNameLst>
                                      </p:cBhvr>
                                      <p:tavLst>
                                        <p:tav tm="0">
                                          <p:val>
                                            <p:fltVal val="0"/>
                                          </p:val>
                                        </p:tav>
                                        <p:tav tm="100000">
                                          <p:val>
                                            <p:strVal val="#ppt_w"/>
                                          </p:val>
                                        </p:tav>
                                      </p:tavLst>
                                    </p:anim>
                                    <p:anim calcmode="lin" valueType="num">
                                      <p:cBhvr>
                                        <p:cTn id="42" dur="250" fill="hold"/>
                                        <p:tgtEl>
                                          <p:spTgt spid="44"/>
                                        </p:tgtEl>
                                        <p:attrNameLst>
                                          <p:attrName>ppt_h</p:attrName>
                                        </p:attrNameLst>
                                      </p:cBhvr>
                                      <p:tavLst>
                                        <p:tav tm="0">
                                          <p:val>
                                            <p:fltVal val="0"/>
                                          </p:val>
                                        </p:tav>
                                        <p:tav tm="100000">
                                          <p:val>
                                            <p:strVal val="#ppt_h"/>
                                          </p:val>
                                        </p:tav>
                                      </p:tavLst>
                                    </p:anim>
                                    <p:animEffect transition="in" filter="fade">
                                      <p:cBhvr>
                                        <p:cTn id="43" dur="250"/>
                                        <p:tgtEl>
                                          <p:spTgt spid="44"/>
                                        </p:tgtEl>
                                      </p:cBhvr>
                                    </p:animEffect>
                                  </p:childTnLst>
                                </p:cTn>
                              </p:par>
                            </p:childTnLst>
                          </p:cTn>
                        </p:par>
                        <p:par>
                          <p:cTn id="44" fill="hold">
                            <p:stCondLst>
                              <p:cond delay="2250"/>
                            </p:stCondLst>
                            <p:childTnLst>
                              <p:par>
                                <p:cTn id="45" presetID="42" presetClass="entr" presetSubtype="0"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anim calcmode="lin" valueType="num">
                                      <p:cBhvr>
                                        <p:cTn id="48" dur="250" fill="hold"/>
                                        <p:tgtEl>
                                          <p:spTgt spid="46"/>
                                        </p:tgtEl>
                                        <p:attrNameLst>
                                          <p:attrName>ppt_x</p:attrName>
                                        </p:attrNameLst>
                                      </p:cBhvr>
                                      <p:tavLst>
                                        <p:tav tm="0">
                                          <p:val>
                                            <p:strVal val="#ppt_x"/>
                                          </p:val>
                                        </p:tav>
                                        <p:tav tm="100000">
                                          <p:val>
                                            <p:strVal val="#ppt_x"/>
                                          </p:val>
                                        </p:tav>
                                      </p:tavLst>
                                    </p:anim>
                                    <p:anim calcmode="lin" valueType="num">
                                      <p:cBhvr>
                                        <p:cTn id="49" dur="25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down)">
                                      <p:cBhvr>
                                        <p:cTn id="54" dur="250"/>
                                        <p:tgtEl>
                                          <p:spTgt spid="39"/>
                                        </p:tgtEl>
                                      </p:cBhvr>
                                    </p:animEffect>
                                  </p:childTnLst>
                                </p:cTn>
                              </p:par>
                            </p:childTnLst>
                          </p:cTn>
                        </p:par>
                        <p:par>
                          <p:cTn id="55" fill="hold">
                            <p:stCondLst>
                              <p:cond delay="250"/>
                            </p:stCondLst>
                            <p:childTnLst>
                              <p:par>
                                <p:cTn id="56" presetID="10" presetClass="entr" presetSubtype="0"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50"/>
                                        <p:tgtEl>
                                          <p:spTgt spid="5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 calcmode="lin" valueType="num">
                                      <p:cBhvr>
                                        <p:cTn id="61" dur="500" fill="hold"/>
                                        <p:tgtEl>
                                          <p:spTgt spid="48"/>
                                        </p:tgtEl>
                                        <p:attrNameLst>
                                          <p:attrName>ppt_w</p:attrName>
                                        </p:attrNameLst>
                                      </p:cBhvr>
                                      <p:tavLst>
                                        <p:tav tm="0">
                                          <p:val>
                                            <p:fltVal val="0"/>
                                          </p:val>
                                        </p:tav>
                                        <p:tav tm="100000">
                                          <p:val>
                                            <p:strVal val="#ppt_w"/>
                                          </p:val>
                                        </p:tav>
                                      </p:tavLst>
                                    </p:anim>
                                    <p:anim calcmode="lin" valueType="num">
                                      <p:cBhvr>
                                        <p:cTn id="62" dur="500" fill="hold"/>
                                        <p:tgtEl>
                                          <p:spTgt spid="48"/>
                                        </p:tgtEl>
                                        <p:attrNameLst>
                                          <p:attrName>ppt_h</p:attrName>
                                        </p:attrNameLst>
                                      </p:cBhvr>
                                      <p:tavLst>
                                        <p:tav tm="0">
                                          <p:val>
                                            <p:fltVal val="0"/>
                                          </p:val>
                                        </p:tav>
                                        <p:tav tm="100000">
                                          <p:val>
                                            <p:strVal val="#ppt_h"/>
                                          </p:val>
                                        </p:tav>
                                      </p:tavLst>
                                    </p:anim>
                                    <p:animEffect transition="in" filter="fade">
                                      <p:cBhvr>
                                        <p:cTn id="63" dur="500"/>
                                        <p:tgtEl>
                                          <p:spTgt spid="48"/>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49"/>
                                        </p:tgtEl>
                                        <p:attrNameLst>
                                          <p:attrName>style.visibility</p:attrName>
                                        </p:attrNameLst>
                                      </p:cBhvr>
                                      <p:to>
                                        <p:strVal val="visible"/>
                                      </p:to>
                                    </p:set>
                                    <p:anim calcmode="lin" valueType="num">
                                      <p:cBhvr>
                                        <p:cTn id="66" dur="500" fill="hold"/>
                                        <p:tgtEl>
                                          <p:spTgt spid="49"/>
                                        </p:tgtEl>
                                        <p:attrNameLst>
                                          <p:attrName>ppt_w</p:attrName>
                                        </p:attrNameLst>
                                      </p:cBhvr>
                                      <p:tavLst>
                                        <p:tav tm="0">
                                          <p:val>
                                            <p:fltVal val="0"/>
                                          </p:val>
                                        </p:tav>
                                        <p:tav tm="100000">
                                          <p:val>
                                            <p:strVal val="#ppt_w"/>
                                          </p:val>
                                        </p:tav>
                                      </p:tavLst>
                                    </p:anim>
                                    <p:anim calcmode="lin" valueType="num">
                                      <p:cBhvr>
                                        <p:cTn id="67" dur="500" fill="hold"/>
                                        <p:tgtEl>
                                          <p:spTgt spid="49"/>
                                        </p:tgtEl>
                                        <p:attrNameLst>
                                          <p:attrName>ppt_h</p:attrName>
                                        </p:attrNameLst>
                                      </p:cBhvr>
                                      <p:tavLst>
                                        <p:tav tm="0">
                                          <p:val>
                                            <p:fltVal val="0"/>
                                          </p:val>
                                        </p:tav>
                                        <p:tav tm="100000">
                                          <p:val>
                                            <p:strVal val="#ppt_h"/>
                                          </p:val>
                                        </p:tav>
                                      </p:tavLst>
                                    </p:anim>
                                    <p:animEffect transition="in" filter="fade">
                                      <p:cBhvr>
                                        <p:cTn id="68" dur="500"/>
                                        <p:tgtEl>
                                          <p:spTgt spid="49"/>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50"/>
                                        </p:tgtEl>
                                        <p:attrNameLst>
                                          <p:attrName>style.visibility</p:attrName>
                                        </p:attrNameLst>
                                      </p:cBhvr>
                                      <p:to>
                                        <p:strVal val="visible"/>
                                      </p:to>
                                    </p:set>
                                    <p:anim calcmode="lin" valueType="num">
                                      <p:cBhvr>
                                        <p:cTn id="71" dur="500" fill="hold"/>
                                        <p:tgtEl>
                                          <p:spTgt spid="50"/>
                                        </p:tgtEl>
                                        <p:attrNameLst>
                                          <p:attrName>ppt_w</p:attrName>
                                        </p:attrNameLst>
                                      </p:cBhvr>
                                      <p:tavLst>
                                        <p:tav tm="0">
                                          <p:val>
                                            <p:fltVal val="0"/>
                                          </p:val>
                                        </p:tav>
                                        <p:tav tm="100000">
                                          <p:val>
                                            <p:strVal val="#ppt_w"/>
                                          </p:val>
                                        </p:tav>
                                      </p:tavLst>
                                    </p:anim>
                                    <p:anim calcmode="lin" valueType="num">
                                      <p:cBhvr>
                                        <p:cTn id="72" dur="500" fill="hold"/>
                                        <p:tgtEl>
                                          <p:spTgt spid="50"/>
                                        </p:tgtEl>
                                        <p:attrNameLst>
                                          <p:attrName>ppt_h</p:attrName>
                                        </p:attrNameLst>
                                      </p:cBhvr>
                                      <p:tavLst>
                                        <p:tav tm="0">
                                          <p:val>
                                            <p:fltVal val="0"/>
                                          </p:val>
                                        </p:tav>
                                        <p:tav tm="100000">
                                          <p:val>
                                            <p:strVal val="#ppt_h"/>
                                          </p:val>
                                        </p:tav>
                                      </p:tavLst>
                                    </p:anim>
                                    <p:animEffect transition="in" filter="fade">
                                      <p:cBhvr>
                                        <p:cTn id="73" dur="500"/>
                                        <p:tgtEl>
                                          <p:spTgt spid="50"/>
                                        </p:tgtEl>
                                      </p:cBhvr>
                                    </p:animEffect>
                                  </p:childTnLst>
                                </p:cTn>
                              </p:par>
                              <p:par>
                                <p:cTn id="74" presetID="53" presetClass="entr" presetSubtype="16" fill="hold" nodeType="withEffect">
                                  <p:stCondLst>
                                    <p:cond delay="750"/>
                                  </p:stCondLst>
                                  <p:childTnLst>
                                    <p:set>
                                      <p:cBhvr>
                                        <p:cTn id="75" dur="1" fill="hold">
                                          <p:stCondLst>
                                            <p:cond delay="0"/>
                                          </p:stCondLst>
                                        </p:cTn>
                                        <p:tgtEl>
                                          <p:spTgt spid="62"/>
                                        </p:tgtEl>
                                        <p:attrNameLst>
                                          <p:attrName>style.visibility</p:attrName>
                                        </p:attrNameLst>
                                      </p:cBhvr>
                                      <p:to>
                                        <p:strVal val="visible"/>
                                      </p:to>
                                    </p:set>
                                    <p:anim calcmode="lin" valueType="num">
                                      <p:cBhvr>
                                        <p:cTn id="76" dur="500" fill="hold"/>
                                        <p:tgtEl>
                                          <p:spTgt spid="62"/>
                                        </p:tgtEl>
                                        <p:attrNameLst>
                                          <p:attrName>ppt_w</p:attrName>
                                        </p:attrNameLst>
                                      </p:cBhvr>
                                      <p:tavLst>
                                        <p:tav tm="0">
                                          <p:val>
                                            <p:fltVal val="0"/>
                                          </p:val>
                                        </p:tav>
                                        <p:tav tm="100000">
                                          <p:val>
                                            <p:strVal val="#ppt_w"/>
                                          </p:val>
                                        </p:tav>
                                      </p:tavLst>
                                    </p:anim>
                                    <p:anim calcmode="lin" valueType="num">
                                      <p:cBhvr>
                                        <p:cTn id="77" dur="500" fill="hold"/>
                                        <p:tgtEl>
                                          <p:spTgt spid="62"/>
                                        </p:tgtEl>
                                        <p:attrNameLst>
                                          <p:attrName>ppt_h</p:attrName>
                                        </p:attrNameLst>
                                      </p:cBhvr>
                                      <p:tavLst>
                                        <p:tav tm="0">
                                          <p:val>
                                            <p:fltVal val="0"/>
                                          </p:val>
                                        </p:tav>
                                        <p:tav tm="100000">
                                          <p:val>
                                            <p:strVal val="#ppt_h"/>
                                          </p:val>
                                        </p:tav>
                                      </p:tavLst>
                                    </p:anim>
                                    <p:animEffect transition="in" filter="fade">
                                      <p:cBhvr>
                                        <p:cTn id="78" dur="500"/>
                                        <p:tgtEl>
                                          <p:spTgt spid="62"/>
                                        </p:tgtEl>
                                      </p:cBhvr>
                                    </p:animEffect>
                                  </p:childTnLst>
                                </p:cTn>
                              </p:par>
                            </p:childTnLst>
                          </p:cTn>
                        </p:par>
                        <p:par>
                          <p:cTn id="79" fill="hold">
                            <p:stCondLst>
                              <p:cond delay="1500"/>
                            </p:stCondLst>
                            <p:childTnLst>
                              <p:par>
                                <p:cTn id="80" presetID="47" presetClass="entr" presetSubtype="0" fill="hold" grpId="0" nodeType="after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250"/>
                                        <p:tgtEl>
                                          <p:spTgt spid="36"/>
                                        </p:tgtEl>
                                      </p:cBhvr>
                                    </p:animEffect>
                                    <p:anim calcmode="lin" valueType="num">
                                      <p:cBhvr>
                                        <p:cTn id="83" dur="250" fill="hold"/>
                                        <p:tgtEl>
                                          <p:spTgt spid="36"/>
                                        </p:tgtEl>
                                        <p:attrNameLst>
                                          <p:attrName>ppt_x</p:attrName>
                                        </p:attrNameLst>
                                      </p:cBhvr>
                                      <p:tavLst>
                                        <p:tav tm="0">
                                          <p:val>
                                            <p:strVal val="#ppt_x"/>
                                          </p:val>
                                        </p:tav>
                                        <p:tav tm="100000">
                                          <p:val>
                                            <p:strVal val="#ppt_x"/>
                                          </p:val>
                                        </p:tav>
                                      </p:tavLst>
                                    </p:anim>
                                    <p:anim calcmode="lin" valueType="num">
                                      <p:cBhvr>
                                        <p:cTn id="84" dur="250" fill="hold"/>
                                        <p:tgtEl>
                                          <p:spTgt spid="36"/>
                                        </p:tgtEl>
                                        <p:attrNameLst>
                                          <p:attrName>ppt_y</p:attrName>
                                        </p:attrNameLst>
                                      </p:cBhvr>
                                      <p:tavLst>
                                        <p:tav tm="0">
                                          <p:val>
                                            <p:strVal val="#ppt_y-.1"/>
                                          </p:val>
                                        </p:tav>
                                        <p:tav tm="100000">
                                          <p:val>
                                            <p:strVal val="#ppt_y"/>
                                          </p:val>
                                        </p:tav>
                                      </p:tavLst>
                                    </p:anim>
                                  </p:childTnLst>
                                </p:cTn>
                              </p:par>
                            </p:childTnLst>
                          </p:cTn>
                        </p:par>
                        <p:par>
                          <p:cTn id="85" fill="hold">
                            <p:stCondLst>
                              <p:cond delay="1750"/>
                            </p:stCondLst>
                            <p:childTnLst>
                              <p:par>
                                <p:cTn id="86" presetID="22" presetClass="entr" presetSubtype="1" fill="hold"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up)">
                                      <p:cBhvr>
                                        <p:cTn id="88" dur="250"/>
                                        <p:tgtEl>
                                          <p:spTgt spid="47"/>
                                        </p:tgtEl>
                                      </p:cBhvr>
                                    </p:animEffect>
                                  </p:childTnLst>
                                </p:cTn>
                              </p:par>
                            </p:childTnLst>
                          </p:cTn>
                        </p:par>
                        <p:par>
                          <p:cTn id="89" fill="hold">
                            <p:stCondLst>
                              <p:cond delay="2000"/>
                            </p:stCondLst>
                            <p:childTnLst>
                              <p:par>
                                <p:cTn id="90" presetID="53" presetClass="entr" presetSubtype="16" fill="hold" grpId="0" nodeType="afterEffect">
                                  <p:stCondLst>
                                    <p:cond delay="0"/>
                                  </p:stCondLst>
                                  <p:childTnLst>
                                    <p:set>
                                      <p:cBhvr>
                                        <p:cTn id="91" dur="1" fill="hold">
                                          <p:stCondLst>
                                            <p:cond delay="0"/>
                                          </p:stCondLst>
                                        </p:cTn>
                                        <p:tgtEl>
                                          <p:spTgt spid="52"/>
                                        </p:tgtEl>
                                        <p:attrNameLst>
                                          <p:attrName>style.visibility</p:attrName>
                                        </p:attrNameLst>
                                      </p:cBhvr>
                                      <p:to>
                                        <p:strVal val="visible"/>
                                      </p:to>
                                    </p:set>
                                    <p:anim calcmode="lin" valueType="num">
                                      <p:cBhvr>
                                        <p:cTn id="92" dur="250" fill="hold"/>
                                        <p:tgtEl>
                                          <p:spTgt spid="52"/>
                                        </p:tgtEl>
                                        <p:attrNameLst>
                                          <p:attrName>ppt_w</p:attrName>
                                        </p:attrNameLst>
                                      </p:cBhvr>
                                      <p:tavLst>
                                        <p:tav tm="0">
                                          <p:val>
                                            <p:fltVal val="0"/>
                                          </p:val>
                                        </p:tav>
                                        <p:tav tm="100000">
                                          <p:val>
                                            <p:strVal val="#ppt_w"/>
                                          </p:val>
                                        </p:tav>
                                      </p:tavLst>
                                    </p:anim>
                                    <p:anim calcmode="lin" valueType="num">
                                      <p:cBhvr>
                                        <p:cTn id="93" dur="250" fill="hold"/>
                                        <p:tgtEl>
                                          <p:spTgt spid="52"/>
                                        </p:tgtEl>
                                        <p:attrNameLst>
                                          <p:attrName>ppt_h</p:attrName>
                                        </p:attrNameLst>
                                      </p:cBhvr>
                                      <p:tavLst>
                                        <p:tav tm="0">
                                          <p:val>
                                            <p:fltVal val="0"/>
                                          </p:val>
                                        </p:tav>
                                        <p:tav tm="100000">
                                          <p:val>
                                            <p:strVal val="#ppt_h"/>
                                          </p:val>
                                        </p:tav>
                                      </p:tavLst>
                                    </p:anim>
                                    <p:animEffect transition="in" filter="fade">
                                      <p:cBhvr>
                                        <p:cTn id="94" dur="250"/>
                                        <p:tgtEl>
                                          <p:spTgt spid="52"/>
                                        </p:tgtEl>
                                      </p:cBhvr>
                                    </p:animEffect>
                                  </p:childTnLst>
                                </p:cTn>
                              </p:par>
                            </p:childTnLst>
                          </p:cTn>
                        </p:par>
                        <p:par>
                          <p:cTn id="95" fill="hold">
                            <p:stCondLst>
                              <p:cond delay="2250"/>
                            </p:stCondLst>
                            <p:childTnLst>
                              <p:par>
                                <p:cTn id="96" presetID="42" presetClass="entr" presetSubtype="0" fill="hold" grpId="0" nodeType="afterEffect">
                                  <p:stCondLst>
                                    <p:cond delay="0"/>
                                  </p:stCondLst>
                                  <p:childTnLst>
                                    <p:set>
                                      <p:cBhvr>
                                        <p:cTn id="97" dur="1" fill="hold">
                                          <p:stCondLst>
                                            <p:cond delay="0"/>
                                          </p:stCondLst>
                                        </p:cTn>
                                        <p:tgtEl>
                                          <p:spTgt spid="53"/>
                                        </p:tgtEl>
                                        <p:attrNameLst>
                                          <p:attrName>style.visibility</p:attrName>
                                        </p:attrNameLst>
                                      </p:cBhvr>
                                      <p:to>
                                        <p:strVal val="visible"/>
                                      </p:to>
                                    </p:set>
                                    <p:animEffect transition="in" filter="fade">
                                      <p:cBhvr>
                                        <p:cTn id="98" dur="500"/>
                                        <p:tgtEl>
                                          <p:spTgt spid="53"/>
                                        </p:tgtEl>
                                      </p:cBhvr>
                                    </p:animEffect>
                                    <p:anim calcmode="lin" valueType="num">
                                      <p:cBhvr>
                                        <p:cTn id="99" dur="500" fill="hold"/>
                                        <p:tgtEl>
                                          <p:spTgt spid="53"/>
                                        </p:tgtEl>
                                        <p:attrNameLst>
                                          <p:attrName>ppt_x</p:attrName>
                                        </p:attrNameLst>
                                      </p:cBhvr>
                                      <p:tavLst>
                                        <p:tav tm="0">
                                          <p:val>
                                            <p:strVal val="#ppt_x"/>
                                          </p:val>
                                        </p:tav>
                                        <p:tav tm="100000">
                                          <p:val>
                                            <p:strVal val="#ppt_x"/>
                                          </p:val>
                                        </p:tav>
                                      </p:tavLst>
                                    </p:anim>
                                    <p:anim calcmode="lin" valueType="num">
                                      <p:cBhvr>
                                        <p:cTn id="100"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up)">
                                      <p:cBhvr>
                                        <p:cTn id="105" dur="250"/>
                                        <p:tgtEl>
                                          <p:spTgt spid="37"/>
                                        </p:tgtEl>
                                      </p:cBhvr>
                                    </p:animEffect>
                                  </p:childTnLst>
                                </p:cTn>
                              </p:par>
                            </p:childTnLst>
                          </p:cTn>
                        </p:par>
                        <p:par>
                          <p:cTn id="106" fill="hold">
                            <p:stCondLst>
                              <p:cond delay="250"/>
                            </p:stCondLst>
                            <p:childTnLst>
                              <p:par>
                                <p:cTn id="107" presetID="10" presetClass="entr" presetSubtype="0" fill="hold" grpId="0" nodeType="after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fade">
                                      <p:cBhvr>
                                        <p:cTn id="109" dur="250"/>
                                        <p:tgtEl>
                                          <p:spTgt spid="58"/>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5"/>
                                        </p:tgtEl>
                                        <p:attrNameLst>
                                          <p:attrName>style.visibility</p:attrName>
                                        </p:attrNameLst>
                                      </p:cBhvr>
                                      <p:to>
                                        <p:strVal val="visible"/>
                                      </p:to>
                                    </p:set>
                                    <p:anim calcmode="lin" valueType="num">
                                      <p:cBhvr>
                                        <p:cTn id="112" dur="500" fill="hold"/>
                                        <p:tgtEl>
                                          <p:spTgt spid="55"/>
                                        </p:tgtEl>
                                        <p:attrNameLst>
                                          <p:attrName>ppt_w</p:attrName>
                                        </p:attrNameLst>
                                      </p:cBhvr>
                                      <p:tavLst>
                                        <p:tav tm="0">
                                          <p:val>
                                            <p:fltVal val="0"/>
                                          </p:val>
                                        </p:tav>
                                        <p:tav tm="100000">
                                          <p:val>
                                            <p:strVal val="#ppt_w"/>
                                          </p:val>
                                        </p:tav>
                                      </p:tavLst>
                                    </p:anim>
                                    <p:anim calcmode="lin" valueType="num">
                                      <p:cBhvr>
                                        <p:cTn id="113" dur="500" fill="hold"/>
                                        <p:tgtEl>
                                          <p:spTgt spid="55"/>
                                        </p:tgtEl>
                                        <p:attrNameLst>
                                          <p:attrName>ppt_h</p:attrName>
                                        </p:attrNameLst>
                                      </p:cBhvr>
                                      <p:tavLst>
                                        <p:tav tm="0">
                                          <p:val>
                                            <p:fltVal val="0"/>
                                          </p:val>
                                        </p:tav>
                                        <p:tav tm="100000">
                                          <p:val>
                                            <p:strVal val="#ppt_h"/>
                                          </p:val>
                                        </p:tav>
                                      </p:tavLst>
                                    </p:anim>
                                    <p:animEffect transition="in" filter="fade">
                                      <p:cBhvr>
                                        <p:cTn id="114" dur="500"/>
                                        <p:tgtEl>
                                          <p:spTgt spid="55"/>
                                        </p:tgtEl>
                                      </p:cBhvr>
                                    </p:animEffect>
                                  </p:childTnLst>
                                </p:cTn>
                              </p:par>
                              <p:par>
                                <p:cTn id="115" presetID="53" presetClass="entr" presetSubtype="16" fill="hold" grpId="0" nodeType="withEffect">
                                  <p:stCondLst>
                                    <p:cond delay="250"/>
                                  </p:stCondLst>
                                  <p:childTnLst>
                                    <p:set>
                                      <p:cBhvr>
                                        <p:cTn id="116" dur="1" fill="hold">
                                          <p:stCondLst>
                                            <p:cond delay="0"/>
                                          </p:stCondLst>
                                        </p:cTn>
                                        <p:tgtEl>
                                          <p:spTgt spid="56"/>
                                        </p:tgtEl>
                                        <p:attrNameLst>
                                          <p:attrName>style.visibility</p:attrName>
                                        </p:attrNameLst>
                                      </p:cBhvr>
                                      <p:to>
                                        <p:strVal val="visible"/>
                                      </p:to>
                                    </p:set>
                                    <p:anim calcmode="lin" valueType="num">
                                      <p:cBhvr>
                                        <p:cTn id="117" dur="500" fill="hold"/>
                                        <p:tgtEl>
                                          <p:spTgt spid="56"/>
                                        </p:tgtEl>
                                        <p:attrNameLst>
                                          <p:attrName>ppt_w</p:attrName>
                                        </p:attrNameLst>
                                      </p:cBhvr>
                                      <p:tavLst>
                                        <p:tav tm="0">
                                          <p:val>
                                            <p:fltVal val="0"/>
                                          </p:val>
                                        </p:tav>
                                        <p:tav tm="100000">
                                          <p:val>
                                            <p:strVal val="#ppt_w"/>
                                          </p:val>
                                        </p:tav>
                                      </p:tavLst>
                                    </p:anim>
                                    <p:anim calcmode="lin" valueType="num">
                                      <p:cBhvr>
                                        <p:cTn id="118" dur="500" fill="hold"/>
                                        <p:tgtEl>
                                          <p:spTgt spid="56"/>
                                        </p:tgtEl>
                                        <p:attrNameLst>
                                          <p:attrName>ppt_h</p:attrName>
                                        </p:attrNameLst>
                                      </p:cBhvr>
                                      <p:tavLst>
                                        <p:tav tm="0">
                                          <p:val>
                                            <p:fltVal val="0"/>
                                          </p:val>
                                        </p:tav>
                                        <p:tav tm="100000">
                                          <p:val>
                                            <p:strVal val="#ppt_h"/>
                                          </p:val>
                                        </p:tav>
                                      </p:tavLst>
                                    </p:anim>
                                    <p:animEffect transition="in" filter="fade">
                                      <p:cBhvr>
                                        <p:cTn id="119" dur="500"/>
                                        <p:tgtEl>
                                          <p:spTgt spid="56"/>
                                        </p:tgtEl>
                                      </p:cBhvr>
                                    </p:animEffect>
                                  </p:childTnLst>
                                </p:cTn>
                              </p:par>
                              <p:par>
                                <p:cTn id="120" presetID="53" presetClass="entr" presetSubtype="16" fill="hold" grpId="0" nodeType="withEffect">
                                  <p:stCondLst>
                                    <p:cond delay="500"/>
                                  </p:stCondLst>
                                  <p:childTnLst>
                                    <p:set>
                                      <p:cBhvr>
                                        <p:cTn id="121" dur="1" fill="hold">
                                          <p:stCondLst>
                                            <p:cond delay="0"/>
                                          </p:stCondLst>
                                        </p:cTn>
                                        <p:tgtEl>
                                          <p:spTgt spid="57"/>
                                        </p:tgtEl>
                                        <p:attrNameLst>
                                          <p:attrName>style.visibility</p:attrName>
                                        </p:attrNameLst>
                                      </p:cBhvr>
                                      <p:to>
                                        <p:strVal val="visible"/>
                                      </p:to>
                                    </p:set>
                                    <p:anim calcmode="lin" valueType="num">
                                      <p:cBhvr>
                                        <p:cTn id="122" dur="500" fill="hold"/>
                                        <p:tgtEl>
                                          <p:spTgt spid="57"/>
                                        </p:tgtEl>
                                        <p:attrNameLst>
                                          <p:attrName>ppt_w</p:attrName>
                                        </p:attrNameLst>
                                      </p:cBhvr>
                                      <p:tavLst>
                                        <p:tav tm="0">
                                          <p:val>
                                            <p:fltVal val="0"/>
                                          </p:val>
                                        </p:tav>
                                        <p:tav tm="100000">
                                          <p:val>
                                            <p:strVal val="#ppt_w"/>
                                          </p:val>
                                        </p:tav>
                                      </p:tavLst>
                                    </p:anim>
                                    <p:anim calcmode="lin" valueType="num">
                                      <p:cBhvr>
                                        <p:cTn id="123" dur="500" fill="hold"/>
                                        <p:tgtEl>
                                          <p:spTgt spid="57"/>
                                        </p:tgtEl>
                                        <p:attrNameLst>
                                          <p:attrName>ppt_h</p:attrName>
                                        </p:attrNameLst>
                                      </p:cBhvr>
                                      <p:tavLst>
                                        <p:tav tm="0">
                                          <p:val>
                                            <p:fltVal val="0"/>
                                          </p:val>
                                        </p:tav>
                                        <p:tav tm="100000">
                                          <p:val>
                                            <p:strVal val="#ppt_h"/>
                                          </p:val>
                                        </p:tav>
                                      </p:tavLst>
                                    </p:anim>
                                    <p:animEffect transition="in" filter="fade">
                                      <p:cBhvr>
                                        <p:cTn id="124" dur="500"/>
                                        <p:tgtEl>
                                          <p:spTgt spid="57"/>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66"/>
                                        </p:tgtEl>
                                        <p:attrNameLst>
                                          <p:attrName>style.visibility</p:attrName>
                                        </p:attrNameLst>
                                      </p:cBhvr>
                                      <p:to>
                                        <p:strVal val="visible"/>
                                      </p:to>
                                    </p:set>
                                    <p:anim calcmode="lin" valueType="num">
                                      <p:cBhvr>
                                        <p:cTn id="127" dur="500" fill="hold"/>
                                        <p:tgtEl>
                                          <p:spTgt spid="66"/>
                                        </p:tgtEl>
                                        <p:attrNameLst>
                                          <p:attrName>ppt_w</p:attrName>
                                        </p:attrNameLst>
                                      </p:cBhvr>
                                      <p:tavLst>
                                        <p:tav tm="0">
                                          <p:val>
                                            <p:fltVal val="0"/>
                                          </p:val>
                                        </p:tav>
                                        <p:tav tm="100000">
                                          <p:val>
                                            <p:strVal val="#ppt_w"/>
                                          </p:val>
                                        </p:tav>
                                      </p:tavLst>
                                    </p:anim>
                                    <p:anim calcmode="lin" valueType="num">
                                      <p:cBhvr>
                                        <p:cTn id="128" dur="500" fill="hold"/>
                                        <p:tgtEl>
                                          <p:spTgt spid="66"/>
                                        </p:tgtEl>
                                        <p:attrNameLst>
                                          <p:attrName>ppt_h</p:attrName>
                                        </p:attrNameLst>
                                      </p:cBhvr>
                                      <p:tavLst>
                                        <p:tav tm="0">
                                          <p:val>
                                            <p:fltVal val="0"/>
                                          </p:val>
                                        </p:tav>
                                        <p:tav tm="100000">
                                          <p:val>
                                            <p:strVal val="#ppt_h"/>
                                          </p:val>
                                        </p:tav>
                                      </p:tavLst>
                                    </p:anim>
                                    <p:animEffect transition="in" filter="fade">
                                      <p:cBhvr>
                                        <p:cTn id="129" dur="500"/>
                                        <p:tgtEl>
                                          <p:spTgt spid="66"/>
                                        </p:tgtEl>
                                      </p:cBhvr>
                                    </p:animEffect>
                                  </p:childTnLst>
                                </p:cTn>
                              </p:par>
                            </p:childTnLst>
                          </p:cTn>
                        </p:par>
                        <p:par>
                          <p:cTn id="130" fill="hold">
                            <p:stCondLst>
                              <p:cond delay="1500"/>
                            </p:stCondLst>
                            <p:childTnLst>
                              <p:par>
                                <p:cTn id="131" presetID="47" presetClass="entr" presetSubtype="0" fill="hold" grpId="0" nodeType="after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fade">
                                      <p:cBhvr>
                                        <p:cTn id="133" dur="250"/>
                                        <p:tgtEl>
                                          <p:spTgt spid="60"/>
                                        </p:tgtEl>
                                      </p:cBhvr>
                                    </p:animEffect>
                                    <p:anim calcmode="lin" valueType="num">
                                      <p:cBhvr>
                                        <p:cTn id="134" dur="250" fill="hold"/>
                                        <p:tgtEl>
                                          <p:spTgt spid="60"/>
                                        </p:tgtEl>
                                        <p:attrNameLst>
                                          <p:attrName>ppt_x</p:attrName>
                                        </p:attrNameLst>
                                      </p:cBhvr>
                                      <p:tavLst>
                                        <p:tav tm="0">
                                          <p:val>
                                            <p:strVal val="#ppt_x"/>
                                          </p:val>
                                        </p:tav>
                                        <p:tav tm="100000">
                                          <p:val>
                                            <p:strVal val="#ppt_x"/>
                                          </p:val>
                                        </p:tav>
                                      </p:tavLst>
                                    </p:anim>
                                    <p:anim calcmode="lin" valueType="num">
                                      <p:cBhvr>
                                        <p:cTn id="135" dur="250" fill="hold"/>
                                        <p:tgtEl>
                                          <p:spTgt spid="60"/>
                                        </p:tgtEl>
                                        <p:attrNameLst>
                                          <p:attrName>ppt_y</p:attrName>
                                        </p:attrNameLst>
                                      </p:cBhvr>
                                      <p:tavLst>
                                        <p:tav tm="0">
                                          <p:val>
                                            <p:strVal val="#ppt_y-.1"/>
                                          </p:val>
                                        </p:tav>
                                        <p:tav tm="100000">
                                          <p:val>
                                            <p:strVal val="#ppt_y"/>
                                          </p:val>
                                        </p:tav>
                                      </p:tavLst>
                                    </p:anim>
                                  </p:childTnLst>
                                </p:cTn>
                              </p:par>
                            </p:childTnLst>
                          </p:cTn>
                        </p:par>
                        <p:par>
                          <p:cTn id="136" fill="hold">
                            <p:stCondLst>
                              <p:cond delay="1750"/>
                            </p:stCondLst>
                            <p:childTnLst>
                              <p:par>
                                <p:cTn id="137" presetID="22" presetClass="entr" presetSubtype="1" fill="hold" nodeType="after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wipe(up)">
                                      <p:cBhvr>
                                        <p:cTn id="139" dur="250"/>
                                        <p:tgtEl>
                                          <p:spTgt spid="54"/>
                                        </p:tgtEl>
                                      </p:cBhvr>
                                    </p:animEffect>
                                  </p:childTnLst>
                                </p:cTn>
                              </p:par>
                            </p:childTnLst>
                          </p:cTn>
                        </p:par>
                        <p:par>
                          <p:cTn id="140" fill="hold">
                            <p:stCondLst>
                              <p:cond delay="2000"/>
                            </p:stCondLst>
                            <p:childTnLst>
                              <p:par>
                                <p:cTn id="141" presetID="53" presetClass="entr" presetSubtype="16" fill="hold" grpId="0" nodeType="afterEffect">
                                  <p:stCondLst>
                                    <p:cond delay="0"/>
                                  </p:stCondLst>
                                  <p:childTnLst>
                                    <p:set>
                                      <p:cBhvr>
                                        <p:cTn id="142" dur="1" fill="hold">
                                          <p:stCondLst>
                                            <p:cond delay="0"/>
                                          </p:stCondLst>
                                        </p:cTn>
                                        <p:tgtEl>
                                          <p:spTgt spid="59"/>
                                        </p:tgtEl>
                                        <p:attrNameLst>
                                          <p:attrName>style.visibility</p:attrName>
                                        </p:attrNameLst>
                                      </p:cBhvr>
                                      <p:to>
                                        <p:strVal val="visible"/>
                                      </p:to>
                                    </p:set>
                                    <p:anim calcmode="lin" valueType="num">
                                      <p:cBhvr>
                                        <p:cTn id="143" dur="250" fill="hold"/>
                                        <p:tgtEl>
                                          <p:spTgt spid="59"/>
                                        </p:tgtEl>
                                        <p:attrNameLst>
                                          <p:attrName>ppt_w</p:attrName>
                                        </p:attrNameLst>
                                      </p:cBhvr>
                                      <p:tavLst>
                                        <p:tav tm="0">
                                          <p:val>
                                            <p:fltVal val="0"/>
                                          </p:val>
                                        </p:tav>
                                        <p:tav tm="100000">
                                          <p:val>
                                            <p:strVal val="#ppt_w"/>
                                          </p:val>
                                        </p:tav>
                                      </p:tavLst>
                                    </p:anim>
                                    <p:anim calcmode="lin" valueType="num">
                                      <p:cBhvr>
                                        <p:cTn id="144" dur="250" fill="hold"/>
                                        <p:tgtEl>
                                          <p:spTgt spid="59"/>
                                        </p:tgtEl>
                                        <p:attrNameLst>
                                          <p:attrName>ppt_h</p:attrName>
                                        </p:attrNameLst>
                                      </p:cBhvr>
                                      <p:tavLst>
                                        <p:tav tm="0">
                                          <p:val>
                                            <p:fltVal val="0"/>
                                          </p:val>
                                        </p:tav>
                                        <p:tav tm="100000">
                                          <p:val>
                                            <p:strVal val="#ppt_h"/>
                                          </p:val>
                                        </p:tav>
                                      </p:tavLst>
                                    </p:anim>
                                    <p:animEffect transition="in" filter="fade">
                                      <p:cBhvr>
                                        <p:cTn id="145" dur="250"/>
                                        <p:tgtEl>
                                          <p:spTgt spid="59"/>
                                        </p:tgtEl>
                                      </p:cBhvr>
                                    </p:animEffect>
                                  </p:childTnLst>
                                </p:cTn>
                              </p:par>
                            </p:childTnLst>
                          </p:cTn>
                        </p:par>
                        <p:par>
                          <p:cTn id="146" fill="hold">
                            <p:stCondLst>
                              <p:cond delay="2250"/>
                            </p:stCondLst>
                            <p:childTnLst>
                              <p:par>
                                <p:cTn id="147" presetID="42" presetClass="entr" presetSubtype="0" fill="hold" grpId="0" nodeType="after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fade">
                                      <p:cBhvr>
                                        <p:cTn id="149" dur="500"/>
                                        <p:tgtEl>
                                          <p:spTgt spid="61"/>
                                        </p:tgtEl>
                                      </p:cBhvr>
                                    </p:animEffect>
                                    <p:anim calcmode="lin" valueType="num">
                                      <p:cBhvr>
                                        <p:cTn id="150" dur="500" fill="hold"/>
                                        <p:tgtEl>
                                          <p:spTgt spid="61"/>
                                        </p:tgtEl>
                                        <p:attrNameLst>
                                          <p:attrName>ppt_x</p:attrName>
                                        </p:attrNameLst>
                                      </p:cBhvr>
                                      <p:tavLst>
                                        <p:tav tm="0">
                                          <p:val>
                                            <p:strVal val="#ppt_x"/>
                                          </p:val>
                                        </p:tav>
                                        <p:tav tm="100000">
                                          <p:val>
                                            <p:strVal val="#ppt_x"/>
                                          </p:val>
                                        </p:tav>
                                      </p:tavLst>
                                    </p:anim>
                                    <p:anim calcmode="lin" valueType="num">
                                      <p:cBhvr>
                                        <p:cTn id="151"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animBg="1"/>
      <p:bldP spid="41" grpId="0" animBg="1"/>
      <p:bldP spid="42" grpId="0" animBg="1"/>
      <p:bldP spid="43" grpId="0" animBg="1"/>
      <p:bldP spid="44" grpId="0" animBg="1"/>
      <p:bldP spid="45" grpId="0"/>
      <p:bldP spid="46" grpId="0"/>
      <p:bldP spid="48" grpId="0" animBg="1"/>
      <p:bldP spid="49" grpId="0" animBg="1"/>
      <p:bldP spid="50" grpId="0" animBg="1"/>
      <p:bldP spid="51" grpId="0" animBg="1"/>
      <p:bldP spid="52" grpId="0" animBg="1"/>
      <p:bldP spid="53" grpId="0"/>
      <p:bldP spid="55" grpId="0" animBg="1"/>
      <p:bldP spid="56" grpId="0" animBg="1"/>
      <p:bldP spid="57" grpId="0" animBg="1"/>
      <p:bldP spid="58" grpId="0" animBg="1"/>
      <p:bldP spid="59" grpId="0" animBg="1"/>
      <p:bldP spid="60" grpId="0"/>
      <p:bldP spid="61" grpId="0"/>
      <p:bldP spid="6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custDataLst>
              <p:tags r:id="rId1"/>
            </p:custDataLst>
          </p:nvPr>
        </p:nvSpPr>
        <p:spPr>
          <a:xfrm>
            <a:off x="-4119" y="8466"/>
            <a:ext cx="12192000" cy="6849534"/>
          </a:xfrm>
          <a:prstGeom prst="rect">
            <a:avLst/>
          </a:prstGeom>
          <a:blipFill>
            <a:blip r:embed="rId6"/>
            <a:stretch>
              <a:fillRect/>
            </a:stretch>
          </a:blipFill>
        </p:spPr>
        <p:txBody>
          <a:bodyPr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 name="object 3"/>
          <p:cNvSpPr txBox="1"/>
          <p:nvPr>
            <p:custDataLst>
              <p:tags r:id="rId2"/>
            </p:custDataLst>
          </p:nvPr>
        </p:nvSpPr>
        <p:spPr>
          <a:xfrm>
            <a:off x="1043439" y="1837795"/>
            <a:ext cx="4749685" cy="1006685"/>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8352"/>
              </a:lnSpc>
              <a:spcBef>
                <a:spcPct val="0"/>
              </a:spcBef>
              <a:spcAft>
                <a:spcPct val="0"/>
              </a:spcAft>
            </a:pPr>
            <a:r>
              <a:rPr sz="5333" b="1" spc="-59">
                <a:solidFill>
                  <a:srgbClr val="2B4B82"/>
                </a:solidFill>
                <a:latin typeface="Josefin Sans" pitchFamily="2" charset="0"/>
                <a:cs typeface="VDBFUV+Josefin Sans Bold"/>
              </a:rPr>
              <a:t>Bạn có câu hỏi</a:t>
            </a:r>
          </a:p>
        </p:txBody>
      </p:sp>
      <p:sp>
        <p:nvSpPr>
          <p:cNvPr id="4" name="object 4"/>
          <p:cNvSpPr txBox="1"/>
          <p:nvPr>
            <p:custDataLst>
              <p:tags r:id="rId3"/>
            </p:custDataLst>
          </p:nvPr>
        </p:nvSpPr>
        <p:spPr>
          <a:xfrm>
            <a:off x="1043439" y="2472795"/>
            <a:ext cx="3763590" cy="1006685"/>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8352"/>
              </a:lnSpc>
              <a:spcBef>
                <a:spcPct val="0"/>
              </a:spcBef>
              <a:spcAft>
                <a:spcPct val="0"/>
              </a:spcAft>
            </a:pPr>
            <a:r>
              <a:rPr sz="5333" b="1" spc="-59" err="1">
                <a:solidFill>
                  <a:srgbClr val="2B4B82"/>
                </a:solidFill>
                <a:latin typeface="Josefin Sans" pitchFamily="2" charset="0"/>
                <a:cs typeface="VDBFUV+Josefin Sans Bold"/>
              </a:rPr>
              <a:t>nào không?</a:t>
            </a:r>
          </a:p>
        </p:txBody>
      </p:sp>
      <p:sp>
        <p:nvSpPr>
          <p:cNvPr id="5" name="object 5"/>
          <p:cNvSpPr txBox="1"/>
          <p:nvPr>
            <p:custDataLst>
              <p:tags r:id="rId4"/>
            </p:custDataLst>
          </p:nvPr>
        </p:nvSpPr>
        <p:spPr>
          <a:xfrm>
            <a:off x="1043439" y="3979533"/>
            <a:ext cx="4621272" cy="748068"/>
          </a:xfrm>
          <a:prstGeom prst="rect">
            <a:avLst/>
          </a:prstGeom>
        </p:spPr>
        <p:txBody>
          <a:bodyPr vert="horz" wrap="square" lIns="0" tIns="0" rIns="0" bIns="0" rtlCol="0">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marR="0">
              <a:lnSpc>
                <a:spcPts val="3132"/>
              </a:lnSpc>
              <a:spcBef>
                <a:spcPct val="0"/>
              </a:spcBef>
              <a:spcAft>
                <a:spcPct val="0"/>
              </a:spcAft>
            </a:pPr>
            <a:r>
              <a:rPr sz="2000">
                <a:solidFill>
                  <a:srgbClr val="2B4B82"/>
                </a:solidFill>
                <a:latin typeface="Josefin Sans" pitchFamily="2" charset="0"/>
                <a:cs typeface="QGWLRO+Josefin Sans Regular"/>
              </a:rPr>
              <a:t>Hãy gửi cho chúng tôi! Hy vọng bạn đã</a:t>
            </a:r>
          </a:p>
          <a:p>
            <a:pPr marL="0" marR="0">
              <a:lnSpc>
                <a:spcPts val="2800"/>
              </a:lnSpc>
              <a:spcBef>
                <a:spcPct val="0"/>
              </a:spcBef>
              <a:spcAft>
                <a:spcPct val="0"/>
              </a:spcAft>
            </a:pPr>
            <a:r>
              <a:rPr sz="2000">
                <a:solidFill>
                  <a:srgbClr val="2B4B82"/>
                </a:solidFill>
                <a:latin typeface="Josefin Sans" pitchFamily="2" charset="0"/>
                <a:cs typeface="QGWLRO+Josefin Sans Regular"/>
              </a:rPr>
              <a:t>học được thêm điều mới mẻ.</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7" name="Google Shape;987;p53"/>
          <p:cNvSpPr txBox="1">
            <a:spLocks noGrp="1"/>
          </p:cNvSpPr>
          <p:nvPr>
            <p:ph type="title"/>
            <p:custDataLst>
              <p:tags r:id="rId1"/>
            </p:custDataLst>
          </p:nvPr>
        </p:nvSpPr>
        <p:spPr>
          <a:xfrm>
            <a:off x="2585433" y="573915"/>
            <a:ext cx="7020800" cy="1525600"/>
          </a:xfrm>
          <a:prstGeom prst="rect">
            <a:avLst/>
          </a:prstGeom>
        </p:spPr>
        <p:txBody>
          <a:bodyPr spcFirstLastPara="1" wrap="square" lIns="120000" tIns="360000" rIns="121900" bIns="0" anchor="ctr" anchorCtr="0">
            <a:noAutofit/>
          </a:bodyPr>
          <a:lstStyle/>
          <a:p>
            <a:r>
              <a:rPr lang="en" b="0"/>
              <a:t>THANK</a:t>
            </a:r>
            <a:r>
              <a:rPr lang="en"/>
              <a:t> YOU</a:t>
            </a:r>
            <a:endParaRPr/>
          </a:p>
        </p:txBody>
      </p:sp>
      <p:sp>
        <p:nvSpPr>
          <p:cNvPr id="1003" name="Google Shape;1003;p53"/>
          <p:cNvSpPr txBox="1">
            <a:spLocks noGrp="1"/>
          </p:cNvSpPr>
          <p:nvPr>
            <p:ph type="subTitle" idx="1"/>
            <p:custDataLst>
              <p:tags r:id="rId2"/>
            </p:custDataLst>
          </p:nvPr>
        </p:nvSpPr>
        <p:spPr>
          <a:xfrm>
            <a:off x="3634133" y="2175184"/>
            <a:ext cx="4969600" cy="1827200"/>
          </a:xfrm>
          <a:prstGeom prst="rect">
            <a:avLst/>
          </a:prstGeom>
        </p:spPr>
        <p:txBody>
          <a:bodyPr spcFirstLastPara="1" wrap="square" lIns="121900" tIns="121900" rIns="121900" bIns="121900" anchor="ctr" anchorCtr="0">
            <a:noAutofit/>
          </a:bodyPr>
          <a:lstStyle/>
          <a:p>
            <a:pPr marL="0" indent="0"/>
            <a:r>
              <a:rPr lang="en"/>
              <a:t>Nếu bạn có bất kì câu hỏi nào, hãy nói với chúng tôi và chúng tôi sẽ trả lời câu hỏi đó giúp bạn !</a:t>
            </a:r>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0E049860-5F16-4E01-9F6A-94C38E982406}"/>
              </a:ext>
            </a:extLst>
          </p:cNvPr>
          <p:cNvSpPr txBox="1"/>
          <p:nvPr>
            <p:custDataLst>
              <p:tags r:id="rId1"/>
            </p:custDataLst>
          </p:nvPr>
        </p:nvSpPr>
        <p:spPr>
          <a:xfrm>
            <a:off x="2628547" y="3679867"/>
            <a:ext cx="4753764" cy="1025921"/>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1219200" rtl="0" eaLnBrk="1" fontAlgn="auto" latinLnBrk="0" hangingPunct="1">
              <a:lnSpc>
                <a:spcPct val="100000"/>
              </a:lnSpc>
              <a:spcBef>
                <a:spcPct val="0"/>
              </a:spcBef>
              <a:spcAft>
                <a:spcPct val="0"/>
              </a:spcAft>
              <a:buClrTx/>
              <a:buSzTx/>
              <a:buFontTx/>
              <a:buNone/>
              <a:defRPr/>
            </a:pPr>
            <a:r>
              <a:rPr kumimoji="0" lang="vi-VN" sz="5867" b="1" i="0" u="none" strike="noStrike" kern="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9Slide03 IcielNovecento sans E" panose="00000900000000000000" pitchFamily="2" charset="-93"/>
                <a:cs typeface="Arial" pitchFamily="34" charset="0"/>
                <a:sym typeface="Arial" pitchFamily="34" charset="0"/>
              </a:rPr>
              <a:t>WATCHING</a:t>
            </a:r>
          </a:p>
        </p:txBody>
      </p:sp>
      <p:sp>
        <p:nvSpPr>
          <p:cNvPr id="30" name="TextBox 29">
            <a:extLst>
              <a:ext uri="{FF2B5EF4-FFF2-40B4-BE49-F238E27FC236}">
                <a16:creationId xmlns:a16="http://schemas.microsoft.com/office/drawing/2014/main" id="{436FB5A8-7029-4A58-BE7A-D71A73830FF0}"/>
              </a:ext>
            </a:extLst>
          </p:cNvPr>
          <p:cNvSpPr txBox="1"/>
          <p:nvPr>
            <p:custDataLst>
              <p:tags r:id="rId2"/>
            </p:custDataLst>
          </p:nvPr>
        </p:nvSpPr>
        <p:spPr>
          <a:xfrm>
            <a:off x="3137479" y="2807541"/>
            <a:ext cx="3735898" cy="1928733"/>
          </a:xfrm>
          <a:prstGeom prst="rect">
            <a:avLst/>
          </a:prstGeom>
          <a:noFill/>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1219200" rtl="0" eaLnBrk="1" fontAlgn="auto" latinLnBrk="0" hangingPunct="1">
              <a:lnSpc>
                <a:spcPct val="100000"/>
              </a:lnSpc>
              <a:spcBef>
                <a:spcPct val="0"/>
              </a:spcBef>
              <a:spcAft>
                <a:spcPct val="0"/>
              </a:spcAft>
              <a:buClrTx/>
              <a:buSzTx/>
              <a:buFontTx/>
              <a:buNone/>
              <a:defRPr/>
            </a:pPr>
            <a:r>
              <a:rPr kumimoji="0" lang="vi-VN" sz="5867" b="1" i="0" u="none" strike="noStrike" kern="0" normalizeH="0" baseline="0" noProof="0">
                <a:ln w="10160">
                  <a:solidFill>
                    <a:schemeClr val="bg1"/>
                  </a:solidFill>
                  <a:prstDash val="solid"/>
                </a:ln>
                <a:solidFill>
                  <a:srgbClr val="FFFFFF"/>
                </a:solidFill>
                <a:effectLst>
                  <a:outerShdw blurRad="38100" dist="22860" dir="5400000" algn="tl" rotWithShape="0">
                    <a:srgbClr val="000000">
                      <a:alpha val="30000"/>
                    </a:srgbClr>
                  </a:outerShdw>
                </a:effectLst>
                <a:uLnTx/>
                <a:uFillTx/>
                <a:latin typeface="#9Slide03 IcielNovecento sans E" panose="00000900000000000000" pitchFamily="2" charset="-93"/>
                <a:cs typeface="Arial" pitchFamily="34" charset="0"/>
                <a:sym typeface="Arial" pitchFamily="34" charset="0"/>
              </a:rPr>
              <a:t>FOR </a:t>
            </a:r>
          </a:p>
          <a:p>
            <a:pPr marL="0" marR="0" lvl="0" indent="0" algn="ctr" defTabSz="1219200" rtl="0" eaLnBrk="1" fontAlgn="auto" latinLnBrk="0" hangingPunct="1">
              <a:lnSpc>
                <a:spcPct val="100000"/>
              </a:lnSpc>
              <a:spcBef>
                <a:spcPct val="0"/>
              </a:spcBef>
              <a:spcAft>
                <a:spcPct val="0"/>
              </a:spcAft>
              <a:buClrTx/>
              <a:buSzTx/>
              <a:buFontTx/>
              <a:buNone/>
              <a:defRPr/>
            </a:pPr>
            <a:endParaRPr kumimoji="0" lang="vi-VN" sz="5867" b="0" i="0" u="none" strike="noStrike" kern="0" cap="none" spc="0" normalizeH="0" baseline="0" noProof="0">
              <a:ln>
                <a:solidFill>
                  <a:schemeClr val="bg1"/>
                </a:solidFill>
              </a:ln>
              <a:solidFill>
                <a:srgbClr val="0859C5"/>
              </a:solidFill>
              <a:effectLst/>
              <a:uLnTx/>
              <a:uFillTx/>
              <a:latin typeface="#9Slide03 IcielNovecento sans E" panose="00000900000000000000" pitchFamily="2" charset="-93"/>
              <a:cs typeface="Arial" pitchFamily="34" charset="0"/>
              <a:sym typeface="Arial" pitchFamily="34" charset="0"/>
            </a:endParaRPr>
          </a:p>
        </p:txBody>
      </p:sp>
      <p:sp>
        <p:nvSpPr>
          <p:cNvPr id="7" name="TextBox 6">
            <a:extLst>
              <a:ext uri="{FF2B5EF4-FFF2-40B4-BE49-F238E27FC236}">
                <a16:creationId xmlns:a16="http://schemas.microsoft.com/office/drawing/2014/main" id="{2678D14A-2904-4646-8223-0CA4334ED019}"/>
              </a:ext>
            </a:extLst>
          </p:cNvPr>
          <p:cNvSpPr txBox="1"/>
          <p:nvPr>
            <p:custDataLst>
              <p:tags r:id="rId3"/>
            </p:custDataLst>
          </p:nvPr>
        </p:nvSpPr>
        <p:spPr>
          <a:xfrm>
            <a:off x="1931822" y="1956719"/>
            <a:ext cx="6147219" cy="1025921"/>
          </a:xfrm>
          <a:prstGeom prst="rect">
            <a:avLst/>
          </a:prstGeom>
          <a:noFill/>
          <a:effectLst>
            <a:glow rad="228600">
              <a:schemeClr val="accent5">
                <a:satMod val="175000"/>
                <a:alpha val="40000"/>
              </a:schemeClr>
            </a:glow>
          </a:effectLst>
        </p:spPr>
        <p:txBody>
          <a:bodyPr wrap="square" rtlCol="0">
            <a:sp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a:r>
              <a:rPr lang="vi-VN" sz="5867" b="1">
                <a:ln w="10160">
                  <a:solidFill>
                    <a:schemeClr val="bg1"/>
                  </a:solidFill>
                  <a:prstDash val="solid"/>
                </a:ln>
                <a:solidFill>
                  <a:srgbClr val="FFFFFF"/>
                </a:solidFill>
                <a:effectLst>
                  <a:outerShdw blurRad="38100" dist="22860" dir="5400000" algn="tl" rotWithShape="0">
                    <a:srgbClr val="000000">
                      <a:alpha val="30000"/>
                    </a:srgbClr>
                  </a:outerShdw>
                </a:effectLst>
                <a:latin typeface="#9Slide03 IcielNovecento sans E" panose="00000900000000000000" pitchFamily="2" charset="-93"/>
              </a:rPr>
              <a:t>THANKS </a:t>
            </a:r>
          </a:p>
        </p:txBody>
      </p:sp>
      <p:cxnSp>
        <p:nvCxnSpPr>
          <p:cNvPr id="10" name="Straight Connector 9">
            <a:extLst>
              <a:ext uri="{FF2B5EF4-FFF2-40B4-BE49-F238E27FC236}">
                <a16:creationId xmlns:a16="http://schemas.microsoft.com/office/drawing/2014/main" id="{E69FF275-28BB-42F4-8706-550207058062}"/>
              </a:ext>
            </a:extLst>
          </p:cNvPr>
          <p:cNvCxnSpPr/>
          <p:nvPr>
            <p:custDataLst>
              <p:tags r:id="rId4"/>
            </p:custDataLst>
          </p:nvPr>
        </p:nvCxnSpPr>
        <p:spPr>
          <a:xfrm flipH="1" flipV="1">
            <a:off x="5005429" y="564343"/>
            <a:ext cx="0" cy="1545067"/>
          </a:xfrm>
          <a:prstGeom prst="line">
            <a:avLst/>
          </a:prstGeom>
          <a:ln>
            <a:solidFill>
              <a:schemeClr val="bg1"/>
            </a:solidFill>
          </a:ln>
          <a:effectLst>
            <a:glow rad="228600">
              <a:schemeClr val="accent2">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852BA024-D9CC-40BC-9BBB-6A7A774D553F}"/>
              </a:ext>
            </a:extLst>
          </p:cNvPr>
          <p:cNvCxnSpPr/>
          <p:nvPr>
            <p:custDataLst>
              <p:tags r:id="rId5"/>
            </p:custDataLst>
          </p:nvPr>
        </p:nvCxnSpPr>
        <p:spPr>
          <a:xfrm>
            <a:off x="4991009" y="604007"/>
            <a:ext cx="4303995" cy="0"/>
          </a:xfrm>
          <a:prstGeom prst="line">
            <a:avLst/>
          </a:prstGeom>
          <a:ln>
            <a:solidFill>
              <a:schemeClr val="bg1"/>
            </a:solidFill>
          </a:ln>
          <a:effectLst>
            <a:glow rad="228600">
              <a:schemeClr val="accent2">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cxnSp>
        <p:nvCxnSpPr>
          <p:cNvPr id="16" name="Straight Connector 15">
            <a:extLst>
              <a:ext uri="{FF2B5EF4-FFF2-40B4-BE49-F238E27FC236}">
                <a16:creationId xmlns:a16="http://schemas.microsoft.com/office/drawing/2014/main" id="{B022AABD-E0CC-4EEA-86EE-0DB77D584392}"/>
              </a:ext>
            </a:extLst>
          </p:cNvPr>
          <p:cNvCxnSpPr/>
          <p:nvPr>
            <p:custDataLst>
              <p:tags r:id="rId6"/>
            </p:custDataLst>
          </p:nvPr>
        </p:nvCxnSpPr>
        <p:spPr>
          <a:xfrm flipH="1">
            <a:off x="9309424" y="615192"/>
            <a:ext cx="0" cy="4977468"/>
          </a:xfrm>
          <a:prstGeom prst="line">
            <a:avLst/>
          </a:prstGeom>
          <a:ln>
            <a:solidFill>
              <a:schemeClr val="bg1"/>
            </a:solidFill>
          </a:ln>
          <a:effectLst>
            <a:glow rad="228600">
              <a:schemeClr val="accent2">
                <a:satMod val="175000"/>
                <a:alpha val="40000"/>
              </a:schemeClr>
            </a:glow>
            <a:outerShdw blurRad="40000" dist="20000" dir="5400000" rotWithShape="0">
              <a:srgbClr val="000000">
                <a:alpha val="38000"/>
              </a:srgbClr>
            </a:outerShdw>
          </a:effectLst>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1B47769C-6FE2-46E3-8D1D-5E8EA9381550}"/>
              </a:ext>
            </a:extLst>
          </p:cNvPr>
          <p:cNvCxnSpPr/>
          <p:nvPr>
            <p:custDataLst>
              <p:tags r:id="rId7"/>
            </p:custDataLst>
          </p:nvPr>
        </p:nvCxnSpPr>
        <p:spPr>
          <a:xfrm flipH="1">
            <a:off x="5005431" y="5582519"/>
            <a:ext cx="4303993" cy="0"/>
          </a:xfrm>
          <a:prstGeom prst="line">
            <a:avLst/>
          </a:prstGeom>
          <a:ln>
            <a:solidFill>
              <a:schemeClr val="bg1"/>
            </a:solidFill>
          </a:ln>
          <a:effectLst>
            <a:glow rad="139700">
              <a:schemeClr val="accent2">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951CF89C-9AF9-4AAF-BE40-4E44E70DA72A}"/>
              </a:ext>
            </a:extLst>
          </p:cNvPr>
          <p:cNvCxnSpPr/>
          <p:nvPr>
            <p:custDataLst>
              <p:tags r:id="rId8"/>
            </p:custDataLst>
          </p:nvPr>
        </p:nvCxnSpPr>
        <p:spPr>
          <a:xfrm flipV="1">
            <a:off x="4991008" y="4582160"/>
            <a:ext cx="14421" cy="999320"/>
          </a:xfrm>
          <a:prstGeom prst="line">
            <a:avLst/>
          </a:prstGeom>
          <a:ln>
            <a:solidFill>
              <a:schemeClr val="bg1"/>
            </a:solidFill>
          </a:ln>
          <a:effectLst>
            <a:glow rad="228600">
              <a:schemeClr val="accent2">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563484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50"/>
                                        <p:tgtEl>
                                          <p:spTgt spid="10"/>
                                        </p:tgtEl>
                                      </p:cBhvr>
                                    </p:animEffect>
                                  </p:childTnLst>
                                </p:cTn>
                              </p:par>
                              <p:par>
                                <p:cTn id="8" presetID="22" presetClass="entr" presetSubtype="8"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250"/>
                                        <p:tgtEl>
                                          <p:spTgt spid="13"/>
                                        </p:tgtEl>
                                      </p:cBhvr>
                                    </p:animEffect>
                                  </p:childTnLst>
                                </p:cTn>
                              </p:par>
                              <p:par>
                                <p:cTn id="11" presetID="22" presetClass="entr" presetSubtype="1" fill="hold"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250"/>
                                        <p:tgtEl>
                                          <p:spTgt spid="16"/>
                                        </p:tgtEl>
                                      </p:cBhvr>
                                    </p:animEffect>
                                  </p:childTnLst>
                                </p:cTn>
                              </p:par>
                              <p:par>
                                <p:cTn id="14" presetID="22" presetClass="entr" presetSubtype="2" fill="hold" nodeType="withEffect">
                                  <p:stCondLst>
                                    <p:cond delay="75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250"/>
                                        <p:tgtEl>
                                          <p:spTgt spid="18"/>
                                        </p:tgtEl>
                                      </p:cBhvr>
                                    </p:animEffect>
                                  </p:childTnLst>
                                </p:cTn>
                              </p:par>
                              <p:par>
                                <p:cTn id="17" presetID="22" presetClass="entr" presetSubtype="4" fill="hold"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250"/>
                                        <p:tgtEl>
                                          <p:spTgt spid="20"/>
                                        </p:tgtEl>
                                      </p:cBhvr>
                                    </p:animEffect>
                                  </p:childTnLst>
                                </p:cTn>
                              </p:par>
                              <p:par>
                                <p:cTn id="20" presetID="2" presetClass="entr" presetSubtype="1"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750" fill="hold"/>
                                        <p:tgtEl>
                                          <p:spTgt spid="7"/>
                                        </p:tgtEl>
                                        <p:attrNameLst>
                                          <p:attrName>ppt_x</p:attrName>
                                        </p:attrNameLst>
                                      </p:cBhvr>
                                      <p:tavLst>
                                        <p:tav tm="0">
                                          <p:val>
                                            <p:strVal val="#ppt_x"/>
                                          </p:val>
                                        </p:tav>
                                        <p:tav tm="100000">
                                          <p:val>
                                            <p:strVal val="#ppt_x"/>
                                          </p:val>
                                        </p:tav>
                                      </p:tavLst>
                                    </p:anim>
                                    <p:anim calcmode="lin" valueType="num">
                                      <p:cBhvr additive="base">
                                        <p:cTn id="23" dur="750" fill="hold"/>
                                        <p:tgtEl>
                                          <p:spTgt spid="7"/>
                                        </p:tgtEl>
                                        <p:attrNameLst>
                                          <p:attrName>ppt_y</p:attrName>
                                        </p:attrNameLst>
                                      </p:cBhvr>
                                      <p:tavLst>
                                        <p:tav tm="0">
                                          <p:val>
                                            <p:strVal val="0-#ppt_h/2"/>
                                          </p:val>
                                        </p:tav>
                                        <p:tav tm="100000">
                                          <p:val>
                                            <p:strVal val="#ppt_y"/>
                                          </p:val>
                                        </p:tav>
                                      </p:tavLst>
                                    </p:anim>
                                  </p:childTnLst>
                                </p:cTn>
                              </p:par>
                              <p:par>
                                <p:cTn id="24" presetID="2" presetClass="entr" presetSubtype="8" fill="hold" nodeType="withEffect">
                                  <p:stCondLst>
                                    <p:cond delay="100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75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75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fill="hold" nodeType="withEffect">
                                  <p:stCondLst>
                                    <p:cond delay="1000"/>
                                  </p:stCondLst>
                                  <p:childTnLst>
                                    <p:set>
                                      <p:cBhvr>
                                        <p:cTn id="29" dur="1" fill="hold">
                                          <p:stCondLst>
                                            <p:cond delay="0"/>
                                          </p:stCondLst>
                                        </p:cTn>
                                        <p:tgtEl>
                                          <p:spTgt spid="31">
                                            <p:txEl>
                                              <p:pRg st="0" end="0"/>
                                            </p:txEl>
                                          </p:spTgt>
                                        </p:tgtEl>
                                        <p:attrNameLst>
                                          <p:attrName>style.visibility</p:attrName>
                                        </p:attrNameLst>
                                      </p:cBhvr>
                                      <p:to>
                                        <p:strVal val="visible"/>
                                      </p:to>
                                    </p:set>
                                    <p:anim calcmode="lin" valueType="num">
                                      <p:cBhvr additive="base">
                                        <p:cTn id="30" dur="75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5"/>
          <p:cNvSpPr txBox="1">
            <a:spLocks noGrp="1"/>
          </p:cNvSpPr>
          <p:nvPr>
            <p:ph type="sldNum" idx="12"/>
            <p:custDataLst>
              <p:tags r:id="rId1"/>
            </p:custDataLst>
          </p:nvPr>
        </p:nvSpPr>
        <p:spPr>
          <a:xfrm>
            <a:off x="11472533" y="6120400"/>
            <a:ext cx="719600" cy="737600"/>
          </a:xfrm>
          <a:prstGeom prst="rect">
            <a:avLst/>
          </a:prstGeom>
        </p:spPr>
        <p:txBody>
          <a:bodyPr spcFirstLastPara="1" wrap="square" lIns="121897" tIns="121897" rIns="121897" bIns="121897" anchor="ctr" anchorCtr="0">
            <a:noAutofit/>
          </a:bodyPr>
          <a:lstStyle/>
          <a:p>
            <a:pPr algn="ctr"/>
            <a:fld id="{00000000-1234-1234-1234-123412341234}" type="slidenum">
              <a:rPr lang="en"/>
              <a:pPr algn="ctr"/>
              <a:t>58</a:t>
            </a:fld>
            <a:endParaRPr/>
          </a:p>
        </p:txBody>
      </p:sp>
      <p:sp>
        <p:nvSpPr>
          <p:cNvPr id="364" name="Google Shape;364;p35"/>
          <p:cNvSpPr txBox="1">
            <a:spLocks noGrp="1"/>
          </p:cNvSpPr>
          <p:nvPr>
            <p:ph type="ctrTitle" idx="4294967295"/>
            <p:custDataLst>
              <p:tags r:id="rId2"/>
            </p:custDataLst>
          </p:nvPr>
        </p:nvSpPr>
        <p:spPr>
          <a:xfrm>
            <a:off x="972457" y="2096860"/>
            <a:ext cx="8791575" cy="1546225"/>
          </a:xfrm>
          <a:prstGeom prst="rect">
            <a:avLst/>
          </a:prstGeom>
        </p:spPr>
        <p:txBody>
          <a:bodyPr spcFirstLastPara="1" wrap="square" lIns="121897" tIns="121897" rIns="121897" bIns="121897" anchor="t" anchorCtr="0">
            <a:noAutofit/>
          </a:bodyPr>
          <a:lstStyle/>
          <a:p>
            <a:pPr>
              <a:spcBef>
                <a:spcPct val="0"/>
              </a:spcBef>
            </a:pPr>
            <a:r>
              <a:rPr lang="en" sz="12800" dirty="0">
                <a:solidFill>
                  <a:srgbClr val="FFB600"/>
                </a:solidFill>
              </a:rPr>
              <a:t>Thank you!</a:t>
            </a:r>
            <a:endParaRPr sz="12800" dirty="0">
              <a:solidFill>
                <a:srgbClr val="FFB600"/>
              </a:solidFill>
            </a:endParaRPr>
          </a:p>
        </p:txBody>
      </p:sp>
      <p:sp>
        <p:nvSpPr>
          <p:cNvPr id="365" name="Google Shape;365;p35"/>
          <p:cNvSpPr txBox="1">
            <a:spLocks noGrp="1"/>
          </p:cNvSpPr>
          <p:nvPr>
            <p:ph type="subTitle" idx="4294967295"/>
            <p:custDataLst>
              <p:tags r:id="rId3"/>
            </p:custDataLst>
          </p:nvPr>
        </p:nvSpPr>
        <p:spPr>
          <a:xfrm>
            <a:off x="0" y="3813175"/>
            <a:ext cx="8791575" cy="2574925"/>
          </a:xfrm>
          <a:prstGeom prst="rect">
            <a:avLst/>
          </a:prstGeom>
        </p:spPr>
        <p:txBody>
          <a:bodyPr spcFirstLastPara="1" wrap="square" lIns="121897" tIns="121897" rIns="121897" bIns="121897" anchor="t" anchorCtr="0">
            <a:noAutofit/>
          </a:bodyPr>
          <a:lstStyle/>
          <a:p>
            <a:pPr marL="0" indent="0">
              <a:spcBef>
                <a:spcPts val="800"/>
              </a:spcBef>
              <a:buNone/>
            </a:pPr>
            <a:r>
              <a:rPr lang="en" sz="4800" b="1" dirty="0"/>
              <a:t>Any questions?</a:t>
            </a:r>
          </a:p>
          <a:p>
            <a:pPr marL="0" indent="0">
              <a:spcBef>
                <a:spcPts val="800"/>
              </a:spcBef>
              <a:buClr>
                <a:schemeClr val="dk1"/>
              </a:buClr>
              <a:buSzPts val="1100"/>
              <a:buNone/>
            </a:pPr>
            <a:r>
              <a:rPr lang="en" dirty="0"/>
              <a:t>You can comment below &lt;3</a:t>
            </a:r>
            <a:endParaRPr sz="4800" b="1" dirty="0"/>
          </a:p>
        </p:txBody>
      </p:sp>
      <p:sp>
        <p:nvSpPr>
          <p:cNvPr id="366" name="Google Shape;366;p35"/>
          <p:cNvSpPr/>
          <p:nvPr>
            <p:custDataLst>
              <p:tags r:id="rId4"/>
            </p:custDataLst>
          </p:nvPr>
        </p:nvSpPr>
        <p:spPr>
          <a:xfrm>
            <a:off x="10738980" y="437087"/>
            <a:ext cx="1064009" cy="96778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B600"/>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
        <p:nvSpPr>
          <p:cNvPr id="6" name="Google Shape;310;p42"/>
          <p:cNvSpPr/>
          <p:nvPr>
            <p:custDataLst>
              <p:tags r:id="rId5"/>
            </p:custDataLst>
          </p:nvPr>
        </p:nvSpPr>
        <p:spPr>
          <a:xfrm>
            <a:off x="9209848" y="1866435"/>
            <a:ext cx="2126803" cy="1655497"/>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0B5394"/>
          </a:solidFill>
          <a:ln>
            <a:noFill/>
          </a:ln>
        </p:spPr>
        <p:txBody>
          <a:bodyPr spcFirstLastPara="1" wrap="square" lIns="121897" tIns="121897" rIns="121897" bIns="121897" anchor="ctr" anchorCtr="0">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4114865091"/>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8" name="applause.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9" name="applause.wav"/>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mph" presetSubtype="2" repeatCount="indefinite" fill="hold" nodeType="clickEffect">
                                  <p:stCondLst>
                                    <p:cond delay="0"/>
                                  </p:stCondLst>
                                  <p:childTnLst>
                                    <p:animClr clrSpc="rgb" dir="cw">
                                      <p:cBhvr>
                                        <p:cTn id="6" dur="4000" fill="hold"/>
                                        <p:tgtEl>
                                          <p:spTgt spid="364"/>
                                        </p:tgtEl>
                                        <p:attrNameLst>
                                          <p:attrName>fillcolor</p:attrName>
                                        </p:attrNameLst>
                                      </p:cBhvr>
                                      <p:to>
                                        <a:schemeClr val="accent2"/>
                                      </p:to>
                                    </p:animClr>
                                    <p:set>
                                      <p:cBhvr>
                                        <p:cTn id="7" dur="4000" fill="hold"/>
                                        <p:tgtEl>
                                          <p:spTgt spid="364"/>
                                        </p:tgtEl>
                                        <p:attrNameLst>
                                          <p:attrName>fill.type</p:attrName>
                                        </p:attrNameLst>
                                      </p:cBhvr>
                                      <p:to>
                                        <p:strVal val="solid"/>
                                      </p:to>
                                    </p:set>
                                    <p:set>
                                      <p:cBhvr>
                                        <p:cTn id="8" dur="4000" fill="hold"/>
                                        <p:tgtEl>
                                          <p:spTgt spid="36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6"/>
                                        </p:tgtEl>
                                        <p:attrNameLst>
                                          <p:attrName>fillcolor</p:attrName>
                                        </p:attrNameLst>
                                      </p:cBhvr>
                                      <p:to>
                                        <a:schemeClr val="accent2"/>
                                      </p:to>
                                    </p:animClr>
                                    <p:set>
                                      <p:cBhvr>
                                        <p:cTn id="11" dur="2000" fill="hold"/>
                                        <p:tgtEl>
                                          <p:spTgt spid="6"/>
                                        </p:tgtEl>
                                        <p:attrNameLst>
                                          <p:attrName>fill.type</p:attrName>
                                        </p:attrNameLst>
                                      </p:cBhvr>
                                      <p:to>
                                        <p:strVal val="solid"/>
                                      </p:to>
                                    </p:set>
                                    <p:set>
                                      <p:cBhvr>
                                        <p:cTn id="12" dur="2000" fill="hold"/>
                                        <p:tgtEl>
                                          <p:spTgt spid="6"/>
                                        </p:tgtEl>
                                        <p:attrNameLst>
                                          <p:attrName>fill.on</p:attrName>
                                        </p:attrNameLst>
                                      </p:cBhvr>
                                      <p:to>
                                        <p:strVal val="true"/>
                                      </p:to>
                                    </p:set>
                                  </p:childTnLst>
                                </p:cTn>
                              </p:par>
                            </p:childTnLst>
                          </p:cTn>
                        </p:par>
                      </p:childTnLst>
                    </p:cTn>
                  </p:par>
                  <p:par>
                    <p:cTn id="13" fill="hold" nodeType="clickPar">
                      <p:stCondLst>
                        <p:cond delay="indefinite"/>
                      </p:stCondLst>
                      <p:childTnLst>
                        <p:par>
                          <p:cTn id="14" fill="hold" nodeType="afterGroup">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65">
                                            <p:txEl>
                                              <p:pRg st="0" end="0"/>
                                            </p:txEl>
                                          </p:spTgt>
                                        </p:tgtEl>
                                        <p:attrNameLst>
                                          <p:attrName>style.visibility</p:attrName>
                                        </p:attrNameLst>
                                      </p:cBhvr>
                                      <p:to>
                                        <p:strVal val="visible"/>
                                      </p:to>
                                    </p:set>
                                    <p:anim calcmode="lin" valueType="num">
                                      <p:cBhvr>
                                        <p:cTn id="17" dur="1000" fill="hold"/>
                                        <p:tgtEl>
                                          <p:spTgt spid="365">
                                            <p:txEl>
                                              <p:pRg st="0" end="0"/>
                                            </p:txEl>
                                          </p:spTgt>
                                        </p:tgtEl>
                                        <p:attrNameLst>
                                          <p:attrName>ppt_w</p:attrName>
                                        </p:attrNameLst>
                                      </p:cBhvr>
                                      <p:tavLst>
                                        <p:tav tm="0">
                                          <p:val>
                                            <p:fltVal val="0"/>
                                          </p:val>
                                        </p:tav>
                                        <p:tav tm="100000">
                                          <p:val>
                                            <p:strVal val="#ppt_w"/>
                                          </p:val>
                                        </p:tav>
                                      </p:tavLst>
                                    </p:anim>
                                    <p:anim calcmode="lin" valueType="num">
                                      <p:cBhvr>
                                        <p:cTn id="18" dur="1000" fill="hold"/>
                                        <p:tgtEl>
                                          <p:spTgt spid="365">
                                            <p:txEl>
                                              <p:pRg st="0" end="0"/>
                                            </p:txEl>
                                          </p:spTgt>
                                        </p:tgtEl>
                                        <p:attrNameLst>
                                          <p:attrName>ppt_h</p:attrName>
                                        </p:attrNameLst>
                                      </p:cBhvr>
                                      <p:tavLst>
                                        <p:tav tm="0">
                                          <p:val>
                                            <p:fltVal val="0"/>
                                          </p:val>
                                        </p:tav>
                                        <p:tav tm="100000">
                                          <p:val>
                                            <p:strVal val="#ppt_h"/>
                                          </p:val>
                                        </p:tav>
                                      </p:tavLst>
                                    </p:anim>
                                    <p:anim calcmode="lin" valueType="num">
                                      <p:cBhvr>
                                        <p:cTn id="19" dur="1000" fill="hold"/>
                                        <p:tgtEl>
                                          <p:spTgt spid="365">
                                            <p:txEl>
                                              <p:pRg st="0" end="0"/>
                                            </p:txEl>
                                          </p:spTgt>
                                        </p:tgtEl>
                                        <p:attrNameLst>
                                          <p:attrName>style.rotation</p:attrName>
                                        </p:attrNameLst>
                                      </p:cBhvr>
                                      <p:tavLst>
                                        <p:tav tm="0">
                                          <p:val>
                                            <p:fltVal val="90"/>
                                          </p:val>
                                        </p:tav>
                                        <p:tav tm="100000">
                                          <p:val>
                                            <p:fltVal val="0"/>
                                          </p:val>
                                        </p:tav>
                                      </p:tavLst>
                                    </p:anim>
                                    <p:animEffect transition="in" filter="fade">
                                      <p:cBhvr>
                                        <p:cTn id="20" dur="1000"/>
                                        <p:tgtEl>
                                          <p:spTgt spid="365">
                                            <p:txEl>
                                              <p:pRg st="0" end="0"/>
                                            </p:txEl>
                                          </p:spTgt>
                                        </p:tgtEl>
                                      </p:cBhvr>
                                    </p:animEffect>
                                  </p:childTnLst>
                                </p:cTn>
                              </p:par>
                            </p:childTnLst>
                          </p:cTn>
                        </p:par>
                      </p:childTnLst>
                    </p:cTn>
                  </p:par>
                  <p:par>
                    <p:cTn id="21" fill="hold" nodeType="clickPar">
                      <p:stCondLst>
                        <p:cond delay="indefinite"/>
                      </p:stCondLst>
                      <p:childTnLst>
                        <p:par>
                          <p:cTn id="22" fill="hold" nodeType="afterGroup">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365">
                                            <p:txEl>
                                              <p:pRg st="1" end="1"/>
                                            </p:txEl>
                                          </p:spTgt>
                                        </p:tgtEl>
                                        <p:attrNameLst>
                                          <p:attrName>style.visibility</p:attrName>
                                        </p:attrNameLst>
                                      </p:cBhvr>
                                      <p:to>
                                        <p:strVal val="visible"/>
                                      </p:to>
                                    </p:set>
                                    <p:anim calcmode="lin" valueType="num">
                                      <p:cBhvr>
                                        <p:cTn id="25" dur="1000" fill="hold"/>
                                        <p:tgtEl>
                                          <p:spTgt spid="365">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65">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65">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43"/>
          <p:cNvSpPr txBox="1">
            <a:spLocks noGrp="1"/>
          </p:cNvSpPr>
          <p:nvPr>
            <p:ph type="ctrTitle"/>
            <p:custDataLst>
              <p:tags r:id="rId1"/>
            </p:custDataLst>
          </p:nvPr>
        </p:nvSpPr>
        <p:spPr>
          <a:xfrm>
            <a:off x="1483705" y="1344412"/>
            <a:ext cx="3848047" cy="977200"/>
          </a:xfrm>
          <a:prstGeom prst="rect">
            <a:avLst/>
          </a:prstGeom>
        </p:spPr>
        <p:txBody>
          <a:bodyPr spcFirstLastPara="1" wrap="square" lIns="91425" tIns="91425" rIns="91425" bIns="91425" anchor="b" anchorCtr="0">
            <a:noAutofit/>
          </a:bodyPr>
          <a:lstStyle/>
          <a:p>
            <a:pPr marL="0" lvl="0" indent="0" algn="l" rtl="0">
              <a:spcBef>
                <a:spcPct val="0"/>
              </a:spcBef>
              <a:spcAft>
                <a:spcPct val="0"/>
              </a:spcAft>
              <a:buNone/>
            </a:pPr>
            <a:r>
              <a:rPr lang="en" sz="5333"/>
              <a:t>THANKS !</a:t>
            </a:r>
            <a:endParaRPr sz="5333"/>
          </a:p>
        </p:txBody>
      </p:sp>
      <p:grpSp>
        <p:nvGrpSpPr>
          <p:cNvPr id="1358" name="Google Shape;1358;p43"/>
          <p:cNvGrpSpPr/>
          <p:nvPr>
            <p:custDataLst>
              <p:tags r:id="rId2"/>
            </p:custDataLst>
          </p:nvPr>
        </p:nvGrpSpPr>
        <p:grpSpPr>
          <a:xfrm>
            <a:off x="6271601" y="657227"/>
            <a:ext cx="5692049" cy="5179194"/>
            <a:chOff x="6029577" y="1010736"/>
            <a:chExt cx="4636981" cy="4969723"/>
          </a:xfrm>
        </p:grpSpPr>
        <p:sp>
          <p:nvSpPr>
            <p:cNvPr id="1359" name="Google Shape;1359;p43"/>
            <p:cNvSpPr/>
            <p:nvPr>
              <p:custDataLst>
                <p:tags r:id="rId28"/>
              </p:custDataLst>
            </p:nvPr>
          </p:nvSpPr>
          <p:spPr>
            <a:xfrm>
              <a:off x="7773789" y="3239510"/>
              <a:ext cx="880108" cy="567196"/>
            </a:xfrm>
            <a:custGeom>
              <a:avLst/>
              <a:gdLst/>
              <a:ahLst/>
              <a:cxnLst/>
              <a:rect l="l" t="t" r="r" b="b"/>
              <a:pathLst>
                <a:path w="16423" h="10584" extrusionOk="0">
                  <a:moveTo>
                    <a:pt x="4108" y="1879"/>
                  </a:moveTo>
                  <a:cubicBezTo>
                    <a:pt x="4258" y="2095"/>
                    <a:pt x="4409" y="2306"/>
                    <a:pt x="4552" y="2503"/>
                  </a:cubicBezTo>
                  <a:cubicBezTo>
                    <a:pt x="4354" y="3227"/>
                    <a:pt x="4217" y="3850"/>
                    <a:pt x="4001" y="4451"/>
                  </a:cubicBezTo>
                  <a:cubicBezTo>
                    <a:pt x="3946" y="4611"/>
                    <a:pt x="3658" y="4689"/>
                    <a:pt x="3475" y="4809"/>
                  </a:cubicBezTo>
                  <a:cubicBezTo>
                    <a:pt x="3383" y="4611"/>
                    <a:pt x="3191" y="4395"/>
                    <a:pt x="3218" y="4218"/>
                  </a:cubicBezTo>
                  <a:cubicBezTo>
                    <a:pt x="3309" y="3621"/>
                    <a:pt x="3447" y="3032"/>
                    <a:pt x="3631" y="2457"/>
                  </a:cubicBezTo>
                  <a:cubicBezTo>
                    <a:pt x="3699" y="2237"/>
                    <a:pt x="3943" y="2071"/>
                    <a:pt x="4108" y="1879"/>
                  </a:cubicBezTo>
                  <a:close/>
                  <a:moveTo>
                    <a:pt x="8083" y="2960"/>
                  </a:moveTo>
                  <a:cubicBezTo>
                    <a:pt x="8090" y="2960"/>
                    <a:pt x="8098" y="2961"/>
                    <a:pt x="8104" y="2962"/>
                  </a:cubicBezTo>
                  <a:cubicBezTo>
                    <a:pt x="8250" y="2984"/>
                    <a:pt x="8448" y="3126"/>
                    <a:pt x="8494" y="3263"/>
                  </a:cubicBezTo>
                  <a:cubicBezTo>
                    <a:pt x="8576" y="3516"/>
                    <a:pt x="8567" y="3800"/>
                    <a:pt x="8599" y="4121"/>
                  </a:cubicBezTo>
                  <a:cubicBezTo>
                    <a:pt x="8530" y="4474"/>
                    <a:pt x="8480" y="4872"/>
                    <a:pt x="8360" y="5252"/>
                  </a:cubicBezTo>
                  <a:cubicBezTo>
                    <a:pt x="8321" y="5384"/>
                    <a:pt x="8118" y="5566"/>
                    <a:pt x="8000" y="5566"/>
                  </a:cubicBezTo>
                  <a:cubicBezTo>
                    <a:pt x="7995" y="5566"/>
                    <a:pt x="7990" y="5565"/>
                    <a:pt x="7985" y="5564"/>
                  </a:cubicBezTo>
                  <a:cubicBezTo>
                    <a:pt x="7829" y="5546"/>
                    <a:pt x="7568" y="5348"/>
                    <a:pt x="7568" y="5234"/>
                  </a:cubicBezTo>
                  <a:cubicBezTo>
                    <a:pt x="7581" y="4552"/>
                    <a:pt x="7641" y="3868"/>
                    <a:pt x="7728" y="3194"/>
                  </a:cubicBezTo>
                  <a:cubicBezTo>
                    <a:pt x="7741" y="3100"/>
                    <a:pt x="7958" y="2960"/>
                    <a:pt x="8083" y="2960"/>
                  </a:cubicBezTo>
                  <a:close/>
                  <a:moveTo>
                    <a:pt x="13027" y="4001"/>
                  </a:moveTo>
                  <a:cubicBezTo>
                    <a:pt x="13174" y="4006"/>
                    <a:pt x="13376" y="4199"/>
                    <a:pt x="13439" y="4355"/>
                  </a:cubicBezTo>
                  <a:cubicBezTo>
                    <a:pt x="13536" y="4580"/>
                    <a:pt x="13526" y="4849"/>
                    <a:pt x="13563" y="5088"/>
                  </a:cubicBezTo>
                  <a:cubicBezTo>
                    <a:pt x="13472" y="5466"/>
                    <a:pt x="13613" y="6027"/>
                    <a:pt x="13048" y="6027"/>
                  </a:cubicBezTo>
                  <a:cubicBezTo>
                    <a:pt x="13046" y="6027"/>
                    <a:pt x="13043" y="6027"/>
                    <a:pt x="13041" y="6027"/>
                  </a:cubicBezTo>
                  <a:cubicBezTo>
                    <a:pt x="12505" y="6023"/>
                    <a:pt x="12532" y="5495"/>
                    <a:pt x="12518" y="5106"/>
                  </a:cubicBezTo>
                  <a:cubicBezTo>
                    <a:pt x="12514" y="4854"/>
                    <a:pt x="12532" y="4584"/>
                    <a:pt x="12623" y="4355"/>
                  </a:cubicBezTo>
                  <a:cubicBezTo>
                    <a:pt x="12684" y="4199"/>
                    <a:pt x="12890" y="4001"/>
                    <a:pt x="13027" y="4001"/>
                  </a:cubicBezTo>
                  <a:close/>
                  <a:moveTo>
                    <a:pt x="2345" y="6705"/>
                  </a:moveTo>
                  <a:cubicBezTo>
                    <a:pt x="2390" y="6705"/>
                    <a:pt x="2428" y="6712"/>
                    <a:pt x="2443" y="6729"/>
                  </a:cubicBezTo>
                  <a:cubicBezTo>
                    <a:pt x="2545" y="6835"/>
                    <a:pt x="2581" y="7003"/>
                    <a:pt x="2695" y="7270"/>
                  </a:cubicBezTo>
                  <a:cubicBezTo>
                    <a:pt x="2438" y="7668"/>
                    <a:pt x="2173" y="8113"/>
                    <a:pt x="1870" y="8530"/>
                  </a:cubicBezTo>
                  <a:cubicBezTo>
                    <a:pt x="1831" y="8582"/>
                    <a:pt x="1712" y="8614"/>
                    <a:pt x="1610" y="8614"/>
                  </a:cubicBezTo>
                  <a:cubicBezTo>
                    <a:pt x="1559" y="8614"/>
                    <a:pt x="1512" y="8606"/>
                    <a:pt x="1481" y="8589"/>
                  </a:cubicBezTo>
                  <a:cubicBezTo>
                    <a:pt x="1384" y="8539"/>
                    <a:pt x="1270" y="8315"/>
                    <a:pt x="1306" y="8242"/>
                  </a:cubicBezTo>
                  <a:cubicBezTo>
                    <a:pt x="1550" y="7742"/>
                    <a:pt x="1824" y="7251"/>
                    <a:pt x="2114" y="6780"/>
                  </a:cubicBezTo>
                  <a:cubicBezTo>
                    <a:pt x="2141" y="6734"/>
                    <a:pt x="2256" y="6705"/>
                    <a:pt x="2345" y="6705"/>
                  </a:cubicBezTo>
                  <a:close/>
                  <a:moveTo>
                    <a:pt x="5391" y="6500"/>
                  </a:moveTo>
                  <a:cubicBezTo>
                    <a:pt x="5524" y="6673"/>
                    <a:pt x="5694" y="6835"/>
                    <a:pt x="5776" y="7031"/>
                  </a:cubicBezTo>
                  <a:cubicBezTo>
                    <a:pt x="5844" y="7188"/>
                    <a:pt x="5808" y="7388"/>
                    <a:pt x="5817" y="7664"/>
                  </a:cubicBezTo>
                  <a:cubicBezTo>
                    <a:pt x="5780" y="7884"/>
                    <a:pt x="5780" y="8209"/>
                    <a:pt x="5656" y="8485"/>
                  </a:cubicBezTo>
                  <a:cubicBezTo>
                    <a:pt x="5570" y="8673"/>
                    <a:pt x="5317" y="8787"/>
                    <a:pt x="5134" y="8934"/>
                  </a:cubicBezTo>
                  <a:cubicBezTo>
                    <a:pt x="5019" y="8751"/>
                    <a:pt x="4813" y="8568"/>
                    <a:pt x="4809" y="8379"/>
                  </a:cubicBezTo>
                  <a:cubicBezTo>
                    <a:pt x="4799" y="7905"/>
                    <a:pt x="4846" y="7430"/>
                    <a:pt x="4950" y="6967"/>
                  </a:cubicBezTo>
                  <a:cubicBezTo>
                    <a:pt x="4987" y="6789"/>
                    <a:pt x="5235" y="6656"/>
                    <a:pt x="5391" y="6500"/>
                  </a:cubicBezTo>
                  <a:close/>
                  <a:moveTo>
                    <a:pt x="10611" y="6238"/>
                  </a:moveTo>
                  <a:cubicBezTo>
                    <a:pt x="10753" y="6238"/>
                    <a:pt x="10980" y="6371"/>
                    <a:pt x="11024" y="6490"/>
                  </a:cubicBezTo>
                  <a:cubicBezTo>
                    <a:pt x="11134" y="6812"/>
                    <a:pt x="11161" y="7159"/>
                    <a:pt x="11221" y="7499"/>
                  </a:cubicBezTo>
                  <a:cubicBezTo>
                    <a:pt x="11147" y="7925"/>
                    <a:pt x="11116" y="8351"/>
                    <a:pt x="10987" y="8745"/>
                  </a:cubicBezTo>
                  <a:cubicBezTo>
                    <a:pt x="10936" y="8901"/>
                    <a:pt x="10694" y="9075"/>
                    <a:pt x="10520" y="9090"/>
                  </a:cubicBezTo>
                  <a:cubicBezTo>
                    <a:pt x="10518" y="9090"/>
                    <a:pt x="10516" y="9090"/>
                    <a:pt x="10514" y="9090"/>
                  </a:cubicBezTo>
                  <a:cubicBezTo>
                    <a:pt x="10407" y="9090"/>
                    <a:pt x="10181" y="8831"/>
                    <a:pt x="10175" y="8690"/>
                  </a:cubicBezTo>
                  <a:cubicBezTo>
                    <a:pt x="10158" y="7980"/>
                    <a:pt x="10185" y="7270"/>
                    <a:pt x="10236" y="6564"/>
                  </a:cubicBezTo>
                  <a:cubicBezTo>
                    <a:pt x="10249" y="6440"/>
                    <a:pt x="10465" y="6252"/>
                    <a:pt x="10598" y="6238"/>
                  </a:cubicBezTo>
                  <a:cubicBezTo>
                    <a:pt x="10602" y="6238"/>
                    <a:pt x="10606" y="6238"/>
                    <a:pt x="10611" y="6238"/>
                  </a:cubicBezTo>
                  <a:close/>
                  <a:moveTo>
                    <a:pt x="2109" y="0"/>
                  </a:moveTo>
                  <a:cubicBezTo>
                    <a:pt x="2086" y="101"/>
                    <a:pt x="2068" y="188"/>
                    <a:pt x="2050" y="276"/>
                  </a:cubicBezTo>
                  <a:cubicBezTo>
                    <a:pt x="1600" y="2196"/>
                    <a:pt x="1156" y="4121"/>
                    <a:pt x="698" y="6042"/>
                  </a:cubicBezTo>
                  <a:cubicBezTo>
                    <a:pt x="491" y="6894"/>
                    <a:pt x="230" y="7733"/>
                    <a:pt x="33" y="8585"/>
                  </a:cubicBezTo>
                  <a:cubicBezTo>
                    <a:pt x="0" y="8728"/>
                    <a:pt x="143" y="9035"/>
                    <a:pt x="266" y="9071"/>
                  </a:cubicBezTo>
                  <a:cubicBezTo>
                    <a:pt x="1898" y="9566"/>
                    <a:pt x="3521" y="10152"/>
                    <a:pt x="5194" y="10464"/>
                  </a:cubicBezTo>
                  <a:cubicBezTo>
                    <a:pt x="5673" y="10552"/>
                    <a:pt x="6168" y="10584"/>
                    <a:pt x="6667" y="10584"/>
                  </a:cubicBezTo>
                  <a:cubicBezTo>
                    <a:pt x="7341" y="10584"/>
                    <a:pt x="8024" y="10525"/>
                    <a:pt x="8690" y="10464"/>
                  </a:cubicBezTo>
                  <a:cubicBezTo>
                    <a:pt x="11454" y="10213"/>
                    <a:pt x="13852" y="8787"/>
                    <a:pt x="16423" y="7958"/>
                  </a:cubicBezTo>
                  <a:cubicBezTo>
                    <a:pt x="16299" y="6349"/>
                    <a:pt x="16176" y="4786"/>
                    <a:pt x="16056" y="3236"/>
                  </a:cubicBezTo>
                  <a:cubicBezTo>
                    <a:pt x="11235" y="2962"/>
                    <a:pt x="6468" y="2411"/>
                    <a:pt x="2109" y="0"/>
                  </a:cubicBezTo>
                  <a:close/>
                </a:path>
              </a:pathLst>
            </a:custGeom>
            <a:solidFill>
              <a:srgbClr val="A6DFD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0" name="Google Shape;1360;p43"/>
            <p:cNvSpPr/>
            <p:nvPr>
              <p:custDataLst>
                <p:tags r:id="rId29"/>
              </p:custDataLst>
            </p:nvPr>
          </p:nvSpPr>
          <p:spPr>
            <a:xfrm>
              <a:off x="8170952" y="2656875"/>
              <a:ext cx="470895" cy="510499"/>
            </a:xfrm>
            <a:custGeom>
              <a:avLst/>
              <a:gdLst/>
              <a:ahLst/>
              <a:cxnLst/>
              <a:rect l="l" t="t" r="r" b="b"/>
              <a:pathLst>
                <a:path w="8787" h="9526" extrusionOk="0">
                  <a:moveTo>
                    <a:pt x="4299" y="1966"/>
                  </a:moveTo>
                  <a:cubicBezTo>
                    <a:pt x="4301" y="1966"/>
                    <a:pt x="4303" y="1966"/>
                    <a:pt x="4305" y="1966"/>
                  </a:cubicBezTo>
                  <a:cubicBezTo>
                    <a:pt x="4465" y="1986"/>
                    <a:pt x="4695" y="2076"/>
                    <a:pt x="4749" y="2205"/>
                  </a:cubicBezTo>
                  <a:cubicBezTo>
                    <a:pt x="4937" y="2618"/>
                    <a:pt x="5062" y="3057"/>
                    <a:pt x="5227" y="3529"/>
                  </a:cubicBezTo>
                  <a:cubicBezTo>
                    <a:pt x="5126" y="3677"/>
                    <a:pt x="5052" y="3901"/>
                    <a:pt x="4928" y="3937"/>
                  </a:cubicBezTo>
                  <a:cubicBezTo>
                    <a:pt x="4893" y="3947"/>
                    <a:pt x="4850" y="3952"/>
                    <a:pt x="4803" y="3952"/>
                  </a:cubicBezTo>
                  <a:cubicBezTo>
                    <a:pt x="4638" y="3952"/>
                    <a:pt x="4431" y="3894"/>
                    <a:pt x="4406" y="3823"/>
                  </a:cubicBezTo>
                  <a:cubicBezTo>
                    <a:pt x="4231" y="3300"/>
                    <a:pt x="4112" y="2755"/>
                    <a:pt x="4011" y="2214"/>
                  </a:cubicBezTo>
                  <a:cubicBezTo>
                    <a:pt x="3998" y="2147"/>
                    <a:pt x="4203" y="1966"/>
                    <a:pt x="4299" y="1966"/>
                  </a:cubicBezTo>
                  <a:close/>
                  <a:moveTo>
                    <a:pt x="1780" y="2235"/>
                  </a:moveTo>
                  <a:cubicBezTo>
                    <a:pt x="2175" y="2235"/>
                    <a:pt x="2197" y="2618"/>
                    <a:pt x="2224" y="2934"/>
                  </a:cubicBezTo>
                  <a:cubicBezTo>
                    <a:pt x="2247" y="3186"/>
                    <a:pt x="2278" y="3451"/>
                    <a:pt x="2219" y="3689"/>
                  </a:cubicBezTo>
                  <a:lnTo>
                    <a:pt x="2219" y="3690"/>
                  </a:lnTo>
                  <a:cubicBezTo>
                    <a:pt x="2173" y="3869"/>
                    <a:pt x="1990" y="4011"/>
                    <a:pt x="1866" y="4166"/>
                  </a:cubicBezTo>
                  <a:cubicBezTo>
                    <a:pt x="1706" y="4024"/>
                    <a:pt x="1499" y="3905"/>
                    <a:pt x="1403" y="3731"/>
                  </a:cubicBezTo>
                  <a:cubicBezTo>
                    <a:pt x="1321" y="3565"/>
                    <a:pt x="1361" y="3336"/>
                    <a:pt x="1348" y="3140"/>
                  </a:cubicBezTo>
                  <a:lnTo>
                    <a:pt x="1361" y="3140"/>
                  </a:lnTo>
                  <a:cubicBezTo>
                    <a:pt x="1361" y="3085"/>
                    <a:pt x="1357" y="3030"/>
                    <a:pt x="1361" y="2975"/>
                  </a:cubicBezTo>
                  <a:cubicBezTo>
                    <a:pt x="1380" y="2677"/>
                    <a:pt x="1302" y="2269"/>
                    <a:pt x="1724" y="2237"/>
                  </a:cubicBezTo>
                  <a:cubicBezTo>
                    <a:pt x="1744" y="2235"/>
                    <a:pt x="1763" y="2235"/>
                    <a:pt x="1780" y="2235"/>
                  </a:cubicBezTo>
                  <a:close/>
                  <a:moveTo>
                    <a:pt x="6838" y="4973"/>
                  </a:moveTo>
                  <a:cubicBezTo>
                    <a:pt x="6956" y="4973"/>
                    <a:pt x="7158" y="5219"/>
                    <a:pt x="7229" y="5390"/>
                  </a:cubicBezTo>
                  <a:cubicBezTo>
                    <a:pt x="7307" y="5583"/>
                    <a:pt x="7271" y="5821"/>
                    <a:pt x="7280" y="5968"/>
                  </a:cubicBezTo>
                  <a:cubicBezTo>
                    <a:pt x="7280" y="6092"/>
                    <a:pt x="7284" y="6147"/>
                    <a:pt x="7280" y="6202"/>
                  </a:cubicBezTo>
                  <a:cubicBezTo>
                    <a:pt x="7275" y="6531"/>
                    <a:pt x="7339" y="6945"/>
                    <a:pt x="6886" y="6976"/>
                  </a:cubicBezTo>
                  <a:cubicBezTo>
                    <a:pt x="6867" y="6978"/>
                    <a:pt x="6849" y="6979"/>
                    <a:pt x="6831" y="6979"/>
                  </a:cubicBezTo>
                  <a:cubicBezTo>
                    <a:pt x="6425" y="6979"/>
                    <a:pt x="6347" y="6590"/>
                    <a:pt x="6317" y="6253"/>
                  </a:cubicBezTo>
                  <a:cubicBezTo>
                    <a:pt x="6294" y="5964"/>
                    <a:pt x="6272" y="5653"/>
                    <a:pt x="6359" y="5386"/>
                  </a:cubicBezTo>
                  <a:cubicBezTo>
                    <a:pt x="6418" y="5207"/>
                    <a:pt x="6648" y="5005"/>
                    <a:pt x="6826" y="4974"/>
                  </a:cubicBezTo>
                  <a:cubicBezTo>
                    <a:pt x="6830" y="4973"/>
                    <a:pt x="6834" y="4973"/>
                    <a:pt x="6838" y="4973"/>
                  </a:cubicBezTo>
                  <a:close/>
                  <a:moveTo>
                    <a:pt x="3475" y="4876"/>
                  </a:moveTo>
                  <a:cubicBezTo>
                    <a:pt x="3480" y="4876"/>
                    <a:pt x="3485" y="4876"/>
                    <a:pt x="3489" y="4877"/>
                  </a:cubicBezTo>
                  <a:cubicBezTo>
                    <a:pt x="3659" y="4895"/>
                    <a:pt x="3874" y="5079"/>
                    <a:pt x="3943" y="5243"/>
                  </a:cubicBezTo>
                  <a:cubicBezTo>
                    <a:pt x="4039" y="5487"/>
                    <a:pt x="4021" y="5780"/>
                    <a:pt x="4053" y="6064"/>
                  </a:cubicBezTo>
                  <a:cubicBezTo>
                    <a:pt x="3994" y="6421"/>
                    <a:pt x="4158" y="6976"/>
                    <a:pt x="3576" y="6985"/>
                  </a:cubicBezTo>
                  <a:cubicBezTo>
                    <a:pt x="3574" y="6985"/>
                    <a:pt x="3571" y="6985"/>
                    <a:pt x="3569" y="6985"/>
                  </a:cubicBezTo>
                  <a:cubicBezTo>
                    <a:pt x="3008" y="6985"/>
                    <a:pt x="3017" y="6457"/>
                    <a:pt x="3013" y="6041"/>
                  </a:cubicBezTo>
                  <a:cubicBezTo>
                    <a:pt x="3004" y="5771"/>
                    <a:pt x="3013" y="5486"/>
                    <a:pt x="3100" y="5239"/>
                  </a:cubicBezTo>
                  <a:cubicBezTo>
                    <a:pt x="3148" y="5085"/>
                    <a:pt x="3353" y="4876"/>
                    <a:pt x="3475" y="4876"/>
                  </a:cubicBezTo>
                  <a:close/>
                  <a:moveTo>
                    <a:pt x="5324" y="7081"/>
                  </a:moveTo>
                  <a:cubicBezTo>
                    <a:pt x="5735" y="7081"/>
                    <a:pt x="5718" y="7556"/>
                    <a:pt x="5749" y="7879"/>
                  </a:cubicBezTo>
                  <a:cubicBezTo>
                    <a:pt x="5786" y="8268"/>
                    <a:pt x="5909" y="8809"/>
                    <a:pt x="5323" y="8819"/>
                  </a:cubicBezTo>
                  <a:cubicBezTo>
                    <a:pt x="5319" y="8819"/>
                    <a:pt x="5314" y="8819"/>
                    <a:pt x="5310" y="8819"/>
                  </a:cubicBezTo>
                  <a:cubicBezTo>
                    <a:pt x="4787" y="8819"/>
                    <a:pt x="4881" y="8298"/>
                    <a:pt x="4736" y="7837"/>
                  </a:cubicBezTo>
                  <a:cubicBezTo>
                    <a:pt x="4919" y="7572"/>
                    <a:pt x="5098" y="7090"/>
                    <a:pt x="5295" y="7082"/>
                  </a:cubicBezTo>
                  <a:cubicBezTo>
                    <a:pt x="5305" y="7081"/>
                    <a:pt x="5314" y="7081"/>
                    <a:pt x="5324" y="7081"/>
                  </a:cubicBezTo>
                  <a:close/>
                  <a:moveTo>
                    <a:pt x="6174" y="1"/>
                  </a:moveTo>
                  <a:cubicBezTo>
                    <a:pt x="5159" y="666"/>
                    <a:pt x="4144" y="956"/>
                    <a:pt x="3112" y="956"/>
                  </a:cubicBezTo>
                  <a:cubicBezTo>
                    <a:pt x="2099" y="956"/>
                    <a:pt x="1070" y="677"/>
                    <a:pt x="10" y="202"/>
                  </a:cubicBezTo>
                  <a:cubicBezTo>
                    <a:pt x="10" y="1861"/>
                    <a:pt x="0" y="3451"/>
                    <a:pt x="10" y="5042"/>
                  </a:cubicBezTo>
                  <a:cubicBezTo>
                    <a:pt x="19" y="6160"/>
                    <a:pt x="624" y="7027"/>
                    <a:pt x="1403" y="7687"/>
                  </a:cubicBezTo>
                  <a:cubicBezTo>
                    <a:pt x="2839" y="8906"/>
                    <a:pt x="4535" y="9526"/>
                    <a:pt x="6415" y="9526"/>
                  </a:cubicBezTo>
                  <a:cubicBezTo>
                    <a:pt x="6521" y="9526"/>
                    <a:pt x="6627" y="9524"/>
                    <a:pt x="6734" y="9520"/>
                  </a:cubicBezTo>
                  <a:cubicBezTo>
                    <a:pt x="6881" y="9514"/>
                    <a:pt x="7064" y="9410"/>
                    <a:pt x="7169" y="9295"/>
                  </a:cubicBezTo>
                  <a:cubicBezTo>
                    <a:pt x="7545" y="8870"/>
                    <a:pt x="7898" y="8424"/>
                    <a:pt x="8246" y="7980"/>
                  </a:cubicBezTo>
                  <a:cubicBezTo>
                    <a:pt x="8357" y="7843"/>
                    <a:pt x="8494" y="7677"/>
                    <a:pt x="8503" y="7517"/>
                  </a:cubicBezTo>
                  <a:cubicBezTo>
                    <a:pt x="8572" y="6293"/>
                    <a:pt x="8787" y="5079"/>
                    <a:pt x="8096" y="3897"/>
                  </a:cubicBezTo>
                  <a:cubicBezTo>
                    <a:pt x="7371" y="2655"/>
                    <a:pt x="6812" y="1316"/>
                    <a:pt x="6174" y="1"/>
                  </a:cubicBezTo>
                  <a:close/>
                </a:path>
              </a:pathLst>
            </a:custGeom>
            <a:solidFill>
              <a:srgbClr val="A6DFD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1" name="Google Shape;1361;p43"/>
            <p:cNvSpPr/>
            <p:nvPr>
              <p:custDataLst>
                <p:tags r:id="rId30"/>
              </p:custDataLst>
            </p:nvPr>
          </p:nvSpPr>
          <p:spPr>
            <a:xfrm>
              <a:off x="8523952" y="2588815"/>
              <a:ext cx="288689" cy="241155"/>
            </a:xfrm>
            <a:custGeom>
              <a:avLst/>
              <a:gdLst/>
              <a:ahLst/>
              <a:cxnLst/>
              <a:rect l="l" t="t" r="r" b="b"/>
              <a:pathLst>
                <a:path w="5387" h="4500" extrusionOk="0">
                  <a:moveTo>
                    <a:pt x="1" y="1"/>
                  </a:moveTo>
                  <a:cubicBezTo>
                    <a:pt x="110" y="377"/>
                    <a:pt x="157" y="707"/>
                    <a:pt x="298" y="991"/>
                  </a:cubicBezTo>
                  <a:cubicBezTo>
                    <a:pt x="844" y="2086"/>
                    <a:pt x="1421" y="3163"/>
                    <a:pt x="2004" y="4240"/>
                  </a:cubicBezTo>
                  <a:cubicBezTo>
                    <a:pt x="2063" y="4353"/>
                    <a:pt x="2228" y="4500"/>
                    <a:pt x="2320" y="4500"/>
                  </a:cubicBezTo>
                  <a:cubicBezTo>
                    <a:pt x="2327" y="4500"/>
                    <a:pt x="2333" y="4499"/>
                    <a:pt x="2338" y="4498"/>
                  </a:cubicBezTo>
                  <a:cubicBezTo>
                    <a:pt x="3337" y="4258"/>
                    <a:pt x="4332" y="3983"/>
                    <a:pt x="5386" y="3705"/>
                  </a:cubicBezTo>
                  <a:cubicBezTo>
                    <a:pt x="4019" y="1751"/>
                    <a:pt x="2288" y="495"/>
                    <a:pt x="1" y="1"/>
                  </a:cubicBezTo>
                  <a:close/>
                </a:path>
              </a:pathLst>
            </a:custGeom>
            <a:solidFill>
              <a:srgbClr val="A6DFD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2" name="Google Shape;1362;p43"/>
            <p:cNvSpPr/>
            <p:nvPr>
              <p:custDataLst>
                <p:tags r:id="rId31"/>
              </p:custDataLst>
            </p:nvPr>
          </p:nvSpPr>
          <p:spPr>
            <a:xfrm>
              <a:off x="7839814" y="2584850"/>
              <a:ext cx="291155" cy="369289"/>
            </a:xfrm>
            <a:custGeom>
              <a:avLst/>
              <a:gdLst/>
              <a:ahLst/>
              <a:cxnLst/>
              <a:rect l="l" t="t" r="r" b="b"/>
              <a:pathLst>
                <a:path w="5433" h="6891" extrusionOk="0">
                  <a:moveTo>
                    <a:pt x="3671" y="1"/>
                  </a:moveTo>
                  <a:cubicBezTo>
                    <a:pt x="3356" y="1"/>
                    <a:pt x="2952" y="255"/>
                    <a:pt x="2678" y="478"/>
                  </a:cubicBezTo>
                  <a:cubicBezTo>
                    <a:pt x="1385" y="1537"/>
                    <a:pt x="836" y="3049"/>
                    <a:pt x="382" y="4580"/>
                  </a:cubicBezTo>
                  <a:cubicBezTo>
                    <a:pt x="162" y="5318"/>
                    <a:pt x="120" y="6111"/>
                    <a:pt x="1" y="6890"/>
                  </a:cubicBezTo>
                  <a:cubicBezTo>
                    <a:pt x="1826" y="6688"/>
                    <a:pt x="3545" y="6500"/>
                    <a:pt x="5424" y="6295"/>
                  </a:cubicBezTo>
                  <a:cubicBezTo>
                    <a:pt x="5424" y="4924"/>
                    <a:pt x="5432" y="3572"/>
                    <a:pt x="5419" y="2216"/>
                  </a:cubicBezTo>
                  <a:cubicBezTo>
                    <a:pt x="5415" y="1890"/>
                    <a:pt x="5350" y="1564"/>
                    <a:pt x="5300" y="1238"/>
                  </a:cubicBezTo>
                  <a:cubicBezTo>
                    <a:pt x="5158" y="377"/>
                    <a:pt x="4433" y="144"/>
                    <a:pt x="3768" y="10"/>
                  </a:cubicBezTo>
                  <a:cubicBezTo>
                    <a:pt x="3737" y="4"/>
                    <a:pt x="3705" y="1"/>
                    <a:pt x="3671" y="1"/>
                  </a:cubicBezTo>
                  <a:close/>
                </a:path>
              </a:pathLst>
            </a:custGeom>
            <a:solidFill>
              <a:srgbClr val="A6DFD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3" name="Google Shape;1363;p43"/>
            <p:cNvSpPr/>
            <p:nvPr>
              <p:custDataLst>
                <p:tags r:id="rId32"/>
              </p:custDataLst>
            </p:nvPr>
          </p:nvSpPr>
          <p:spPr>
            <a:xfrm>
              <a:off x="6199996" y="3161536"/>
              <a:ext cx="388635" cy="167415"/>
            </a:xfrm>
            <a:custGeom>
              <a:avLst/>
              <a:gdLst/>
              <a:ahLst/>
              <a:cxnLst/>
              <a:rect l="l" t="t" r="r" b="b"/>
              <a:pathLst>
                <a:path w="7252" h="3124" extrusionOk="0">
                  <a:moveTo>
                    <a:pt x="4849" y="1"/>
                  </a:moveTo>
                  <a:cubicBezTo>
                    <a:pt x="4766" y="1"/>
                    <a:pt x="4675" y="16"/>
                    <a:pt x="4575" y="44"/>
                  </a:cubicBezTo>
                  <a:cubicBezTo>
                    <a:pt x="3430" y="351"/>
                    <a:pt x="2274" y="644"/>
                    <a:pt x="1128" y="951"/>
                  </a:cubicBezTo>
                  <a:cubicBezTo>
                    <a:pt x="767" y="1047"/>
                    <a:pt x="413" y="1176"/>
                    <a:pt x="1" y="1304"/>
                  </a:cubicBezTo>
                  <a:cubicBezTo>
                    <a:pt x="2485" y="1927"/>
                    <a:pt x="4869" y="2528"/>
                    <a:pt x="7252" y="3124"/>
                  </a:cubicBezTo>
                  <a:cubicBezTo>
                    <a:pt x="6688" y="2147"/>
                    <a:pt x="6001" y="1272"/>
                    <a:pt x="5386" y="351"/>
                  </a:cubicBezTo>
                  <a:cubicBezTo>
                    <a:pt x="5219" y="98"/>
                    <a:pt x="5057" y="1"/>
                    <a:pt x="4849"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4" name="Google Shape;1364;p43"/>
            <p:cNvSpPr/>
            <p:nvPr>
              <p:custDataLst>
                <p:tags r:id="rId33"/>
              </p:custDataLst>
            </p:nvPr>
          </p:nvSpPr>
          <p:spPr>
            <a:xfrm>
              <a:off x="6087509" y="3268771"/>
              <a:ext cx="512428" cy="325291"/>
            </a:xfrm>
            <a:custGeom>
              <a:avLst/>
              <a:gdLst/>
              <a:ahLst/>
              <a:cxnLst/>
              <a:rect l="l" t="t" r="r" b="b"/>
              <a:pathLst>
                <a:path w="9562" h="6070" extrusionOk="0">
                  <a:moveTo>
                    <a:pt x="1" y="1"/>
                  </a:moveTo>
                  <a:lnTo>
                    <a:pt x="1" y="1"/>
                  </a:lnTo>
                  <a:cubicBezTo>
                    <a:pt x="394" y="1509"/>
                    <a:pt x="3144" y="4955"/>
                    <a:pt x="4785" y="6069"/>
                  </a:cubicBezTo>
                  <a:cubicBezTo>
                    <a:pt x="5409" y="5611"/>
                    <a:pt x="5963" y="5088"/>
                    <a:pt x="6614" y="4749"/>
                  </a:cubicBezTo>
                  <a:cubicBezTo>
                    <a:pt x="7824" y="4121"/>
                    <a:pt x="8617" y="3080"/>
                    <a:pt x="9562" y="2095"/>
                  </a:cubicBezTo>
                  <a:cubicBezTo>
                    <a:pt x="6399" y="1223"/>
                    <a:pt x="3328" y="201"/>
                    <a:pt x="1"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5" name="Google Shape;1365;p43"/>
            <p:cNvSpPr/>
            <p:nvPr>
              <p:custDataLst>
                <p:tags r:id="rId34"/>
              </p:custDataLst>
            </p:nvPr>
          </p:nvSpPr>
          <p:spPr>
            <a:xfrm>
              <a:off x="6385418" y="3394762"/>
              <a:ext cx="549351" cy="356695"/>
            </a:xfrm>
            <a:custGeom>
              <a:avLst/>
              <a:gdLst/>
              <a:ahLst/>
              <a:cxnLst/>
              <a:rect l="l" t="t" r="r" b="b"/>
              <a:pathLst>
                <a:path w="10251" h="6656" extrusionOk="0">
                  <a:moveTo>
                    <a:pt x="5171" y="0"/>
                  </a:moveTo>
                  <a:cubicBezTo>
                    <a:pt x="4987" y="0"/>
                    <a:pt x="4847" y="66"/>
                    <a:pt x="4685" y="248"/>
                  </a:cubicBezTo>
                  <a:cubicBezTo>
                    <a:pt x="3589" y="1453"/>
                    <a:pt x="2545" y="2709"/>
                    <a:pt x="995" y="3401"/>
                  </a:cubicBezTo>
                  <a:cubicBezTo>
                    <a:pt x="615" y="3570"/>
                    <a:pt x="330" y="3955"/>
                    <a:pt x="0" y="4240"/>
                  </a:cubicBezTo>
                  <a:cubicBezTo>
                    <a:pt x="79" y="4341"/>
                    <a:pt x="107" y="4396"/>
                    <a:pt x="147" y="4423"/>
                  </a:cubicBezTo>
                  <a:cubicBezTo>
                    <a:pt x="284" y="4514"/>
                    <a:pt x="427" y="4602"/>
                    <a:pt x="568" y="4685"/>
                  </a:cubicBezTo>
                  <a:cubicBezTo>
                    <a:pt x="2177" y="5615"/>
                    <a:pt x="3874" y="6243"/>
                    <a:pt x="5639" y="6655"/>
                  </a:cubicBezTo>
                  <a:lnTo>
                    <a:pt x="5703" y="6394"/>
                  </a:lnTo>
                  <a:cubicBezTo>
                    <a:pt x="5683" y="6392"/>
                    <a:pt x="5663" y="6383"/>
                    <a:pt x="5648" y="6371"/>
                  </a:cubicBezTo>
                  <a:cubicBezTo>
                    <a:pt x="5547" y="6284"/>
                    <a:pt x="5502" y="6018"/>
                    <a:pt x="5566" y="5894"/>
                  </a:cubicBezTo>
                  <a:cubicBezTo>
                    <a:pt x="5681" y="5656"/>
                    <a:pt x="5881" y="5454"/>
                    <a:pt x="6066" y="5257"/>
                  </a:cubicBezTo>
                  <a:cubicBezTo>
                    <a:pt x="7422" y="3822"/>
                    <a:pt x="8779" y="2398"/>
                    <a:pt x="10250" y="852"/>
                  </a:cubicBezTo>
                  <a:cubicBezTo>
                    <a:pt x="8523" y="559"/>
                    <a:pt x="6950" y="307"/>
                    <a:pt x="5387" y="23"/>
                  </a:cubicBezTo>
                  <a:cubicBezTo>
                    <a:pt x="5307" y="9"/>
                    <a:pt x="5236" y="0"/>
                    <a:pt x="5171" y="0"/>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6" name="Google Shape;1366;p43"/>
            <p:cNvSpPr/>
            <p:nvPr>
              <p:custDataLst>
                <p:tags r:id="rId35"/>
              </p:custDataLst>
            </p:nvPr>
          </p:nvSpPr>
          <p:spPr>
            <a:xfrm>
              <a:off x="6518593" y="3140153"/>
              <a:ext cx="420789" cy="256321"/>
            </a:xfrm>
            <a:custGeom>
              <a:avLst/>
              <a:gdLst/>
              <a:ahLst/>
              <a:cxnLst/>
              <a:rect l="l" t="t" r="r" b="b"/>
              <a:pathLst>
                <a:path w="7852" h="4783" extrusionOk="0">
                  <a:moveTo>
                    <a:pt x="2154" y="0"/>
                  </a:moveTo>
                  <a:cubicBezTo>
                    <a:pt x="1446" y="0"/>
                    <a:pt x="728" y="60"/>
                    <a:pt x="1" y="200"/>
                  </a:cubicBezTo>
                  <a:cubicBezTo>
                    <a:pt x="37" y="297"/>
                    <a:pt x="51" y="352"/>
                    <a:pt x="83" y="392"/>
                  </a:cubicBezTo>
                  <a:cubicBezTo>
                    <a:pt x="853" y="1478"/>
                    <a:pt x="1618" y="2569"/>
                    <a:pt x="2407" y="3642"/>
                  </a:cubicBezTo>
                  <a:cubicBezTo>
                    <a:pt x="2508" y="3784"/>
                    <a:pt x="2719" y="3889"/>
                    <a:pt x="2893" y="3926"/>
                  </a:cubicBezTo>
                  <a:cubicBezTo>
                    <a:pt x="3901" y="4118"/>
                    <a:pt x="4910" y="4288"/>
                    <a:pt x="5918" y="4458"/>
                  </a:cubicBezTo>
                  <a:cubicBezTo>
                    <a:pt x="6551" y="4568"/>
                    <a:pt x="7187" y="4669"/>
                    <a:pt x="7852" y="4783"/>
                  </a:cubicBezTo>
                  <a:cubicBezTo>
                    <a:pt x="7298" y="3353"/>
                    <a:pt x="6770" y="2001"/>
                    <a:pt x="6211" y="552"/>
                  </a:cubicBezTo>
                  <a:cubicBezTo>
                    <a:pt x="4916" y="236"/>
                    <a:pt x="3557" y="0"/>
                    <a:pt x="2154" y="0"/>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7" name="Google Shape;1367;p43"/>
            <p:cNvSpPr/>
            <p:nvPr>
              <p:custDataLst>
                <p:tags r:id="rId36"/>
              </p:custDataLst>
            </p:nvPr>
          </p:nvSpPr>
          <p:spPr>
            <a:xfrm>
              <a:off x="6896674" y="3183240"/>
              <a:ext cx="298711" cy="263609"/>
            </a:xfrm>
            <a:custGeom>
              <a:avLst/>
              <a:gdLst/>
              <a:ahLst/>
              <a:cxnLst/>
              <a:rect l="l" t="t" r="r" b="b"/>
              <a:pathLst>
                <a:path w="5574" h="4919" extrusionOk="0">
                  <a:moveTo>
                    <a:pt x="0" y="1"/>
                  </a:moveTo>
                  <a:cubicBezTo>
                    <a:pt x="614" y="1389"/>
                    <a:pt x="1177" y="2677"/>
                    <a:pt x="1755" y="3961"/>
                  </a:cubicBezTo>
                  <a:cubicBezTo>
                    <a:pt x="1806" y="4075"/>
                    <a:pt x="1938" y="4218"/>
                    <a:pt x="2053" y="4231"/>
                  </a:cubicBezTo>
                  <a:cubicBezTo>
                    <a:pt x="3112" y="4387"/>
                    <a:pt x="4102" y="4919"/>
                    <a:pt x="5190" y="4919"/>
                  </a:cubicBezTo>
                  <a:cubicBezTo>
                    <a:pt x="5316" y="4919"/>
                    <a:pt x="5444" y="4911"/>
                    <a:pt x="5573" y="4896"/>
                  </a:cubicBezTo>
                  <a:lnTo>
                    <a:pt x="5532" y="4511"/>
                  </a:lnTo>
                  <a:cubicBezTo>
                    <a:pt x="5372" y="4452"/>
                    <a:pt x="5193" y="4410"/>
                    <a:pt x="5093" y="4295"/>
                  </a:cubicBezTo>
                  <a:cubicBezTo>
                    <a:pt x="4900" y="4073"/>
                    <a:pt x="4749" y="3821"/>
                    <a:pt x="4644" y="3547"/>
                  </a:cubicBezTo>
                  <a:cubicBezTo>
                    <a:pt x="4424" y="2970"/>
                    <a:pt x="4267" y="2365"/>
                    <a:pt x="4035" y="1792"/>
                  </a:cubicBezTo>
                  <a:cubicBezTo>
                    <a:pt x="3947" y="1572"/>
                    <a:pt x="3750" y="1325"/>
                    <a:pt x="3539" y="1238"/>
                  </a:cubicBezTo>
                  <a:cubicBezTo>
                    <a:pt x="2594" y="853"/>
                    <a:pt x="1623" y="513"/>
                    <a:pt x="660" y="165"/>
                  </a:cubicBezTo>
                  <a:cubicBezTo>
                    <a:pt x="472" y="96"/>
                    <a:pt x="266" y="64"/>
                    <a:pt x="0"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8" name="Google Shape;1368;p43"/>
            <p:cNvSpPr/>
            <p:nvPr>
              <p:custDataLst>
                <p:tags r:id="rId37"/>
              </p:custDataLst>
            </p:nvPr>
          </p:nvSpPr>
          <p:spPr>
            <a:xfrm>
              <a:off x="6687669" y="3452693"/>
              <a:ext cx="474540" cy="332901"/>
            </a:xfrm>
            <a:custGeom>
              <a:avLst/>
              <a:gdLst/>
              <a:ahLst/>
              <a:cxnLst/>
              <a:rect l="l" t="t" r="r" b="b"/>
              <a:pathLst>
                <a:path w="8855" h="6212" extrusionOk="0">
                  <a:moveTo>
                    <a:pt x="5628" y="0"/>
                  </a:moveTo>
                  <a:cubicBezTo>
                    <a:pt x="5537" y="0"/>
                    <a:pt x="5412" y="57"/>
                    <a:pt x="5354" y="124"/>
                  </a:cubicBezTo>
                  <a:cubicBezTo>
                    <a:pt x="4708" y="848"/>
                    <a:pt x="4020" y="1545"/>
                    <a:pt x="3456" y="2329"/>
                  </a:cubicBezTo>
                  <a:cubicBezTo>
                    <a:pt x="2630" y="3480"/>
                    <a:pt x="1622" y="4420"/>
                    <a:pt x="481" y="5226"/>
                  </a:cubicBezTo>
                  <a:cubicBezTo>
                    <a:pt x="397" y="5280"/>
                    <a:pt x="251" y="5323"/>
                    <a:pt x="142" y="5323"/>
                  </a:cubicBezTo>
                  <a:cubicBezTo>
                    <a:pt x="113" y="5323"/>
                    <a:pt x="86" y="5320"/>
                    <a:pt x="64" y="5313"/>
                  </a:cubicBezTo>
                  <a:lnTo>
                    <a:pt x="0" y="5574"/>
                  </a:lnTo>
                  <a:cubicBezTo>
                    <a:pt x="894" y="5789"/>
                    <a:pt x="1805" y="5946"/>
                    <a:pt x="2731" y="6056"/>
                  </a:cubicBezTo>
                  <a:cubicBezTo>
                    <a:pt x="3558" y="6157"/>
                    <a:pt x="4392" y="6210"/>
                    <a:pt x="5225" y="6212"/>
                  </a:cubicBezTo>
                  <a:lnTo>
                    <a:pt x="5230" y="5882"/>
                  </a:lnTo>
                  <a:cubicBezTo>
                    <a:pt x="5215" y="5712"/>
                    <a:pt x="5165" y="5533"/>
                    <a:pt x="5198" y="5373"/>
                  </a:cubicBezTo>
                  <a:cubicBezTo>
                    <a:pt x="5233" y="5217"/>
                    <a:pt x="5344" y="5074"/>
                    <a:pt x="5445" y="4946"/>
                  </a:cubicBezTo>
                  <a:cubicBezTo>
                    <a:pt x="5802" y="4483"/>
                    <a:pt x="6169" y="4025"/>
                    <a:pt x="6539" y="3572"/>
                  </a:cubicBezTo>
                  <a:cubicBezTo>
                    <a:pt x="7286" y="2659"/>
                    <a:pt x="8039" y="1747"/>
                    <a:pt x="8855" y="753"/>
                  </a:cubicBezTo>
                  <a:cubicBezTo>
                    <a:pt x="7700" y="478"/>
                    <a:pt x="6686" y="230"/>
                    <a:pt x="5670" y="5"/>
                  </a:cubicBezTo>
                  <a:cubicBezTo>
                    <a:pt x="5657" y="2"/>
                    <a:pt x="5643" y="0"/>
                    <a:pt x="5628" y="0"/>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69" name="Google Shape;1369;p43"/>
            <p:cNvSpPr/>
            <p:nvPr>
              <p:custDataLst>
                <p:tags r:id="rId38"/>
              </p:custDataLst>
            </p:nvPr>
          </p:nvSpPr>
          <p:spPr>
            <a:xfrm>
              <a:off x="6967627" y="3508106"/>
              <a:ext cx="581933" cy="277489"/>
            </a:xfrm>
            <a:custGeom>
              <a:avLst/>
              <a:gdLst/>
              <a:ahLst/>
              <a:cxnLst/>
              <a:rect l="l" t="t" r="r" b="b"/>
              <a:pathLst>
                <a:path w="10859" h="5178" extrusionOk="0">
                  <a:moveTo>
                    <a:pt x="4606" y="1"/>
                  </a:moveTo>
                  <a:cubicBezTo>
                    <a:pt x="4478" y="1"/>
                    <a:pt x="4306" y="78"/>
                    <a:pt x="4235" y="172"/>
                  </a:cubicBezTo>
                  <a:cubicBezTo>
                    <a:pt x="3112" y="1570"/>
                    <a:pt x="2007" y="2986"/>
                    <a:pt x="894" y="4394"/>
                  </a:cubicBezTo>
                  <a:cubicBezTo>
                    <a:pt x="793" y="4523"/>
                    <a:pt x="692" y="4678"/>
                    <a:pt x="550" y="4742"/>
                  </a:cubicBezTo>
                  <a:cubicBezTo>
                    <a:pt x="390" y="4820"/>
                    <a:pt x="188" y="4816"/>
                    <a:pt x="5" y="4848"/>
                  </a:cubicBezTo>
                  <a:lnTo>
                    <a:pt x="0" y="5178"/>
                  </a:lnTo>
                  <a:cubicBezTo>
                    <a:pt x="3351" y="5178"/>
                    <a:pt x="6536" y="4362"/>
                    <a:pt x="9603" y="2839"/>
                  </a:cubicBezTo>
                  <a:cubicBezTo>
                    <a:pt x="10024" y="2633"/>
                    <a:pt x="10364" y="2254"/>
                    <a:pt x="10859" y="1859"/>
                  </a:cubicBezTo>
                  <a:cubicBezTo>
                    <a:pt x="10455" y="1625"/>
                    <a:pt x="10213" y="1415"/>
                    <a:pt x="9937" y="1341"/>
                  </a:cubicBezTo>
                  <a:cubicBezTo>
                    <a:pt x="8187" y="874"/>
                    <a:pt x="6427" y="434"/>
                    <a:pt x="4666" y="7"/>
                  </a:cubicBezTo>
                  <a:cubicBezTo>
                    <a:pt x="4648" y="3"/>
                    <a:pt x="4628" y="1"/>
                    <a:pt x="4606"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0" name="Google Shape;1370;p43"/>
            <p:cNvSpPr/>
            <p:nvPr>
              <p:custDataLst>
                <p:tags r:id="rId39"/>
              </p:custDataLst>
            </p:nvPr>
          </p:nvSpPr>
          <p:spPr>
            <a:xfrm>
              <a:off x="7153531" y="3276114"/>
              <a:ext cx="333169" cy="253267"/>
            </a:xfrm>
            <a:custGeom>
              <a:avLst/>
              <a:gdLst/>
              <a:ahLst/>
              <a:cxnLst/>
              <a:rect l="l" t="t" r="r" b="b"/>
              <a:pathLst>
                <a:path w="6217" h="4726" extrusionOk="0">
                  <a:moveTo>
                    <a:pt x="0" y="1"/>
                  </a:moveTo>
                  <a:lnTo>
                    <a:pt x="0" y="1"/>
                  </a:lnTo>
                  <a:cubicBezTo>
                    <a:pt x="147" y="426"/>
                    <a:pt x="240" y="716"/>
                    <a:pt x="348" y="1000"/>
                  </a:cubicBezTo>
                  <a:cubicBezTo>
                    <a:pt x="523" y="1421"/>
                    <a:pt x="733" y="1829"/>
                    <a:pt x="876" y="2260"/>
                  </a:cubicBezTo>
                  <a:cubicBezTo>
                    <a:pt x="926" y="2416"/>
                    <a:pt x="834" y="2622"/>
                    <a:pt x="807" y="2805"/>
                  </a:cubicBezTo>
                  <a:lnTo>
                    <a:pt x="739" y="2778"/>
                  </a:lnTo>
                  <a:lnTo>
                    <a:pt x="739" y="2778"/>
                  </a:lnTo>
                  <a:lnTo>
                    <a:pt x="779" y="3163"/>
                  </a:lnTo>
                  <a:cubicBezTo>
                    <a:pt x="793" y="3163"/>
                    <a:pt x="802" y="3158"/>
                    <a:pt x="817" y="3158"/>
                  </a:cubicBezTo>
                  <a:cubicBezTo>
                    <a:pt x="822" y="3158"/>
                    <a:pt x="828" y="3157"/>
                    <a:pt x="833" y="3157"/>
                  </a:cubicBezTo>
                  <a:cubicBezTo>
                    <a:pt x="893" y="3157"/>
                    <a:pt x="959" y="3197"/>
                    <a:pt x="1013" y="3227"/>
                  </a:cubicBezTo>
                  <a:cubicBezTo>
                    <a:pt x="1279" y="3360"/>
                    <a:pt x="1522" y="3552"/>
                    <a:pt x="1801" y="3626"/>
                  </a:cubicBezTo>
                  <a:cubicBezTo>
                    <a:pt x="3269" y="4011"/>
                    <a:pt x="4745" y="4364"/>
                    <a:pt x="6216" y="4726"/>
                  </a:cubicBezTo>
                  <a:cubicBezTo>
                    <a:pt x="4699" y="2540"/>
                    <a:pt x="2573" y="1114"/>
                    <a:pt x="0"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1" name="Google Shape;1371;p43"/>
            <p:cNvSpPr/>
            <p:nvPr>
              <p:custDataLst>
                <p:tags r:id="rId40"/>
              </p:custDataLst>
            </p:nvPr>
          </p:nvSpPr>
          <p:spPr>
            <a:xfrm>
              <a:off x="6029577" y="1010736"/>
              <a:ext cx="4636982" cy="4969723"/>
            </a:xfrm>
            <a:custGeom>
              <a:avLst/>
              <a:gdLst/>
              <a:ahLst/>
              <a:cxnLst/>
              <a:rect l="l" t="t" r="r" b="b"/>
              <a:pathLst>
                <a:path w="86527" h="92736" extrusionOk="0">
                  <a:moveTo>
                    <a:pt x="47022" y="852"/>
                  </a:moveTo>
                  <a:cubicBezTo>
                    <a:pt x="47328" y="852"/>
                    <a:pt x="47635" y="1010"/>
                    <a:pt x="48035" y="1314"/>
                  </a:cubicBezTo>
                  <a:cubicBezTo>
                    <a:pt x="48821" y="1910"/>
                    <a:pt x="49639" y="2419"/>
                    <a:pt x="50600" y="2419"/>
                  </a:cubicBezTo>
                  <a:cubicBezTo>
                    <a:pt x="50799" y="2419"/>
                    <a:pt x="51004" y="2397"/>
                    <a:pt x="51216" y="2350"/>
                  </a:cubicBezTo>
                  <a:cubicBezTo>
                    <a:pt x="52284" y="2116"/>
                    <a:pt x="53328" y="1777"/>
                    <a:pt x="54384" y="1474"/>
                  </a:cubicBezTo>
                  <a:cubicBezTo>
                    <a:pt x="54649" y="1396"/>
                    <a:pt x="54901" y="1281"/>
                    <a:pt x="55162" y="1209"/>
                  </a:cubicBezTo>
                  <a:cubicBezTo>
                    <a:pt x="55236" y="1187"/>
                    <a:pt x="55306" y="1178"/>
                    <a:pt x="55372" y="1178"/>
                  </a:cubicBezTo>
                  <a:cubicBezTo>
                    <a:pt x="55674" y="1178"/>
                    <a:pt x="55889" y="1385"/>
                    <a:pt x="56006" y="1649"/>
                  </a:cubicBezTo>
                  <a:cubicBezTo>
                    <a:pt x="56079" y="1818"/>
                    <a:pt x="55997" y="2130"/>
                    <a:pt x="55877" y="2299"/>
                  </a:cubicBezTo>
                  <a:cubicBezTo>
                    <a:pt x="55151" y="3375"/>
                    <a:pt x="54088" y="3674"/>
                    <a:pt x="52950" y="3674"/>
                  </a:cubicBezTo>
                  <a:cubicBezTo>
                    <a:pt x="52760" y="3674"/>
                    <a:pt x="52568" y="3666"/>
                    <a:pt x="52375" y="3652"/>
                  </a:cubicBezTo>
                  <a:cubicBezTo>
                    <a:pt x="51230" y="3569"/>
                    <a:pt x="50103" y="3285"/>
                    <a:pt x="48957" y="3138"/>
                  </a:cubicBezTo>
                  <a:cubicBezTo>
                    <a:pt x="48747" y="3111"/>
                    <a:pt x="48541" y="3096"/>
                    <a:pt x="48341" y="3096"/>
                  </a:cubicBezTo>
                  <a:cubicBezTo>
                    <a:pt x="47412" y="3096"/>
                    <a:pt x="46587" y="3410"/>
                    <a:pt x="45890" y="4202"/>
                  </a:cubicBezTo>
                  <a:cubicBezTo>
                    <a:pt x="45258" y="4926"/>
                    <a:pt x="44607" y="5732"/>
                    <a:pt x="43617" y="5957"/>
                  </a:cubicBezTo>
                  <a:cubicBezTo>
                    <a:pt x="42755" y="6149"/>
                    <a:pt x="41852" y="6159"/>
                    <a:pt x="40963" y="6237"/>
                  </a:cubicBezTo>
                  <a:cubicBezTo>
                    <a:pt x="40909" y="6242"/>
                    <a:pt x="40854" y="6244"/>
                    <a:pt x="40799" y="6244"/>
                  </a:cubicBezTo>
                  <a:cubicBezTo>
                    <a:pt x="40618" y="6244"/>
                    <a:pt x="40435" y="6221"/>
                    <a:pt x="40252" y="6218"/>
                  </a:cubicBezTo>
                  <a:cubicBezTo>
                    <a:pt x="40242" y="6218"/>
                    <a:pt x="40232" y="6218"/>
                    <a:pt x="40222" y="6218"/>
                  </a:cubicBezTo>
                  <a:cubicBezTo>
                    <a:pt x="39349" y="6218"/>
                    <a:pt x="38741" y="6600"/>
                    <a:pt x="38460" y="7461"/>
                  </a:cubicBezTo>
                  <a:cubicBezTo>
                    <a:pt x="38364" y="7754"/>
                    <a:pt x="38212" y="8042"/>
                    <a:pt x="38163" y="8345"/>
                  </a:cubicBezTo>
                  <a:cubicBezTo>
                    <a:pt x="37974" y="9523"/>
                    <a:pt x="37164" y="10118"/>
                    <a:pt x="36159" y="10545"/>
                  </a:cubicBezTo>
                  <a:cubicBezTo>
                    <a:pt x="35655" y="10760"/>
                    <a:pt x="35132" y="10939"/>
                    <a:pt x="34629" y="11155"/>
                  </a:cubicBezTo>
                  <a:cubicBezTo>
                    <a:pt x="33785" y="11517"/>
                    <a:pt x="33144" y="12081"/>
                    <a:pt x="32896" y="13016"/>
                  </a:cubicBezTo>
                  <a:cubicBezTo>
                    <a:pt x="31667" y="11338"/>
                    <a:pt x="32891" y="9280"/>
                    <a:pt x="34669" y="8904"/>
                  </a:cubicBezTo>
                  <a:cubicBezTo>
                    <a:pt x="36045" y="8616"/>
                    <a:pt x="36224" y="8505"/>
                    <a:pt x="36466" y="7112"/>
                  </a:cubicBezTo>
                  <a:cubicBezTo>
                    <a:pt x="36755" y="5436"/>
                    <a:pt x="37453" y="4643"/>
                    <a:pt x="39283" y="4643"/>
                  </a:cubicBezTo>
                  <a:cubicBezTo>
                    <a:pt x="39435" y="4643"/>
                    <a:pt x="39594" y="4649"/>
                    <a:pt x="39762" y="4660"/>
                  </a:cubicBezTo>
                  <a:cubicBezTo>
                    <a:pt x="40446" y="4706"/>
                    <a:pt x="40933" y="4744"/>
                    <a:pt x="41313" y="4744"/>
                  </a:cubicBezTo>
                  <a:cubicBezTo>
                    <a:pt x="42393" y="4744"/>
                    <a:pt x="42621" y="4437"/>
                    <a:pt x="44112" y="3143"/>
                  </a:cubicBezTo>
                  <a:cubicBezTo>
                    <a:pt x="44790" y="2560"/>
                    <a:pt x="45363" y="1855"/>
                    <a:pt x="46060" y="1296"/>
                  </a:cubicBezTo>
                  <a:cubicBezTo>
                    <a:pt x="46435" y="997"/>
                    <a:pt x="46728" y="852"/>
                    <a:pt x="47022" y="852"/>
                  </a:cubicBezTo>
                  <a:close/>
                  <a:moveTo>
                    <a:pt x="56570" y="2886"/>
                  </a:moveTo>
                  <a:cubicBezTo>
                    <a:pt x="56684" y="3536"/>
                    <a:pt x="56817" y="4289"/>
                    <a:pt x="56927" y="4912"/>
                  </a:cubicBezTo>
                  <a:cubicBezTo>
                    <a:pt x="56528" y="5261"/>
                    <a:pt x="56208" y="5499"/>
                    <a:pt x="55941" y="5783"/>
                  </a:cubicBezTo>
                  <a:cubicBezTo>
                    <a:pt x="55025" y="6772"/>
                    <a:pt x="54130" y="7252"/>
                    <a:pt x="53155" y="7252"/>
                  </a:cubicBezTo>
                  <a:cubicBezTo>
                    <a:pt x="52653" y="7252"/>
                    <a:pt x="52129" y="7125"/>
                    <a:pt x="51569" y="6874"/>
                  </a:cubicBezTo>
                  <a:cubicBezTo>
                    <a:pt x="51266" y="6740"/>
                    <a:pt x="50945" y="6662"/>
                    <a:pt x="50625" y="6576"/>
                  </a:cubicBezTo>
                  <a:cubicBezTo>
                    <a:pt x="50363" y="6506"/>
                    <a:pt x="50114" y="6470"/>
                    <a:pt x="49877" y="6470"/>
                  </a:cubicBezTo>
                  <a:cubicBezTo>
                    <a:pt x="49210" y="6470"/>
                    <a:pt x="48641" y="6757"/>
                    <a:pt x="48154" y="7396"/>
                  </a:cubicBezTo>
                  <a:cubicBezTo>
                    <a:pt x="47323" y="8480"/>
                    <a:pt x="46312" y="9131"/>
                    <a:pt x="45048" y="9131"/>
                  </a:cubicBezTo>
                  <a:cubicBezTo>
                    <a:pt x="44708" y="9131"/>
                    <a:pt x="44351" y="9084"/>
                    <a:pt x="43974" y="8986"/>
                  </a:cubicBezTo>
                  <a:cubicBezTo>
                    <a:pt x="43520" y="8872"/>
                    <a:pt x="43029" y="8895"/>
                    <a:pt x="42553" y="8890"/>
                  </a:cubicBezTo>
                  <a:cubicBezTo>
                    <a:pt x="42548" y="8890"/>
                    <a:pt x="42543" y="8890"/>
                    <a:pt x="42539" y="8890"/>
                  </a:cubicBezTo>
                  <a:cubicBezTo>
                    <a:pt x="41711" y="8890"/>
                    <a:pt x="41043" y="9257"/>
                    <a:pt x="40614" y="9949"/>
                  </a:cubicBezTo>
                  <a:cubicBezTo>
                    <a:pt x="40202" y="10617"/>
                    <a:pt x="39840" y="11316"/>
                    <a:pt x="39533" y="12039"/>
                  </a:cubicBezTo>
                  <a:cubicBezTo>
                    <a:pt x="39129" y="12988"/>
                    <a:pt x="38492" y="13570"/>
                    <a:pt x="37447" y="13671"/>
                  </a:cubicBezTo>
                  <a:cubicBezTo>
                    <a:pt x="35940" y="13822"/>
                    <a:pt x="35119" y="14761"/>
                    <a:pt x="34610" y="16201"/>
                  </a:cubicBezTo>
                  <a:cubicBezTo>
                    <a:pt x="34261" y="15665"/>
                    <a:pt x="33913" y="15234"/>
                    <a:pt x="33675" y="14748"/>
                  </a:cubicBezTo>
                  <a:cubicBezTo>
                    <a:pt x="33281" y="13941"/>
                    <a:pt x="33803" y="12502"/>
                    <a:pt x="34615" y="12075"/>
                  </a:cubicBezTo>
                  <a:cubicBezTo>
                    <a:pt x="35000" y="11874"/>
                    <a:pt x="35421" y="11732"/>
                    <a:pt x="35829" y="11567"/>
                  </a:cubicBezTo>
                  <a:cubicBezTo>
                    <a:pt x="36136" y="11443"/>
                    <a:pt x="36453" y="11347"/>
                    <a:pt x="36750" y="11204"/>
                  </a:cubicBezTo>
                  <a:cubicBezTo>
                    <a:pt x="37810" y="10691"/>
                    <a:pt x="38588" y="9977"/>
                    <a:pt x="38900" y="8743"/>
                  </a:cubicBezTo>
                  <a:cubicBezTo>
                    <a:pt x="39275" y="7265"/>
                    <a:pt x="39380" y="7019"/>
                    <a:pt x="40457" y="7019"/>
                  </a:cubicBezTo>
                  <a:cubicBezTo>
                    <a:pt x="40685" y="7019"/>
                    <a:pt x="40956" y="7030"/>
                    <a:pt x="41283" y="7043"/>
                  </a:cubicBezTo>
                  <a:cubicBezTo>
                    <a:pt x="41544" y="7054"/>
                    <a:pt x="41805" y="7064"/>
                    <a:pt x="42065" y="7064"/>
                  </a:cubicBezTo>
                  <a:cubicBezTo>
                    <a:pt x="42858" y="7064"/>
                    <a:pt x="43638" y="6972"/>
                    <a:pt x="44331" y="6544"/>
                  </a:cubicBezTo>
                  <a:cubicBezTo>
                    <a:pt x="45038" y="6104"/>
                    <a:pt x="45757" y="5595"/>
                    <a:pt x="46275" y="4958"/>
                  </a:cubicBezTo>
                  <a:cubicBezTo>
                    <a:pt x="46912" y="4170"/>
                    <a:pt x="47658" y="3919"/>
                    <a:pt x="48485" y="3919"/>
                  </a:cubicBezTo>
                  <a:cubicBezTo>
                    <a:pt x="48777" y="3919"/>
                    <a:pt x="49080" y="3950"/>
                    <a:pt x="49392" y="4000"/>
                  </a:cubicBezTo>
                  <a:cubicBezTo>
                    <a:pt x="50203" y="4133"/>
                    <a:pt x="51010" y="4316"/>
                    <a:pt x="51826" y="4440"/>
                  </a:cubicBezTo>
                  <a:cubicBezTo>
                    <a:pt x="52159" y="4489"/>
                    <a:pt x="52493" y="4517"/>
                    <a:pt x="52824" y="4517"/>
                  </a:cubicBezTo>
                  <a:cubicBezTo>
                    <a:pt x="53518" y="4517"/>
                    <a:pt x="54201" y="4394"/>
                    <a:pt x="54837" y="4087"/>
                  </a:cubicBezTo>
                  <a:cubicBezTo>
                    <a:pt x="55446" y="3793"/>
                    <a:pt x="55960" y="3317"/>
                    <a:pt x="56570" y="2886"/>
                  </a:cubicBezTo>
                  <a:close/>
                  <a:moveTo>
                    <a:pt x="56757" y="6058"/>
                  </a:moveTo>
                  <a:lnTo>
                    <a:pt x="56757" y="6058"/>
                  </a:lnTo>
                  <a:cubicBezTo>
                    <a:pt x="56923" y="7529"/>
                    <a:pt x="56368" y="8501"/>
                    <a:pt x="54924" y="9165"/>
                  </a:cubicBezTo>
                  <a:cubicBezTo>
                    <a:pt x="52720" y="10179"/>
                    <a:pt x="50409" y="10820"/>
                    <a:pt x="48002" y="11233"/>
                  </a:cubicBezTo>
                  <a:cubicBezTo>
                    <a:pt x="45867" y="11599"/>
                    <a:pt x="43759" y="12181"/>
                    <a:pt x="41664" y="12764"/>
                  </a:cubicBezTo>
                  <a:cubicBezTo>
                    <a:pt x="41077" y="12924"/>
                    <a:pt x="40513" y="13341"/>
                    <a:pt x="40064" y="13772"/>
                  </a:cubicBezTo>
                  <a:cubicBezTo>
                    <a:pt x="39733" y="14088"/>
                    <a:pt x="39550" y="14597"/>
                    <a:pt x="39413" y="15051"/>
                  </a:cubicBezTo>
                  <a:cubicBezTo>
                    <a:pt x="38982" y="16454"/>
                    <a:pt x="39119" y="17887"/>
                    <a:pt x="39180" y="19327"/>
                  </a:cubicBezTo>
                  <a:cubicBezTo>
                    <a:pt x="39211" y="20080"/>
                    <a:pt x="39106" y="20840"/>
                    <a:pt x="39056" y="21738"/>
                  </a:cubicBezTo>
                  <a:cubicBezTo>
                    <a:pt x="38685" y="21545"/>
                    <a:pt x="38456" y="21472"/>
                    <a:pt x="38281" y="21334"/>
                  </a:cubicBezTo>
                  <a:cubicBezTo>
                    <a:pt x="37648" y="20840"/>
                    <a:pt x="36971" y="20377"/>
                    <a:pt x="36434" y="19790"/>
                  </a:cubicBezTo>
                  <a:cubicBezTo>
                    <a:pt x="36039" y="19359"/>
                    <a:pt x="35797" y="18777"/>
                    <a:pt x="35559" y="18232"/>
                  </a:cubicBezTo>
                  <a:cubicBezTo>
                    <a:pt x="35054" y="17077"/>
                    <a:pt x="35219" y="16023"/>
                    <a:pt x="36095" y="15078"/>
                  </a:cubicBezTo>
                  <a:cubicBezTo>
                    <a:pt x="36516" y="14620"/>
                    <a:pt x="37044" y="14477"/>
                    <a:pt x="37612" y="14409"/>
                  </a:cubicBezTo>
                  <a:cubicBezTo>
                    <a:pt x="38323" y="14331"/>
                    <a:pt x="38904" y="14098"/>
                    <a:pt x="39373" y="13694"/>
                  </a:cubicBezTo>
                  <a:cubicBezTo>
                    <a:pt x="39729" y="13382"/>
                    <a:pt x="40019" y="12974"/>
                    <a:pt x="40234" y="12452"/>
                  </a:cubicBezTo>
                  <a:cubicBezTo>
                    <a:pt x="40518" y="11782"/>
                    <a:pt x="40857" y="11127"/>
                    <a:pt x="41220" y="10495"/>
                  </a:cubicBezTo>
                  <a:cubicBezTo>
                    <a:pt x="41532" y="9948"/>
                    <a:pt x="42040" y="9673"/>
                    <a:pt x="42661" y="9673"/>
                  </a:cubicBezTo>
                  <a:cubicBezTo>
                    <a:pt x="42686" y="9673"/>
                    <a:pt x="42711" y="9673"/>
                    <a:pt x="42737" y="9674"/>
                  </a:cubicBezTo>
                  <a:cubicBezTo>
                    <a:pt x="43227" y="9693"/>
                    <a:pt x="43731" y="9711"/>
                    <a:pt x="44207" y="9821"/>
                  </a:cubicBezTo>
                  <a:cubicBezTo>
                    <a:pt x="44544" y="9898"/>
                    <a:pt x="44868" y="9935"/>
                    <a:pt x="45180" y="9935"/>
                  </a:cubicBezTo>
                  <a:cubicBezTo>
                    <a:pt x="46298" y="9935"/>
                    <a:pt x="47263" y="9458"/>
                    <a:pt x="48126" y="8633"/>
                  </a:cubicBezTo>
                  <a:cubicBezTo>
                    <a:pt x="48404" y="8368"/>
                    <a:pt x="48660" y="8084"/>
                    <a:pt x="48896" y="7781"/>
                  </a:cubicBezTo>
                  <a:cubicBezTo>
                    <a:pt x="49153" y="7450"/>
                    <a:pt x="49458" y="7276"/>
                    <a:pt x="49824" y="7276"/>
                  </a:cubicBezTo>
                  <a:cubicBezTo>
                    <a:pt x="49929" y="7276"/>
                    <a:pt x="50038" y="7290"/>
                    <a:pt x="50152" y="7318"/>
                  </a:cubicBezTo>
                  <a:cubicBezTo>
                    <a:pt x="50593" y="7428"/>
                    <a:pt x="51050" y="7516"/>
                    <a:pt x="51464" y="7699"/>
                  </a:cubicBezTo>
                  <a:cubicBezTo>
                    <a:pt x="52038" y="7947"/>
                    <a:pt x="52592" y="8057"/>
                    <a:pt x="53117" y="8057"/>
                  </a:cubicBezTo>
                  <a:cubicBezTo>
                    <a:pt x="54460" y="8057"/>
                    <a:pt x="55618" y="7341"/>
                    <a:pt x="56464" y="6406"/>
                  </a:cubicBezTo>
                  <a:cubicBezTo>
                    <a:pt x="56555" y="6305"/>
                    <a:pt x="56639" y="6195"/>
                    <a:pt x="56757" y="6058"/>
                  </a:cubicBezTo>
                  <a:close/>
                  <a:moveTo>
                    <a:pt x="54599" y="10366"/>
                  </a:moveTo>
                  <a:cubicBezTo>
                    <a:pt x="54685" y="10751"/>
                    <a:pt x="54767" y="11104"/>
                    <a:pt x="54845" y="11456"/>
                  </a:cubicBezTo>
                  <a:cubicBezTo>
                    <a:pt x="55497" y="14496"/>
                    <a:pt x="56170" y="17526"/>
                    <a:pt x="56285" y="20657"/>
                  </a:cubicBezTo>
                  <a:cubicBezTo>
                    <a:pt x="56304" y="21288"/>
                    <a:pt x="56185" y="21830"/>
                    <a:pt x="55970" y="22394"/>
                  </a:cubicBezTo>
                  <a:cubicBezTo>
                    <a:pt x="54998" y="24900"/>
                    <a:pt x="53082" y="26330"/>
                    <a:pt x="50547" y="26890"/>
                  </a:cubicBezTo>
                  <a:cubicBezTo>
                    <a:pt x="49076" y="27210"/>
                    <a:pt x="47541" y="27265"/>
                    <a:pt x="46032" y="27370"/>
                  </a:cubicBezTo>
                  <a:cubicBezTo>
                    <a:pt x="46015" y="27372"/>
                    <a:pt x="45997" y="27372"/>
                    <a:pt x="45979" y="27372"/>
                  </a:cubicBezTo>
                  <a:cubicBezTo>
                    <a:pt x="45633" y="27372"/>
                    <a:pt x="45271" y="27129"/>
                    <a:pt x="44823" y="26976"/>
                  </a:cubicBezTo>
                  <a:lnTo>
                    <a:pt x="44823" y="26976"/>
                  </a:lnTo>
                  <a:cubicBezTo>
                    <a:pt x="45074" y="27980"/>
                    <a:pt x="45322" y="28975"/>
                    <a:pt x="45574" y="29993"/>
                  </a:cubicBezTo>
                  <a:cubicBezTo>
                    <a:pt x="44782" y="30595"/>
                    <a:pt x="43935" y="30820"/>
                    <a:pt x="43059" y="30820"/>
                  </a:cubicBezTo>
                  <a:cubicBezTo>
                    <a:pt x="42543" y="30820"/>
                    <a:pt x="42016" y="30741"/>
                    <a:pt x="41485" y="30616"/>
                  </a:cubicBezTo>
                  <a:cubicBezTo>
                    <a:pt x="40656" y="30424"/>
                    <a:pt x="39886" y="30079"/>
                    <a:pt x="39345" y="29370"/>
                  </a:cubicBezTo>
                  <a:cubicBezTo>
                    <a:pt x="39303" y="29309"/>
                    <a:pt x="39244" y="29250"/>
                    <a:pt x="39181" y="29223"/>
                  </a:cubicBezTo>
                  <a:cubicBezTo>
                    <a:pt x="38442" y="28929"/>
                    <a:pt x="38396" y="28384"/>
                    <a:pt x="38525" y="27683"/>
                  </a:cubicBezTo>
                  <a:cubicBezTo>
                    <a:pt x="38649" y="27005"/>
                    <a:pt x="38667" y="26299"/>
                    <a:pt x="38644" y="25607"/>
                  </a:cubicBezTo>
                  <a:cubicBezTo>
                    <a:pt x="38634" y="25386"/>
                    <a:pt x="38401" y="25052"/>
                    <a:pt x="38195" y="24974"/>
                  </a:cubicBezTo>
                  <a:cubicBezTo>
                    <a:pt x="36733" y="24433"/>
                    <a:pt x="35664" y="23530"/>
                    <a:pt x="35247" y="21976"/>
                  </a:cubicBezTo>
                  <a:cubicBezTo>
                    <a:pt x="35210" y="21833"/>
                    <a:pt x="35124" y="21673"/>
                    <a:pt x="35155" y="21549"/>
                  </a:cubicBezTo>
                  <a:cubicBezTo>
                    <a:pt x="35247" y="21210"/>
                    <a:pt x="35311" y="20779"/>
                    <a:pt x="35550" y="20596"/>
                  </a:cubicBezTo>
                  <a:cubicBezTo>
                    <a:pt x="35578" y="20575"/>
                    <a:pt x="35617" y="20566"/>
                    <a:pt x="35665" y="20566"/>
                  </a:cubicBezTo>
                  <a:cubicBezTo>
                    <a:pt x="35871" y="20566"/>
                    <a:pt x="36228" y="20734"/>
                    <a:pt x="36444" y="20872"/>
                  </a:cubicBezTo>
                  <a:cubicBezTo>
                    <a:pt x="37118" y="21303"/>
                    <a:pt x="37717" y="21852"/>
                    <a:pt x="38414" y="22237"/>
                  </a:cubicBezTo>
                  <a:cubicBezTo>
                    <a:pt x="38685" y="22390"/>
                    <a:pt x="38922" y="22466"/>
                    <a:pt x="39126" y="22466"/>
                  </a:cubicBezTo>
                  <a:cubicBezTo>
                    <a:pt x="39540" y="22466"/>
                    <a:pt x="39814" y="22151"/>
                    <a:pt x="39936" y="21526"/>
                  </a:cubicBezTo>
                  <a:cubicBezTo>
                    <a:pt x="40079" y="20779"/>
                    <a:pt x="40073" y="20001"/>
                    <a:pt x="40106" y="19235"/>
                  </a:cubicBezTo>
                  <a:cubicBezTo>
                    <a:pt x="40161" y="17947"/>
                    <a:pt x="40193" y="16654"/>
                    <a:pt x="40239" y="15362"/>
                  </a:cubicBezTo>
                  <a:cubicBezTo>
                    <a:pt x="40271" y="14491"/>
                    <a:pt x="40931" y="14111"/>
                    <a:pt x="41582" y="13772"/>
                  </a:cubicBezTo>
                  <a:cubicBezTo>
                    <a:pt x="41967" y="13574"/>
                    <a:pt x="42402" y="13459"/>
                    <a:pt x="42829" y="13364"/>
                  </a:cubicBezTo>
                  <a:cubicBezTo>
                    <a:pt x="45147" y="12855"/>
                    <a:pt x="47486" y="12405"/>
                    <a:pt x="49796" y="11846"/>
                  </a:cubicBezTo>
                  <a:cubicBezTo>
                    <a:pt x="51230" y="11498"/>
                    <a:pt x="52628" y="10989"/>
                    <a:pt x="54045" y="10554"/>
                  </a:cubicBezTo>
                  <a:cubicBezTo>
                    <a:pt x="54214" y="10503"/>
                    <a:pt x="54384" y="10440"/>
                    <a:pt x="54599" y="10366"/>
                  </a:cubicBezTo>
                  <a:close/>
                  <a:moveTo>
                    <a:pt x="46546" y="29449"/>
                  </a:moveTo>
                  <a:lnTo>
                    <a:pt x="46546" y="29449"/>
                  </a:lnTo>
                  <a:cubicBezTo>
                    <a:pt x="48833" y="29943"/>
                    <a:pt x="50566" y="31199"/>
                    <a:pt x="51931" y="33152"/>
                  </a:cubicBezTo>
                  <a:cubicBezTo>
                    <a:pt x="50877" y="33430"/>
                    <a:pt x="49882" y="33705"/>
                    <a:pt x="48883" y="33945"/>
                  </a:cubicBezTo>
                  <a:cubicBezTo>
                    <a:pt x="48877" y="33946"/>
                    <a:pt x="48871" y="33947"/>
                    <a:pt x="48865" y="33947"/>
                  </a:cubicBezTo>
                  <a:cubicBezTo>
                    <a:pt x="48772" y="33947"/>
                    <a:pt x="48608" y="33799"/>
                    <a:pt x="48549" y="33688"/>
                  </a:cubicBezTo>
                  <a:cubicBezTo>
                    <a:pt x="47966" y="32611"/>
                    <a:pt x="47389" y="31534"/>
                    <a:pt x="46843" y="30438"/>
                  </a:cubicBezTo>
                  <a:cubicBezTo>
                    <a:pt x="46702" y="30154"/>
                    <a:pt x="46655" y="29824"/>
                    <a:pt x="46546" y="29449"/>
                  </a:cubicBezTo>
                  <a:close/>
                  <a:moveTo>
                    <a:pt x="37450" y="29374"/>
                  </a:moveTo>
                  <a:cubicBezTo>
                    <a:pt x="37484" y="29374"/>
                    <a:pt x="37517" y="29377"/>
                    <a:pt x="37549" y="29383"/>
                  </a:cubicBezTo>
                  <a:cubicBezTo>
                    <a:pt x="38212" y="29517"/>
                    <a:pt x="38937" y="29750"/>
                    <a:pt x="39079" y="30611"/>
                  </a:cubicBezTo>
                  <a:cubicBezTo>
                    <a:pt x="39129" y="30937"/>
                    <a:pt x="39194" y="31263"/>
                    <a:pt x="39198" y="31589"/>
                  </a:cubicBezTo>
                  <a:cubicBezTo>
                    <a:pt x="39212" y="32944"/>
                    <a:pt x="39203" y="34297"/>
                    <a:pt x="39203" y="35668"/>
                  </a:cubicBezTo>
                  <a:cubicBezTo>
                    <a:pt x="37324" y="35874"/>
                    <a:pt x="35605" y="36061"/>
                    <a:pt x="33780" y="36263"/>
                  </a:cubicBezTo>
                  <a:cubicBezTo>
                    <a:pt x="33901" y="35484"/>
                    <a:pt x="33941" y="34691"/>
                    <a:pt x="34161" y="33953"/>
                  </a:cubicBezTo>
                  <a:cubicBezTo>
                    <a:pt x="34615" y="32422"/>
                    <a:pt x="35164" y="30910"/>
                    <a:pt x="36457" y="29851"/>
                  </a:cubicBezTo>
                  <a:cubicBezTo>
                    <a:pt x="36731" y="29626"/>
                    <a:pt x="37135" y="29374"/>
                    <a:pt x="37450" y="29374"/>
                  </a:cubicBezTo>
                  <a:close/>
                  <a:moveTo>
                    <a:pt x="52362" y="33881"/>
                  </a:moveTo>
                  <a:cubicBezTo>
                    <a:pt x="52646" y="34792"/>
                    <a:pt x="52916" y="35654"/>
                    <a:pt x="53223" y="36635"/>
                  </a:cubicBezTo>
                  <a:cubicBezTo>
                    <a:pt x="51784" y="35937"/>
                    <a:pt x="50501" y="35136"/>
                    <a:pt x="48993" y="34866"/>
                  </a:cubicBezTo>
                  <a:cubicBezTo>
                    <a:pt x="49016" y="34807"/>
                    <a:pt x="49039" y="34746"/>
                    <a:pt x="49062" y="34687"/>
                  </a:cubicBezTo>
                  <a:cubicBezTo>
                    <a:pt x="50143" y="34422"/>
                    <a:pt x="51220" y="34161"/>
                    <a:pt x="52362" y="33881"/>
                  </a:cubicBezTo>
                  <a:close/>
                  <a:moveTo>
                    <a:pt x="46133" y="30718"/>
                  </a:moveTo>
                  <a:cubicBezTo>
                    <a:pt x="46771" y="32033"/>
                    <a:pt x="47329" y="33371"/>
                    <a:pt x="48054" y="34614"/>
                  </a:cubicBezTo>
                  <a:cubicBezTo>
                    <a:pt x="48746" y="35796"/>
                    <a:pt x="48530" y="37010"/>
                    <a:pt x="48462" y="38234"/>
                  </a:cubicBezTo>
                  <a:cubicBezTo>
                    <a:pt x="48452" y="38394"/>
                    <a:pt x="48315" y="38560"/>
                    <a:pt x="48205" y="38697"/>
                  </a:cubicBezTo>
                  <a:cubicBezTo>
                    <a:pt x="47856" y="39141"/>
                    <a:pt x="47503" y="39585"/>
                    <a:pt x="47128" y="40012"/>
                  </a:cubicBezTo>
                  <a:cubicBezTo>
                    <a:pt x="47022" y="40127"/>
                    <a:pt x="46839" y="40231"/>
                    <a:pt x="46693" y="40237"/>
                  </a:cubicBezTo>
                  <a:cubicBezTo>
                    <a:pt x="46586" y="40241"/>
                    <a:pt x="46480" y="40243"/>
                    <a:pt x="46375" y="40243"/>
                  </a:cubicBezTo>
                  <a:cubicBezTo>
                    <a:pt x="44494" y="40243"/>
                    <a:pt x="42799" y="39622"/>
                    <a:pt x="41361" y="38403"/>
                  </a:cubicBezTo>
                  <a:cubicBezTo>
                    <a:pt x="40582" y="37743"/>
                    <a:pt x="39977" y="36877"/>
                    <a:pt x="39968" y="35759"/>
                  </a:cubicBezTo>
                  <a:cubicBezTo>
                    <a:pt x="39959" y="34168"/>
                    <a:pt x="39968" y="32578"/>
                    <a:pt x="39968" y="30918"/>
                  </a:cubicBezTo>
                  <a:cubicBezTo>
                    <a:pt x="41029" y="31393"/>
                    <a:pt x="42058" y="31672"/>
                    <a:pt x="43072" y="31672"/>
                  </a:cubicBezTo>
                  <a:cubicBezTo>
                    <a:pt x="44103" y="31672"/>
                    <a:pt x="45118" y="31383"/>
                    <a:pt x="46133" y="30718"/>
                  </a:cubicBezTo>
                  <a:close/>
                  <a:moveTo>
                    <a:pt x="60979" y="36192"/>
                  </a:moveTo>
                  <a:cubicBezTo>
                    <a:pt x="61043" y="36192"/>
                    <a:pt x="61116" y="36209"/>
                    <a:pt x="61199" y="36245"/>
                  </a:cubicBezTo>
                  <a:cubicBezTo>
                    <a:pt x="61263" y="36272"/>
                    <a:pt x="61342" y="36276"/>
                    <a:pt x="61410" y="36291"/>
                  </a:cubicBezTo>
                  <a:cubicBezTo>
                    <a:pt x="62785" y="36616"/>
                    <a:pt x="63234" y="37184"/>
                    <a:pt x="63239" y="38784"/>
                  </a:cubicBezTo>
                  <a:cubicBezTo>
                    <a:pt x="63271" y="39623"/>
                    <a:pt x="62968" y="40502"/>
                    <a:pt x="62098" y="41126"/>
                  </a:cubicBezTo>
                  <a:cubicBezTo>
                    <a:pt x="61851" y="41302"/>
                    <a:pt x="61598" y="41389"/>
                    <a:pt x="61358" y="41389"/>
                  </a:cubicBezTo>
                  <a:cubicBezTo>
                    <a:pt x="61008" y="41389"/>
                    <a:pt x="60684" y="41204"/>
                    <a:pt x="60442" y="40837"/>
                  </a:cubicBezTo>
                  <a:cubicBezTo>
                    <a:pt x="60292" y="40618"/>
                    <a:pt x="60145" y="40356"/>
                    <a:pt x="60118" y="40100"/>
                  </a:cubicBezTo>
                  <a:cubicBezTo>
                    <a:pt x="59971" y="38866"/>
                    <a:pt x="60067" y="37661"/>
                    <a:pt x="60599" y="36515"/>
                  </a:cubicBezTo>
                  <a:cubicBezTo>
                    <a:pt x="60695" y="36310"/>
                    <a:pt x="60808" y="36192"/>
                    <a:pt x="60979" y="36192"/>
                  </a:cubicBezTo>
                  <a:close/>
                  <a:moveTo>
                    <a:pt x="8029" y="40135"/>
                  </a:moveTo>
                  <a:cubicBezTo>
                    <a:pt x="8237" y="40135"/>
                    <a:pt x="8399" y="40232"/>
                    <a:pt x="8566" y="40485"/>
                  </a:cubicBezTo>
                  <a:cubicBezTo>
                    <a:pt x="9181" y="41406"/>
                    <a:pt x="9868" y="42281"/>
                    <a:pt x="10432" y="43258"/>
                  </a:cubicBezTo>
                  <a:cubicBezTo>
                    <a:pt x="8049" y="42662"/>
                    <a:pt x="5665" y="42061"/>
                    <a:pt x="3181" y="41438"/>
                  </a:cubicBezTo>
                  <a:cubicBezTo>
                    <a:pt x="3593" y="41310"/>
                    <a:pt x="3945" y="41181"/>
                    <a:pt x="4308" y="41085"/>
                  </a:cubicBezTo>
                  <a:cubicBezTo>
                    <a:pt x="5454" y="40778"/>
                    <a:pt x="6609" y="40485"/>
                    <a:pt x="7755" y="40178"/>
                  </a:cubicBezTo>
                  <a:cubicBezTo>
                    <a:pt x="7855" y="40150"/>
                    <a:pt x="7946" y="40135"/>
                    <a:pt x="8029" y="40135"/>
                  </a:cubicBezTo>
                  <a:close/>
                  <a:moveTo>
                    <a:pt x="38900" y="36603"/>
                  </a:moveTo>
                  <a:cubicBezTo>
                    <a:pt x="39043" y="36603"/>
                    <a:pt x="39265" y="36749"/>
                    <a:pt x="39318" y="36877"/>
                  </a:cubicBezTo>
                  <a:cubicBezTo>
                    <a:pt x="40000" y="38619"/>
                    <a:pt x="41352" y="39664"/>
                    <a:pt x="42998" y="40366"/>
                  </a:cubicBezTo>
                  <a:cubicBezTo>
                    <a:pt x="44049" y="40817"/>
                    <a:pt x="45154" y="41066"/>
                    <a:pt x="46304" y="41066"/>
                  </a:cubicBezTo>
                  <a:cubicBezTo>
                    <a:pt x="46452" y="41066"/>
                    <a:pt x="46602" y="41061"/>
                    <a:pt x="46752" y="41053"/>
                  </a:cubicBezTo>
                  <a:cubicBezTo>
                    <a:pt x="47192" y="41026"/>
                    <a:pt x="47480" y="40847"/>
                    <a:pt x="47741" y="40485"/>
                  </a:cubicBezTo>
                  <a:cubicBezTo>
                    <a:pt x="48319" y="39683"/>
                    <a:pt x="48929" y="38903"/>
                    <a:pt x="49937" y="38509"/>
                  </a:cubicBezTo>
                  <a:lnTo>
                    <a:pt x="49937" y="38509"/>
                  </a:lnTo>
                  <a:cubicBezTo>
                    <a:pt x="49800" y="38844"/>
                    <a:pt x="49630" y="39170"/>
                    <a:pt x="49539" y="39513"/>
                  </a:cubicBezTo>
                  <a:cubicBezTo>
                    <a:pt x="49484" y="39719"/>
                    <a:pt x="49460" y="40054"/>
                    <a:pt x="49580" y="40159"/>
                  </a:cubicBezTo>
                  <a:cubicBezTo>
                    <a:pt x="49682" y="40251"/>
                    <a:pt x="49867" y="40290"/>
                    <a:pt x="50045" y="40290"/>
                  </a:cubicBezTo>
                  <a:cubicBezTo>
                    <a:pt x="50123" y="40290"/>
                    <a:pt x="50200" y="40283"/>
                    <a:pt x="50267" y="40269"/>
                  </a:cubicBezTo>
                  <a:cubicBezTo>
                    <a:pt x="50730" y="40168"/>
                    <a:pt x="51174" y="39898"/>
                    <a:pt x="51633" y="39879"/>
                  </a:cubicBezTo>
                  <a:cubicBezTo>
                    <a:pt x="51691" y="39878"/>
                    <a:pt x="51750" y="39877"/>
                    <a:pt x="51810" y="39877"/>
                  </a:cubicBezTo>
                  <a:cubicBezTo>
                    <a:pt x="52323" y="39877"/>
                    <a:pt x="52864" y="39947"/>
                    <a:pt x="53324" y="40136"/>
                  </a:cubicBezTo>
                  <a:cubicBezTo>
                    <a:pt x="54022" y="40426"/>
                    <a:pt x="54104" y="40920"/>
                    <a:pt x="53715" y="41571"/>
                  </a:cubicBezTo>
                  <a:cubicBezTo>
                    <a:pt x="53014" y="42735"/>
                    <a:pt x="52036" y="43496"/>
                    <a:pt x="50652" y="43661"/>
                  </a:cubicBezTo>
                  <a:cubicBezTo>
                    <a:pt x="50254" y="43706"/>
                    <a:pt x="49850" y="43743"/>
                    <a:pt x="49451" y="43766"/>
                  </a:cubicBezTo>
                  <a:cubicBezTo>
                    <a:pt x="48939" y="43792"/>
                    <a:pt x="48430" y="43805"/>
                    <a:pt x="47922" y="43805"/>
                  </a:cubicBezTo>
                  <a:cubicBezTo>
                    <a:pt x="44337" y="43805"/>
                    <a:pt x="40852" y="43170"/>
                    <a:pt x="37452" y="41942"/>
                  </a:cubicBezTo>
                  <a:cubicBezTo>
                    <a:pt x="36434" y="41575"/>
                    <a:pt x="35485" y="41140"/>
                    <a:pt x="34762" y="40315"/>
                  </a:cubicBezTo>
                  <a:cubicBezTo>
                    <a:pt x="33954" y="39399"/>
                    <a:pt x="33904" y="38267"/>
                    <a:pt x="33813" y="37039"/>
                  </a:cubicBezTo>
                  <a:cubicBezTo>
                    <a:pt x="35545" y="36887"/>
                    <a:pt x="37214" y="36732"/>
                    <a:pt x="38887" y="36603"/>
                  </a:cubicBezTo>
                  <a:cubicBezTo>
                    <a:pt x="38891" y="36603"/>
                    <a:pt x="38896" y="36603"/>
                    <a:pt x="38900" y="36603"/>
                  </a:cubicBezTo>
                  <a:close/>
                  <a:moveTo>
                    <a:pt x="11279" y="39735"/>
                  </a:moveTo>
                  <a:cubicBezTo>
                    <a:pt x="12682" y="39735"/>
                    <a:pt x="14041" y="39970"/>
                    <a:pt x="15336" y="40287"/>
                  </a:cubicBezTo>
                  <a:cubicBezTo>
                    <a:pt x="15895" y="41735"/>
                    <a:pt x="16423" y="43088"/>
                    <a:pt x="16977" y="44518"/>
                  </a:cubicBezTo>
                  <a:cubicBezTo>
                    <a:pt x="16312" y="44404"/>
                    <a:pt x="15676" y="44303"/>
                    <a:pt x="15043" y="44191"/>
                  </a:cubicBezTo>
                  <a:cubicBezTo>
                    <a:pt x="14034" y="44022"/>
                    <a:pt x="13026" y="43852"/>
                    <a:pt x="12018" y="43660"/>
                  </a:cubicBezTo>
                  <a:cubicBezTo>
                    <a:pt x="11844" y="43623"/>
                    <a:pt x="11632" y="43518"/>
                    <a:pt x="11532" y="43376"/>
                  </a:cubicBezTo>
                  <a:cubicBezTo>
                    <a:pt x="10743" y="42303"/>
                    <a:pt x="9978" y="41213"/>
                    <a:pt x="9208" y="40126"/>
                  </a:cubicBezTo>
                  <a:cubicBezTo>
                    <a:pt x="9176" y="40086"/>
                    <a:pt x="9162" y="40031"/>
                    <a:pt x="9126" y="39934"/>
                  </a:cubicBezTo>
                  <a:cubicBezTo>
                    <a:pt x="9853" y="39794"/>
                    <a:pt x="10571" y="39735"/>
                    <a:pt x="11279" y="39735"/>
                  </a:cubicBezTo>
                  <a:close/>
                  <a:moveTo>
                    <a:pt x="60095" y="34348"/>
                  </a:moveTo>
                  <a:lnTo>
                    <a:pt x="60095" y="34348"/>
                  </a:lnTo>
                  <a:cubicBezTo>
                    <a:pt x="60255" y="35095"/>
                    <a:pt x="60200" y="35764"/>
                    <a:pt x="59819" y="36456"/>
                  </a:cubicBezTo>
                  <a:cubicBezTo>
                    <a:pt x="59173" y="37624"/>
                    <a:pt x="59140" y="38945"/>
                    <a:pt x="59251" y="40256"/>
                  </a:cubicBezTo>
                  <a:cubicBezTo>
                    <a:pt x="59274" y="40485"/>
                    <a:pt x="59352" y="40733"/>
                    <a:pt x="59481" y="40925"/>
                  </a:cubicBezTo>
                  <a:cubicBezTo>
                    <a:pt x="60190" y="41997"/>
                    <a:pt x="59723" y="43097"/>
                    <a:pt x="59457" y="44124"/>
                  </a:cubicBezTo>
                  <a:cubicBezTo>
                    <a:pt x="59269" y="44867"/>
                    <a:pt x="58688" y="45514"/>
                    <a:pt x="58147" y="46178"/>
                  </a:cubicBezTo>
                  <a:cubicBezTo>
                    <a:pt x="58137" y="46008"/>
                    <a:pt x="58109" y="45843"/>
                    <a:pt x="58124" y="45678"/>
                  </a:cubicBezTo>
                  <a:cubicBezTo>
                    <a:pt x="58261" y="43836"/>
                    <a:pt x="58467" y="41997"/>
                    <a:pt x="58522" y="40155"/>
                  </a:cubicBezTo>
                  <a:cubicBezTo>
                    <a:pt x="58591" y="38078"/>
                    <a:pt x="59842" y="36360"/>
                    <a:pt x="60095" y="34348"/>
                  </a:cubicBezTo>
                  <a:close/>
                  <a:moveTo>
                    <a:pt x="16179" y="40541"/>
                  </a:moveTo>
                  <a:lnTo>
                    <a:pt x="16179" y="40541"/>
                  </a:lnTo>
                  <a:cubicBezTo>
                    <a:pt x="16445" y="40604"/>
                    <a:pt x="16651" y="40636"/>
                    <a:pt x="16840" y="40705"/>
                  </a:cubicBezTo>
                  <a:cubicBezTo>
                    <a:pt x="17803" y="41053"/>
                    <a:pt x="18774" y="41393"/>
                    <a:pt x="19719" y="41778"/>
                  </a:cubicBezTo>
                  <a:cubicBezTo>
                    <a:pt x="19929" y="41865"/>
                    <a:pt x="20126" y="42112"/>
                    <a:pt x="20213" y="42332"/>
                  </a:cubicBezTo>
                  <a:cubicBezTo>
                    <a:pt x="20447" y="42904"/>
                    <a:pt x="20604" y="43510"/>
                    <a:pt x="20823" y="44087"/>
                  </a:cubicBezTo>
                  <a:cubicBezTo>
                    <a:pt x="20927" y="44361"/>
                    <a:pt x="21079" y="44613"/>
                    <a:pt x="21272" y="44835"/>
                  </a:cubicBezTo>
                  <a:cubicBezTo>
                    <a:pt x="21373" y="44949"/>
                    <a:pt x="21552" y="44991"/>
                    <a:pt x="21712" y="45050"/>
                  </a:cubicBezTo>
                  <a:lnTo>
                    <a:pt x="21781" y="45077"/>
                  </a:lnTo>
                  <a:cubicBezTo>
                    <a:pt x="21808" y="44894"/>
                    <a:pt x="21899" y="44688"/>
                    <a:pt x="21849" y="44532"/>
                  </a:cubicBezTo>
                  <a:cubicBezTo>
                    <a:pt x="21707" y="44101"/>
                    <a:pt x="21496" y="43693"/>
                    <a:pt x="21322" y="43272"/>
                  </a:cubicBezTo>
                  <a:cubicBezTo>
                    <a:pt x="21212" y="42988"/>
                    <a:pt x="21120" y="42698"/>
                    <a:pt x="20973" y="42273"/>
                  </a:cubicBezTo>
                  <a:lnTo>
                    <a:pt x="20973" y="42273"/>
                  </a:lnTo>
                  <a:cubicBezTo>
                    <a:pt x="23546" y="43386"/>
                    <a:pt x="25672" y="44812"/>
                    <a:pt x="27189" y="46998"/>
                  </a:cubicBezTo>
                  <a:cubicBezTo>
                    <a:pt x="25718" y="46636"/>
                    <a:pt x="24242" y="46283"/>
                    <a:pt x="22774" y="45899"/>
                  </a:cubicBezTo>
                  <a:cubicBezTo>
                    <a:pt x="22495" y="45825"/>
                    <a:pt x="22251" y="45633"/>
                    <a:pt x="21986" y="45499"/>
                  </a:cubicBezTo>
                  <a:cubicBezTo>
                    <a:pt x="21931" y="45470"/>
                    <a:pt x="21866" y="45430"/>
                    <a:pt x="21805" y="45430"/>
                  </a:cubicBezTo>
                  <a:cubicBezTo>
                    <a:pt x="21800" y="45430"/>
                    <a:pt x="21794" y="45431"/>
                    <a:pt x="21788" y="45431"/>
                  </a:cubicBezTo>
                  <a:cubicBezTo>
                    <a:pt x="21775" y="45431"/>
                    <a:pt x="21765" y="45436"/>
                    <a:pt x="21752" y="45436"/>
                  </a:cubicBezTo>
                  <a:cubicBezTo>
                    <a:pt x="21623" y="45452"/>
                    <a:pt x="21495" y="45459"/>
                    <a:pt x="21369" y="45459"/>
                  </a:cubicBezTo>
                  <a:cubicBezTo>
                    <a:pt x="20281" y="45459"/>
                    <a:pt x="19292" y="44927"/>
                    <a:pt x="18231" y="44771"/>
                  </a:cubicBezTo>
                  <a:cubicBezTo>
                    <a:pt x="18117" y="44758"/>
                    <a:pt x="17985" y="44615"/>
                    <a:pt x="17934" y="44501"/>
                  </a:cubicBezTo>
                  <a:cubicBezTo>
                    <a:pt x="17357" y="43217"/>
                    <a:pt x="16794" y="41929"/>
                    <a:pt x="16179" y="40541"/>
                  </a:cubicBezTo>
                  <a:close/>
                  <a:moveTo>
                    <a:pt x="49392" y="35701"/>
                  </a:moveTo>
                  <a:cubicBezTo>
                    <a:pt x="52188" y="37066"/>
                    <a:pt x="54800" y="38349"/>
                    <a:pt x="57422" y="39614"/>
                  </a:cubicBezTo>
                  <a:cubicBezTo>
                    <a:pt x="57743" y="39765"/>
                    <a:pt x="57825" y="39940"/>
                    <a:pt x="57794" y="40283"/>
                  </a:cubicBezTo>
                  <a:cubicBezTo>
                    <a:pt x="57601" y="42584"/>
                    <a:pt x="57436" y="44880"/>
                    <a:pt x="57263" y="47182"/>
                  </a:cubicBezTo>
                  <a:cubicBezTo>
                    <a:pt x="57240" y="47485"/>
                    <a:pt x="57225" y="47786"/>
                    <a:pt x="57202" y="48148"/>
                  </a:cubicBezTo>
                  <a:cubicBezTo>
                    <a:pt x="54406" y="47456"/>
                    <a:pt x="52133" y="45821"/>
                    <a:pt x="49566" y="44753"/>
                  </a:cubicBezTo>
                  <a:cubicBezTo>
                    <a:pt x="50166" y="44642"/>
                    <a:pt x="50734" y="44559"/>
                    <a:pt x="51294" y="44437"/>
                  </a:cubicBezTo>
                  <a:cubicBezTo>
                    <a:pt x="52779" y="44097"/>
                    <a:pt x="53760" y="43112"/>
                    <a:pt x="54475" y="41837"/>
                  </a:cubicBezTo>
                  <a:cubicBezTo>
                    <a:pt x="54988" y="40921"/>
                    <a:pt x="54749" y="40091"/>
                    <a:pt x="53869" y="39509"/>
                  </a:cubicBezTo>
                  <a:cubicBezTo>
                    <a:pt x="53338" y="39159"/>
                    <a:pt x="52769" y="39024"/>
                    <a:pt x="52178" y="39024"/>
                  </a:cubicBezTo>
                  <a:cubicBezTo>
                    <a:pt x="51918" y="39024"/>
                    <a:pt x="51653" y="39050"/>
                    <a:pt x="51385" y="39096"/>
                  </a:cubicBezTo>
                  <a:cubicBezTo>
                    <a:pt x="51119" y="39147"/>
                    <a:pt x="50853" y="39233"/>
                    <a:pt x="50523" y="39321"/>
                  </a:cubicBezTo>
                  <a:cubicBezTo>
                    <a:pt x="50619" y="38982"/>
                    <a:pt x="50743" y="38679"/>
                    <a:pt x="50775" y="38368"/>
                  </a:cubicBezTo>
                  <a:cubicBezTo>
                    <a:pt x="50799" y="38116"/>
                    <a:pt x="50789" y="37735"/>
                    <a:pt x="50638" y="37625"/>
                  </a:cubicBezTo>
                  <a:cubicBezTo>
                    <a:pt x="50547" y="37561"/>
                    <a:pt x="50417" y="37542"/>
                    <a:pt x="50277" y="37542"/>
                  </a:cubicBezTo>
                  <a:cubicBezTo>
                    <a:pt x="50129" y="37542"/>
                    <a:pt x="49968" y="37563"/>
                    <a:pt x="49827" y="37575"/>
                  </a:cubicBezTo>
                  <a:cubicBezTo>
                    <a:pt x="49672" y="37588"/>
                    <a:pt x="49525" y="37695"/>
                    <a:pt x="49208" y="37832"/>
                  </a:cubicBezTo>
                  <a:cubicBezTo>
                    <a:pt x="49272" y="37075"/>
                    <a:pt x="49332" y="36410"/>
                    <a:pt x="49392" y="35701"/>
                  </a:cubicBezTo>
                  <a:close/>
                  <a:moveTo>
                    <a:pt x="1082" y="42134"/>
                  </a:moveTo>
                  <a:cubicBezTo>
                    <a:pt x="4409" y="42336"/>
                    <a:pt x="7480" y="43358"/>
                    <a:pt x="10643" y="44229"/>
                  </a:cubicBezTo>
                  <a:cubicBezTo>
                    <a:pt x="9698" y="45214"/>
                    <a:pt x="8905" y="46255"/>
                    <a:pt x="7695" y="46883"/>
                  </a:cubicBezTo>
                  <a:lnTo>
                    <a:pt x="7695" y="46884"/>
                  </a:lnTo>
                  <a:cubicBezTo>
                    <a:pt x="7045" y="47223"/>
                    <a:pt x="6490" y="47745"/>
                    <a:pt x="5866" y="48203"/>
                  </a:cubicBezTo>
                  <a:cubicBezTo>
                    <a:pt x="4226" y="47089"/>
                    <a:pt x="1475" y="43643"/>
                    <a:pt x="1082" y="42134"/>
                  </a:cubicBezTo>
                  <a:close/>
                  <a:moveTo>
                    <a:pt x="11809" y="44486"/>
                  </a:moveTo>
                  <a:cubicBezTo>
                    <a:pt x="11875" y="44486"/>
                    <a:pt x="11946" y="44495"/>
                    <a:pt x="12026" y="44509"/>
                  </a:cubicBezTo>
                  <a:cubicBezTo>
                    <a:pt x="13589" y="44793"/>
                    <a:pt x="15161" y="45044"/>
                    <a:pt x="16889" y="45338"/>
                  </a:cubicBezTo>
                  <a:cubicBezTo>
                    <a:pt x="15418" y="46883"/>
                    <a:pt x="14061" y="48308"/>
                    <a:pt x="12705" y="49743"/>
                  </a:cubicBezTo>
                  <a:cubicBezTo>
                    <a:pt x="12521" y="49940"/>
                    <a:pt x="12320" y="50141"/>
                    <a:pt x="12204" y="50380"/>
                  </a:cubicBezTo>
                  <a:cubicBezTo>
                    <a:pt x="12141" y="50504"/>
                    <a:pt x="12186" y="50770"/>
                    <a:pt x="12287" y="50856"/>
                  </a:cubicBezTo>
                  <a:cubicBezTo>
                    <a:pt x="12302" y="50869"/>
                    <a:pt x="12322" y="50877"/>
                    <a:pt x="12342" y="50879"/>
                  </a:cubicBezTo>
                  <a:cubicBezTo>
                    <a:pt x="12364" y="50886"/>
                    <a:pt x="12391" y="50890"/>
                    <a:pt x="12421" y="50890"/>
                  </a:cubicBezTo>
                  <a:cubicBezTo>
                    <a:pt x="12530" y="50890"/>
                    <a:pt x="12676" y="50846"/>
                    <a:pt x="12759" y="50793"/>
                  </a:cubicBezTo>
                  <a:cubicBezTo>
                    <a:pt x="13900" y="49985"/>
                    <a:pt x="14909" y="49047"/>
                    <a:pt x="15734" y="47896"/>
                  </a:cubicBezTo>
                  <a:cubicBezTo>
                    <a:pt x="16298" y="47112"/>
                    <a:pt x="16985" y="46415"/>
                    <a:pt x="17632" y="45691"/>
                  </a:cubicBezTo>
                  <a:cubicBezTo>
                    <a:pt x="17691" y="45624"/>
                    <a:pt x="17815" y="45567"/>
                    <a:pt x="17906" y="45567"/>
                  </a:cubicBezTo>
                  <a:cubicBezTo>
                    <a:pt x="17921" y="45567"/>
                    <a:pt x="17935" y="45569"/>
                    <a:pt x="17947" y="45572"/>
                  </a:cubicBezTo>
                  <a:cubicBezTo>
                    <a:pt x="18965" y="45797"/>
                    <a:pt x="19979" y="46043"/>
                    <a:pt x="21134" y="46319"/>
                  </a:cubicBezTo>
                  <a:cubicBezTo>
                    <a:pt x="20318" y="47315"/>
                    <a:pt x="19566" y="48226"/>
                    <a:pt x="18818" y="49138"/>
                  </a:cubicBezTo>
                  <a:cubicBezTo>
                    <a:pt x="18448" y="49592"/>
                    <a:pt x="18081" y="50050"/>
                    <a:pt x="17724" y="50513"/>
                  </a:cubicBezTo>
                  <a:cubicBezTo>
                    <a:pt x="17623" y="50641"/>
                    <a:pt x="17513" y="50783"/>
                    <a:pt x="17477" y="50939"/>
                  </a:cubicBezTo>
                  <a:cubicBezTo>
                    <a:pt x="17444" y="51100"/>
                    <a:pt x="17494" y="51279"/>
                    <a:pt x="17509" y="51447"/>
                  </a:cubicBezTo>
                  <a:cubicBezTo>
                    <a:pt x="17692" y="51416"/>
                    <a:pt x="17894" y="51420"/>
                    <a:pt x="18054" y="51342"/>
                  </a:cubicBezTo>
                  <a:cubicBezTo>
                    <a:pt x="18196" y="51279"/>
                    <a:pt x="18297" y="51123"/>
                    <a:pt x="18398" y="50995"/>
                  </a:cubicBezTo>
                  <a:cubicBezTo>
                    <a:pt x="19511" y="49587"/>
                    <a:pt x="20616" y="48171"/>
                    <a:pt x="21739" y="46773"/>
                  </a:cubicBezTo>
                  <a:cubicBezTo>
                    <a:pt x="21810" y="46679"/>
                    <a:pt x="21982" y="46602"/>
                    <a:pt x="22110" y="46602"/>
                  </a:cubicBezTo>
                  <a:cubicBezTo>
                    <a:pt x="22132" y="46602"/>
                    <a:pt x="22152" y="46604"/>
                    <a:pt x="22170" y="46608"/>
                  </a:cubicBezTo>
                  <a:cubicBezTo>
                    <a:pt x="23929" y="47035"/>
                    <a:pt x="25690" y="47475"/>
                    <a:pt x="27441" y="47942"/>
                  </a:cubicBezTo>
                  <a:cubicBezTo>
                    <a:pt x="27716" y="48016"/>
                    <a:pt x="27959" y="48226"/>
                    <a:pt x="28363" y="48460"/>
                  </a:cubicBezTo>
                  <a:cubicBezTo>
                    <a:pt x="27868" y="48855"/>
                    <a:pt x="27528" y="49234"/>
                    <a:pt x="27106" y="49440"/>
                  </a:cubicBezTo>
                  <a:cubicBezTo>
                    <a:pt x="24039" y="50962"/>
                    <a:pt x="20854" y="51778"/>
                    <a:pt x="17503" y="51778"/>
                  </a:cubicBezTo>
                  <a:cubicBezTo>
                    <a:pt x="16670" y="51775"/>
                    <a:pt x="15837" y="51724"/>
                    <a:pt x="15010" y="51622"/>
                  </a:cubicBezTo>
                  <a:cubicBezTo>
                    <a:pt x="14084" y="51512"/>
                    <a:pt x="13172" y="51356"/>
                    <a:pt x="12278" y="51140"/>
                  </a:cubicBezTo>
                  <a:cubicBezTo>
                    <a:pt x="10513" y="50728"/>
                    <a:pt x="8817" y="50101"/>
                    <a:pt x="7208" y="49169"/>
                  </a:cubicBezTo>
                  <a:cubicBezTo>
                    <a:pt x="7067" y="49087"/>
                    <a:pt x="6924" y="49000"/>
                    <a:pt x="6787" y="48908"/>
                  </a:cubicBezTo>
                  <a:cubicBezTo>
                    <a:pt x="6746" y="48881"/>
                    <a:pt x="6718" y="48826"/>
                    <a:pt x="6640" y="48725"/>
                  </a:cubicBezTo>
                  <a:cubicBezTo>
                    <a:pt x="6970" y="48441"/>
                    <a:pt x="7255" y="48056"/>
                    <a:pt x="7635" y="47886"/>
                  </a:cubicBezTo>
                  <a:cubicBezTo>
                    <a:pt x="9184" y="47194"/>
                    <a:pt x="10229" y="45938"/>
                    <a:pt x="11325" y="44733"/>
                  </a:cubicBezTo>
                  <a:cubicBezTo>
                    <a:pt x="11487" y="44551"/>
                    <a:pt x="11627" y="44486"/>
                    <a:pt x="11809" y="44486"/>
                  </a:cubicBezTo>
                  <a:close/>
                  <a:moveTo>
                    <a:pt x="34655" y="41590"/>
                  </a:moveTo>
                  <a:cubicBezTo>
                    <a:pt x="39014" y="44001"/>
                    <a:pt x="43781" y="44551"/>
                    <a:pt x="48603" y="44826"/>
                  </a:cubicBezTo>
                  <a:cubicBezTo>
                    <a:pt x="48722" y="46375"/>
                    <a:pt x="48846" y="47938"/>
                    <a:pt x="48970" y="49547"/>
                  </a:cubicBezTo>
                  <a:cubicBezTo>
                    <a:pt x="46399" y="50376"/>
                    <a:pt x="44001" y="51802"/>
                    <a:pt x="41236" y="52054"/>
                  </a:cubicBezTo>
                  <a:cubicBezTo>
                    <a:pt x="40570" y="52115"/>
                    <a:pt x="39887" y="52174"/>
                    <a:pt x="39213" y="52174"/>
                  </a:cubicBezTo>
                  <a:cubicBezTo>
                    <a:pt x="38714" y="52174"/>
                    <a:pt x="38219" y="52142"/>
                    <a:pt x="37739" y="52054"/>
                  </a:cubicBezTo>
                  <a:cubicBezTo>
                    <a:pt x="36067" y="51743"/>
                    <a:pt x="34443" y="51156"/>
                    <a:pt x="32813" y="50661"/>
                  </a:cubicBezTo>
                  <a:cubicBezTo>
                    <a:pt x="32689" y="50625"/>
                    <a:pt x="32547" y="50318"/>
                    <a:pt x="32579" y="50175"/>
                  </a:cubicBezTo>
                  <a:cubicBezTo>
                    <a:pt x="32776" y="49323"/>
                    <a:pt x="33037" y="48484"/>
                    <a:pt x="33244" y="47632"/>
                  </a:cubicBezTo>
                  <a:cubicBezTo>
                    <a:pt x="33702" y="45711"/>
                    <a:pt x="34146" y="43786"/>
                    <a:pt x="34596" y="41866"/>
                  </a:cubicBezTo>
                  <a:cubicBezTo>
                    <a:pt x="34615" y="41778"/>
                    <a:pt x="34632" y="41691"/>
                    <a:pt x="34655" y="41590"/>
                  </a:cubicBezTo>
                  <a:close/>
                  <a:moveTo>
                    <a:pt x="29405" y="41608"/>
                  </a:moveTo>
                  <a:cubicBezTo>
                    <a:pt x="29662" y="41608"/>
                    <a:pt x="29748" y="41867"/>
                    <a:pt x="29806" y="42098"/>
                  </a:cubicBezTo>
                  <a:cubicBezTo>
                    <a:pt x="30155" y="43520"/>
                    <a:pt x="30498" y="44944"/>
                    <a:pt x="30824" y="46370"/>
                  </a:cubicBezTo>
                  <a:cubicBezTo>
                    <a:pt x="31081" y="47475"/>
                    <a:pt x="31310" y="48588"/>
                    <a:pt x="31535" y="49702"/>
                  </a:cubicBezTo>
                  <a:cubicBezTo>
                    <a:pt x="31594" y="49987"/>
                    <a:pt x="31553" y="50298"/>
                    <a:pt x="31649" y="50563"/>
                  </a:cubicBezTo>
                  <a:cubicBezTo>
                    <a:pt x="31750" y="50853"/>
                    <a:pt x="31902" y="51201"/>
                    <a:pt x="32135" y="51343"/>
                  </a:cubicBezTo>
                  <a:cubicBezTo>
                    <a:pt x="32424" y="51512"/>
                    <a:pt x="32492" y="51673"/>
                    <a:pt x="32497" y="51975"/>
                  </a:cubicBezTo>
                  <a:cubicBezTo>
                    <a:pt x="32530" y="53159"/>
                    <a:pt x="32593" y="54345"/>
                    <a:pt x="32644" y="55582"/>
                  </a:cubicBezTo>
                  <a:cubicBezTo>
                    <a:pt x="32130" y="55285"/>
                    <a:pt x="31567" y="54968"/>
                    <a:pt x="31016" y="54638"/>
                  </a:cubicBezTo>
                  <a:cubicBezTo>
                    <a:pt x="30952" y="54602"/>
                    <a:pt x="30915" y="54492"/>
                    <a:pt x="30906" y="54410"/>
                  </a:cubicBezTo>
                  <a:cubicBezTo>
                    <a:pt x="30631" y="52498"/>
                    <a:pt x="30118" y="50650"/>
                    <a:pt x="29379" y="48868"/>
                  </a:cubicBezTo>
                  <a:cubicBezTo>
                    <a:pt x="29316" y="48716"/>
                    <a:pt x="29389" y="48497"/>
                    <a:pt x="29430" y="48314"/>
                  </a:cubicBezTo>
                  <a:cubicBezTo>
                    <a:pt x="29499" y="47997"/>
                    <a:pt x="29457" y="47786"/>
                    <a:pt x="29091" y="47704"/>
                  </a:cubicBezTo>
                  <a:cubicBezTo>
                    <a:pt x="28940" y="47667"/>
                    <a:pt x="28757" y="47553"/>
                    <a:pt x="28692" y="47420"/>
                  </a:cubicBezTo>
                  <a:cubicBezTo>
                    <a:pt x="27913" y="45830"/>
                    <a:pt x="27152" y="44225"/>
                    <a:pt x="26354" y="42552"/>
                  </a:cubicBezTo>
                  <a:cubicBezTo>
                    <a:pt x="27317" y="42245"/>
                    <a:pt x="28285" y="41925"/>
                    <a:pt x="29261" y="41631"/>
                  </a:cubicBezTo>
                  <a:cubicBezTo>
                    <a:pt x="29314" y="41615"/>
                    <a:pt x="29362" y="41608"/>
                    <a:pt x="29405" y="41608"/>
                  </a:cubicBezTo>
                  <a:close/>
                  <a:moveTo>
                    <a:pt x="55598" y="76300"/>
                  </a:moveTo>
                  <a:cubicBezTo>
                    <a:pt x="57308" y="76378"/>
                    <a:pt x="59068" y="76466"/>
                    <a:pt x="60828" y="76553"/>
                  </a:cubicBezTo>
                  <a:cubicBezTo>
                    <a:pt x="60906" y="76558"/>
                    <a:pt x="61020" y="76580"/>
                    <a:pt x="61062" y="76640"/>
                  </a:cubicBezTo>
                  <a:cubicBezTo>
                    <a:pt x="61845" y="77722"/>
                    <a:pt x="63097" y="78139"/>
                    <a:pt x="64174" y="78799"/>
                  </a:cubicBezTo>
                  <a:cubicBezTo>
                    <a:pt x="64903" y="79243"/>
                    <a:pt x="65678" y="79605"/>
                    <a:pt x="66433" y="80004"/>
                  </a:cubicBezTo>
                  <a:cubicBezTo>
                    <a:pt x="66410" y="80077"/>
                    <a:pt x="66393" y="80150"/>
                    <a:pt x="66370" y="80224"/>
                  </a:cubicBezTo>
                  <a:cubicBezTo>
                    <a:pt x="65081" y="80169"/>
                    <a:pt x="63789" y="80133"/>
                    <a:pt x="62501" y="80046"/>
                  </a:cubicBezTo>
                  <a:cubicBezTo>
                    <a:pt x="60696" y="79931"/>
                    <a:pt x="58889" y="79775"/>
                    <a:pt x="57084" y="79638"/>
                  </a:cubicBezTo>
                  <a:cubicBezTo>
                    <a:pt x="57010" y="79633"/>
                    <a:pt x="56937" y="79638"/>
                    <a:pt x="56863" y="79628"/>
                  </a:cubicBezTo>
                  <a:cubicBezTo>
                    <a:pt x="55173" y="79426"/>
                    <a:pt x="55296" y="79216"/>
                    <a:pt x="55433" y="77854"/>
                  </a:cubicBezTo>
                  <a:cubicBezTo>
                    <a:pt x="55488" y="77299"/>
                    <a:pt x="55553" y="76746"/>
                    <a:pt x="55598" y="76300"/>
                  </a:cubicBezTo>
                  <a:close/>
                  <a:moveTo>
                    <a:pt x="50273" y="50317"/>
                  </a:moveTo>
                  <a:cubicBezTo>
                    <a:pt x="50364" y="50317"/>
                    <a:pt x="50455" y="50320"/>
                    <a:pt x="50547" y="50325"/>
                  </a:cubicBezTo>
                  <a:cubicBezTo>
                    <a:pt x="52701" y="50444"/>
                    <a:pt x="54878" y="50353"/>
                    <a:pt x="57024" y="50545"/>
                  </a:cubicBezTo>
                  <a:cubicBezTo>
                    <a:pt x="59361" y="50757"/>
                    <a:pt x="61524" y="51691"/>
                    <a:pt x="63674" y="52585"/>
                  </a:cubicBezTo>
                  <a:cubicBezTo>
                    <a:pt x="67469" y="54162"/>
                    <a:pt x="71008" y="56165"/>
                    <a:pt x="74084" y="58929"/>
                  </a:cubicBezTo>
                  <a:cubicBezTo>
                    <a:pt x="75598" y="60288"/>
                    <a:pt x="76900" y="61868"/>
                    <a:pt x="77942" y="63618"/>
                  </a:cubicBezTo>
                  <a:cubicBezTo>
                    <a:pt x="76705" y="64617"/>
                    <a:pt x="75472" y="65611"/>
                    <a:pt x="74294" y="66555"/>
                  </a:cubicBezTo>
                  <a:lnTo>
                    <a:pt x="74294" y="66556"/>
                  </a:lnTo>
                  <a:cubicBezTo>
                    <a:pt x="72777" y="65345"/>
                    <a:pt x="71305" y="64016"/>
                    <a:pt x="69682" y="62903"/>
                  </a:cubicBezTo>
                  <a:cubicBezTo>
                    <a:pt x="67862" y="61657"/>
                    <a:pt x="65942" y="60534"/>
                    <a:pt x="63990" y="59498"/>
                  </a:cubicBezTo>
                  <a:cubicBezTo>
                    <a:pt x="63380" y="59172"/>
                    <a:pt x="63081" y="58878"/>
                    <a:pt x="62917" y="58224"/>
                  </a:cubicBezTo>
                  <a:cubicBezTo>
                    <a:pt x="62129" y="55043"/>
                    <a:pt x="59873" y="53374"/>
                    <a:pt x="56854" y="52604"/>
                  </a:cubicBezTo>
                  <a:cubicBezTo>
                    <a:pt x="54717" y="52053"/>
                    <a:pt x="52531" y="51829"/>
                    <a:pt x="50326" y="51820"/>
                  </a:cubicBezTo>
                  <a:cubicBezTo>
                    <a:pt x="50316" y="51820"/>
                    <a:pt x="50306" y="51820"/>
                    <a:pt x="50296" y="51820"/>
                  </a:cubicBezTo>
                  <a:cubicBezTo>
                    <a:pt x="49623" y="51820"/>
                    <a:pt x="48970" y="51966"/>
                    <a:pt x="48374" y="52559"/>
                  </a:cubicBezTo>
                  <a:cubicBezTo>
                    <a:pt x="49226" y="52595"/>
                    <a:pt x="50005" y="52586"/>
                    <a:pt x="50766" y="52673"/>
                  </a:cubicBezTo>
                  <a:cubicBezTo>
                    <a:pt x="52766" y="52911"/>
                    <a:pt x="54782" y="53066"/>
                    <a:pt x="56744" y="53484"/>
                  </a:cubicBezTo>
                  <a:cubicBezTo>
                    <a:pt x="59700" y="54116"/>
                    <a:pt x="61850" y="56221"/>
                    <a:pt x="62340" y="59498"/>
                  </a:cubicBezTo>
                  <a:cubicBezTo>
                    <a:pt x="62785" y="62490"/>
                    <a:pt x="62684" y="65452"/>
                    <a:pt x="62276" y="68422"/>
                  </a:cubicBezTo>
                  <a:cubicBezTo>
                    <a:pt x="61965" y="70690"/>
                    <a:pt x="61639" y="72955"/>
                    <a:pt x="61323" y="75223"/>
                  </a:cubicBezTo>
                  <a:cubicBezTo>
                    <a:pt x="61286" y="75503"/>
                    <a:pt x="61240" y="75692"/>
                    <a:pt x="60878" y="75700"/>
                  </a:cubicBezTo>
                  <a:cubicBezTo>
                    <a:pt x="60677" y="75705"/>
                    <a:pt x="60476" y="75707"/>
                    <a:pt x="60275" y="75707"/>
                  </a:cubicBezTo>
                  <a:cubicBezTo>
                    <a:pt x="58309" y="75707"/>
                    <a:pt x="56372" y="75494"/>
                    <a:pt x="54480" y="74916"/>
                  </a:cubicBezTo>
                  <a:cubicBezTo>
                    <a:pt x="54480" y="73248"/>
                    <a:pt x="54489" y="71588"/>
                    <a:pt x="54475" y="69930"/>
                  </a:cubicBezTo>
                  <a:cubicBezTo>
                    <a:pt x="54461" y="67638"/>
                    <a:pt x="54434" y="65346"/>
                    <a:pt x="54411" y="63054"/>
                  </a:cubicBezTo>
                  <a:cubicBezTo>
                    <a:pt x="54407" y="62908"/>
                    <a:pt x="54429" y="62738"/>
                    <a:pt x="54361" y="62624"/>
                  </a:cubicBezTo>
                  <a:cubicBezTo>
                    <a:pt x="54278" y="62481"/>
                    <a:pt x="54117" y="62298"/>
                    <a:pt x="53989" y="62298"/>
                  </a:cubicBezTo>
                  <a:cubicBezTo>
                    <a:pt x="53951" y="62299"/>
                    <a:pt x="53913" y="62309"/>
                    <a:pt x="53879" y="62326"/>
                  </a:cubicBezTo>
                  <a:cubicBezTo>
                    <a:pt x="53774" y="62385"/>
                    <a:pt x="53660" y="62509"/>
                    <a:pt x="53614" y="62619"/>
                  </a:cubicBezTo>
                  <a:cubicBezTo>
                    <a:pt x="53531" y="62789"/>
                    <a:pt x="53531" y="63008"/>
                    <a:pt x="53531" y="63210"/>
                  </a:cubicBezTo>
                  <a:cubicBezTo>
                    <a:pt x="53572" y="66727"/>
                    <a:pt x="53609" y="70246"/>
                    <a:pt x="53641" y="73766"/>
                  </a:cubicBezTo>
                  <a:cubicBezTo>
                    <a:pt x="53645" y="74211"/>
                    <a:pt x="53568" y="74655"/>
                    <a:pt x="53591" y="75099"/>
                  </a:cubicBezTo>
                  <a:cubicBezTo>
                    <a:pt x="53599" y="75260"/>
                    <a:pt x="53755" y="75475"/>
                    <a:pt x="53902" y="75563"/>
                  </a:cubicBezTo>
                  <a:cubicBezTo>
                    <a:pt x="54214" y="75746"/>
                    <a:pt x="54562" y="75866"/>
                    <a:pt x="54943" y="76030"/>
                  </a:cubicBezTo>
                  <a:cubicBezTo>
                    <a:pt x="54764" y="76576"/>
                    <a:pt x="54838" y="77158"/>
                    <a:pt x="54333" y="77671"/>
                  </a:cubicBezTo>
                  <a:cubicBezTo>
                    <a:pt x="53906" y="78102"/>
                    <a:pt x="53783" y="78817"/>
                    <a:pt x="53458" y="79367"/>
                  </a:cubicBezTo>
                  <a:cubicBezTo>
                    <a:pt x="52545" y="80930"/>
                    <a:pt x="51574" y="82457"/>
                    <a:pt x="50666" y="84024"/>
                  </a:cubicBezTo>
                  <a:cubicBezTo>
                    <a:pt x="49529" y="85981"/>
                    <a:pt x="48393" y="87943"/>
                    <a:pt x="47334" y="89946"/>
                  </a:cubicBezTo>
                  <a:cubicBezTo>
                    <a:pt x="46827" y="90895"/>
                    <a:pt x="46251" y="91560"/>
                    <a:pt x="45109" y="91560"/>
                  </a:cubicBezTo>
                  <a:cubicBezTo>
                    <a:pt x="45083" y="91560"/>
                    <a:pt x="45056" y="91560"/>
                    <a:pt x="45029" y="91559"/>
                  </a:cubicBezTo>
                  <a:cubicBezTo>
                    <a:pt x="43984" y="91532"/>
                    <a:pt x="42989" y="91316"/>
                    <a:pt x="42067" y="90848"/>
                  </a:cubicBezTo>
                  <a:cubicBezTo>
                    <a:pt x="41774" y="90697"/>
                    <a:pt x="41550" y="90390"/>
                    <a:pt x="41321" y="90133"/>
                  </a:cubicBezTo>
                  <a:cubicBezTo>
                    <a:pt x="41127" y="89918"/>
                    <a:pt x="40981" y="89657"/>
                    <a:pt x="40793" y="89432"/>
                  </a:cubicBezTo>
                  <a:cubicBezTo>
                    <a:pt x="40539" y="89134"/>
                    <a:pt x="40276" y="88974"/>
                    <a:pt x="39989" y="88974"/>
                  </a:cubicBezTo>
                  <a:cubicBezTo>
                    <a:pt x="39800" y="88974"/>
                    <a:pt x="39600" y="89043"/>
                    <a:pt x="39386" y="89189"/>
                  </a:cubicBezTo>
                  <a:cubicBezTo>
                    <a:pt x="38942" y="89492"/>
                    <a:pt x="38473" y="89849"/>
                    <a:pt x="38203" y="90299"/>
                  </a:cubicBezTo>
                  <a:cubicBezTo>
                    <a:pt x="37579" y="91340"/>
                    <a:pt x="36744" y="91759"/>
                    <a:pt x="35894" y="91759"/>
                  </a:cubicBezTo>
                  <a:cubicBezTo>
                    <a:pt x="35177" y="91759"/>
                    <a:pt x="34449" y="91461"/>
                    <a:pt x="33830" y="90987"/>
                  </a:cubicBezTo>
                  <a:cubicBezTo>
                    <a:pt x="33441" y="90684"/>
                    <a:pt x="33111" y="90312"/>
                    <a:pt x="32753" y="89969"/>
                  </a:cubicBezTo>
                  <a:cubicBezTo>
                    <a:pt x="32135" y="89373"/>
                    <a:pt x="31520" y="88772"/>
                    <a:pt x="30902" y="88177"/>
                  </a:cubicBezTo>
                  <a:cubicBezTo>
                    <a:pt x="30851" y="88126"/>
                    <a:pt x="30782" y="88094"/>
                    <a:pt x="30727" y="88044"/>
                  </a:cubicBezTo>
                  <a:cubicBezTo>
                    <a:pt x="28138" y="85532"/>
                    <a:pt x="25048" y="83662"/>
                    <a:pt x="22216" y="81457"/>
                  </a:cubicBezTo>
                  <a:cubicBezTo>
                    <a:pt x="19768" y="79550"/>
                    <a:pt x="17472" y="77465"/>
                    <a:pt x="15937" y="74756"/>
                  </a:cubicBezTo>
                  <a:cubicBezTo>
                    <a:pt x="14103" y="71510"/>
                    <a:pt x="13310" y="68041"/>
                    <a:pt x="14654" y="64360"/>
                  </a:cubicBezTo>
                  <a:cubicBezTo>
                    <a:pt x="15020" y="63365"/>
                    <a:pt x="15378" y="62358"/>
                    <a:pt x="15845" y="61409"/>
                  </a:cubicBezTo>
                  <a:cubicBezTo>
                    <a:pt x="17092" y="58884"/>
                    <a:pt x="19131" y="57147"/>
                    <a:pt x="21593" y="55868"/>
                  </a:cubicBezTo>
                  <a:cubicBezTo>
                    <a:pt x="22807" y="55235"/>
                    <a:pt x="24030" y="54588"/>
                    <a:pt x="25443" y="54482"/>
                  </a:cubicBezTo>
                  <a:cubicBezTo>
                    <a:pt x="25809" y="54454"/>
                    <a:pt x="26173" y="54437"/>
                    <a:pt x="26534" y="54437"/>
                  </a:cubicBezTo>
                  <a:cubicBezTo>
                    <a:pt x="27877" y="54437"/>
                    <a:pt x="29179" y="54670"/>
                    <a:pt x="30374" y="55418"/>
                  </a:cubicBezTo>
                  <a:cubicBezTo>
                    <a:pt x="31474" y="56100"/>
                    <a:pt x="32557" y="56821"/>
                    <a:pt x="33643" y="57530"/>
                  </a:cubicBezTo>
                  <a:cubicBezTo>
                    <a:pt x="33721" y="57577"/>
                    <a:pt x="33799" y="57631"/>
                    <a:pt x="33858" y="57700"/>
                  </a:cubicBezTo>
                  <a:cubicBezTo>
                    <a:pt x="36287" y="60368"/>
                    <a:pt x="39441" y="61582"/>
                    <a:pt x="42915" y="61880"/>
                  </a:cubicBezTo>
                  <a:cubicBezTo>
                    <a:pt x="46032" y="62151"/>
                    <a:pt x="49172" y="62141"/>
                    <a:pt x="52302" y="62211"/>
                  </a:cubicBezTo>
                  <a:cubicBezTo>
                    <a:pt x="52335" y="62211"/>
                    <a:pt x="52368" y="62212"/>
                    <a:pt x="52400" y="62212"/>
                  </a:cubicBezTo>
                  <a:cubicBezTo>
                    <a:pt x="52872" y="62212"/>
                    <a:pt x="53344" y="62126"/>
                    <a:pt x="53814" y="62032"/>
                  </a:cubicBezTo>
                  <a:lnTo>
                    <a:pt x="53814" y="62027"/>
                  </a:lnTo>
                  <a:cubicBezTo>
                    <a:pt x="53925" y="62010"/>
                    <a:pt x="54040" y="61987"/>
                    <a:pt x="54150" y="61964"/>
                  </a:cubicBezTo>
                  <a:cubicBezTo>
                    <a:pt x="54323" y="61926"/>
                    <a:pt x="54461" y="61702"/>
                    <a:pt x="54617" y="61565"/>
                  </a:cubicBezTo>
                  <a:cubicBezTo>
                    <a:pt x="54452" y="61450"/>
                    <a:pt x="54296" y="61262"/>
                    <a:pt x="54117" y="61234"/>
                  </a:cubicBezTo>
                  <a:cubicBezTo>
                    <a:pt x="53958" y="61212"/>
                    <a:pt x="53797" y="61205"/>
                    <a:pt x="53635" y="61205"/>
                  </a:cubicBezTo>
                  <a:cubicBezTo>
                    <a:pt x="53433" y="61205"/>
                    <a:pt x="53230" y="61216"/>
                    <a:pt x="53027" y="61221"/>
                  </a:cubicBezTo>
                  <a:cubicBezTo>
                    <a:pt x="51710" y="61261"/>
                    <a:pt x="50393" y="61293"/>
                    <a:pt x="49078" y="61293"/>
                  </a:cubicBezTo>
                  <a:cubicBezTo>
                    <a:pt x="46731" y="61293"/>
                    <a:pt x="44388" y="61190"/>
                    <a:pt x="42053" y="60841"/>
                  </a:cubicBezTo>
                  <a:cubicBezTo>
                    <a:pt x="40257" y="60570"/>
                    <a:pt x="38607" y="59928"/>
                    <a:pt x="37007" y="59057"/>
                  </a:cubicBezTo>
                  <a:cubicBezTo>
                    <a:pt x="35847" y="58425"/>
                    <a:pt x="34807" y="57706"/>
                    <a:pt x="34202" y="56528"/>
                  </a:cubicBezTo>
                  <a:cubicBezTo>
                    <a:pt x="33836" y="55807"/>
                    <a:pt x="33584" y="55006"/>
                    <a:pt x="33414" y="54208"/>
                  </a:cubicBezTo>
                  <a:cubicBezTo>
                    <a:pt x="33253" y="53447"/>
                    <a:pt x="33271" y="52650"/>
                    <a:pt x="33203" y="51829"/>
                  </a:cubicBezTo>
                  <a:lnTo>
                    <a:pt x="33203" y="51829"/>
                  </a:lnTo>
                  <a:cubicBezTo>
                    <a:pt x="34399" y="52141"/>
                    <a:pt x="35517" y="52489"/>
                    <a:pt x="36663" y="52714"/>
                  </a:cubicBezTo>
                  <a:cubicBezTo>
                    <a:pt x="37675" y="52916"/>
                    <a:pt x="38680" y="53020"/>
                    <a:pt x="39676" y="53020"/>
                  </a:cubicBezTo>
                  <a:cubicBezTo>
                    <a:pt x="41487" y="53020"/>
                    <a:pt x="43270" y="52676"/>
                    <a:pt x="45015" y="51949"/>
                  </a:cubicBezTo>
                  <a:cubicBezTo>
                    <a:pt x="45913" y="51577"/>
                    <a:pt x="46824" y="51247"/>
                    <a:pt x="47728" y="50899"/>
                  </a:cubicBezTo>
                  <a:cubicBezTo>
                    <a:pt x="48553" y="50577"/>
                    <a:pt x="49370" y="50317"/>
                    <a:pt x="50273" y="50317"/>
                  </a:cubicBezTo>
                  <a:close/>
                  <a:moveTo>
                    <a:pt x="46986" y="1"/>
                  </a:moveTo>
                  <a:cubicBezTo>
                    <a:pt x="46101" y="1"/>
                    <a:pt x="45423" y="598"/>
                    <a:pt x="44772" y="1205"/>
                  </a:cubicBezTo>
                  <a:cubicBezTo>
                    <a:pt x="44021" y="1901"/>
                    <a:pt x="43292" y="2625"/>
                    <a:pt x="42558" y="3336"/>
                  </a:cubicBezTo>
                  <a:cubicBezTo>
                    <a:pt x="42196" y="3684"/>
                    <a:pt x="41785" y="3858"/>
                    <a:pt x="41297" y="3858"/>
                  </a:cubicBezTo>
                  <a:cubicBezTo>
                    <a:pt x="41234" y="3858"/>
                    <a:pt x="41170" y="3855"/>
                    <a:pt x="41104" y="3849"/>
                  </a:cubicBezTo>
                  <a:cubicBezTo>
                    <a:pt x="40575" y="3802"/>
                    <a:pt x="40039" y="3730"/>
                    <a:pt x="39509" y="3730"/>
                  </a:cubicBezTo>
                  <a:cubicBezTo>
                    <a:pt x="39365" y="3730"/>
                    <a:pt x="39222" y="3735"/>
                    <a:pt x="39079" y="3748"/>
                  </a:cubicBezTo>
                  <a:cubicBezTo>
                    <a:pt x="37021" y="3927"/>
                    <a:pt x="36049" y="4793"/>
                    <a:pt x="35700" y="6594"/>
                  </a:cubicBezTo>
                  <a:cubicBezTo>
                    <a:pt x="35664" y="6773"/>
                    <a:pt x="35609" y="6947"/>
                    <a:pt x="35591" y="7131"/>
                  </a:cubicBezTo>
                  <a:cubicBezTo>
                    <a:pt x="35518" y="7703"/>
                    <a:pt x="35229" y="7947"/>
                    <a:pt x="34633" y="8029"/>
                  </a:cubicBezTo>
                  <a:cubicBezTo>
                    <a:pt x="32296" y="8363"/>
                    <a:pt x="30962" y="10705"/>
                    <a:pt x="31833" y="12897"/>
                  </a:cubicBezTo>
                  <a:cubicBezTo>
                    <a:pt x="31993" y="13305"/>
                    <a:pt x="32185" y="13703"/>
                    <a:pt x="32383" y="14092"/>
                  </a:cubicBezTo>
                  <a:cubicBezTo>
                    <a:pt x="33313" y="15972"/>
                    <a:pt x="34675" y="17649"/>
                    <a:pt x="34922" y="19895"/>
                  </a:cubicBezTo>
                  <a:cubicBezTo>
                    <a:pt x="34170" y="20642"/>
                    <a:pt x="34170" y="21564"/>
                    <a:pt x="34547" y="22641"/>
                  </a:cubicBezTo>
                  <a:cubicBezTo>
                    <a:pt x="35060" y="24117"/>
                    <a:pt x="36082" y="25011"/>
                    <a:pt x="37443" y="25607"/>
                  </a:cubicBezTo>
                  <a:cubicBezTo>
                    <a:pt x="37746" y="25739"/>
                    <a:pt x="37860" y="25891"/>
                    <a:pt x="37824" y="26221"/>
                  </a:cubicBezTo>
                  <a:cubicBezTo>
                    <a:pt x="37750" y="26949"/>
                    <a:pt x="37709" y="27678"/>
                    <a:pt x="37649" y="28430"/>
                  </a:cubicBezTo>
                  <a:cubicBezTo>
                    <a:pt x="36127" y="28567"/>
                    <a:pt x="35279" y="29585"/>
                    <a:pt x="34610" y="30699"/>
                  </a:cubicBezTo>
                  <a:cubicBezTo>
                    <a:pt x="33653" y="32298"/>
                    <a:pt x="33038" y="34044"/>
                    <a:pt x="32979" y="35947"/>
                  </a:cubicBezTo>
                  <a:cubicBezTo>
                    <a:pt x="32929" y="37606"/>
                    <a:pt x="32946" y="39251"/>
                    <a:pt x="33914" y="40718"/>
                  </a:cubicBezTo>
                  <a:cubicBezTo>
                    <a:pt x="33992" y="40841"/>
                    <a:pt x="33978" y="41062"/>
                    <a:pt x="33941" y="41222"/>
                  </a:cubicBezTo>
                  <a:cubicBezTo>
                    <a:pt x="33726" y="42244"/>
                    <a:pt x="33520" y="43266"/>
                    <a:pt x="33258" y="44280"/>
                  </a:cubicBezTo>
                  <a:cubicBezTo>
                    <a:pt x="32923" y="45590"/>
                    <a:pt x="32538" y="46892"/>
                    <a:pt x="32176" y="48194"/>
                  </a:cubicBezTo>
                  <a:cubicBezTo>
                    <a:pt x="32127" y="48189"/>
                    <a:pt x="32077" y="48184"/>
                    <a:pt x="32026" y="48176"/>
                  </a:cubicBezTo>
                  <a:cubicBezTo>
                    <a:pt x="31930" y="47736"/>
                    <a:pt x="31833" y="47291"/>
                    <a:pt x="31728" y="46851"/>
                  </a:cubicBezTo>
                  <a:cubicBezTo>
                    <a:pt x="31330" y="45141"/>
                    <a:pt x="30944" y="43426"/>
                    <a:pt x="30508" y="41726"/>
                  </a:cubicBezTo>
                  <a:cubicBezTo>
                    <a:pt x="30353" y="41124"/>
                    <a:pt x="29950" y="40787"/>
                    <a:pt x="29435" y="40787"/>
                  </a:cubicBezTo>
                  <a:cubicBezTo>
                    <a:pt x="29326" y="40787"/>
                    <a:pt x="29213" y="40802"/>
                    <a:pt x="29097" y="40833"/>
                  </a:cubicBezTo>
                  <a:cubicBezTo>
                    <a:pt x="28087" y="41094"/>
                    <a:pt x="27084" y="41392"/>
                    <a:pt x="26103" y="41749"/>
                  </a:cubicBezTo>
                  <a:cubicBezTo>
                    <a:pt x="25255" y="42061"/>
                    <a:pt x="25173" y="42433"/>
                    <a:pt x="25622" y="43239"/>
                  </a:cubicBezTo>
                  <a:cubicBezTo>
                    <a:pt x="25842" y="43624"/>
                    <a:pt x="26048" y="44023"/>
                    <a:pt x="26301" y="44495"/>
                  </a:cubicBezTo>
                  <a:cubicBezTo>
                    <a:pt x="25269" y="43785"/>
                    <a:pt x="24380" y="43065"/>
                    <a:pt x="23399" y="42515"/>
                  </a:cubicBezTo>
                  <a:cubicBezTo>
                    <a:pt x="20905" y="41121"/>
                    <a:pt x="18238" y="40150"/>
                    <a:pt x="15483" y="39430"/>
                  </a:cubicBezTo>
                  <a:cubicBezTo>
                    <a:pt x="14091" y="39064"/>
                    <a:pt x="12688" y="38851"/>
                    <a:pt x="11282" y="38851"/>
                  </a:cubicBezTo>
                  <a:cubicBezTo>
                    <a:pt x="10219" y="38851"/>
                    <a:pt x="9155" y="38972"/>
                    <a:pt x="8090" y="39242"/>
                  </a:cubicBezTo>
                  <a:cubicBezTo>
                    <a:pt x="6119" y="39741"/>
                    <a:pt x="4162" y="40283"/>
                    <a:pt x="2200" y="40819"/>
                  </a:cubicBezTo>
                  <a:cubicBezTo>
                    <a:pt x="1655" y="40965"/>
                    <a:pt x="1119" y="41154"/>
                    <a:pt x="583" y="41341"/>
                  </a:cubicBezTo>
                  <a:cubicBezTo>
                    <a:pt x="170" y="41493"/>
                    <a:pt x="0" y="41809"/>
                    <a:pt x="156" y="42217"/>
                  </a:cubicBezTo>
                  <a:cubicBezTo>
                    <a:pt x="358" y="42744"/>
                    <a:pt x="523" y="43312"/>
                    <a:pt x="844" y="43761"/>
                  </a:cubicBezTo>
                  <a:cubicBezTo>
                    <a:pt x="1958" y="45320"/>
                    <a:pt x="3021" y="46910"/>
                    <a:pt x="4506" y="48194"/>
                  </a:cubicBezTo>
                  <a:cubicBezTo>
                    <a:pt x="5671" y="49198"/>
                    <a:pt x="6894" y="50073"/>
                    <a:pt x="8288" y="50696"/>
                  </a:cubicBezTo>
                  <a:cubicBezTo>
                    <a:pt x="11208" y="51992"/>
                    <a:pt x="14233" y="52628"/>
                    <a:pt x="17338" y="52628"/>
                  </a:cubicBezTo>
                  <a:cubicBezTo>
                    <a:pt x="18342" y="52628"/>
                    <a:pt x="19355" y="52561"/>
                    <a:pt x="20375" y="52429"/>
                  </a:cubicBezTo>
                  <a:cubicBezTo>
                    <a:pt x="23316" y="52044"/>
                    <a:pt x="26118" y="51159"/>
                    <a:pt x="28730" y="49422"/>
                  </a:cubicBezTo>
                  <a:cubicBezTo>
                    <a:pt x="29174" y="50957"/>
                    <a:pt x="29620" y="52488"/>
                    <a:pt x="30083" y="54083"/>
                  </a:cubicBezTo>
                  <a:cubicBezTo>
                    <a:pt x="28551" y="53652"/>
                    <a:pt x="27328" y="53429"/>
                    <a:pt x="26237" y="53429"/>
                  </a:cubicBezTo>
                  <a:cubicBezTo>
                    <a:pt x="25648" y="53429"/>
                    <a:pt x="25098" y="53494"/>
                    <a:pt x="24559" y="53626"/>
                  </a:cubicBezTo>
                  <a:cubicBezTo>
                    <a:pt x="21204" y="54451"/>
                    <a:pt x="18482" y="56321"/>
                    <a:pt x="16254" y="58896"/>
                  </a:cubicBezTo>
                  <a:cubicBezTo>
                    <a:pt x="14975" y="60372"/>
                    <a:pt x="14361" y="62234"/>
                    <a:pt x="13719" y="64048"/>
                  </a:cubicBezTo>
                  <a:cubicBezTo>
                    <a:pt x="12312" y="68050"/>
                    <a:pt x="13124" y="71813"/>
                    <a:pt x="15158" y="75337"/>
                  </a:cubicBezTo>
                  <a:cubicBezTo>
                    <a:pt x="16749" y="78097"/>
                    <a:pt x="19081" y="80247"/>
                    <a:pt x="21589" y="82199"/>
                  </a:cubicBezTo>
                  <a:cubicBezTo>
                    <a:pt x="24421" y="84399"/>
                    <a:pt x="27506" y="86274"/>
                    <a:pt x="30104" y="88781"/>
                  </a:cubicBezTo>
                  <a:cubicBezTo>
                    <a:pt x="30155" y="88831"/>
                    <a:pt x="30224" y="88868"/>
                    <a:pt x="30274" y="88918"/>
                  </a:cubicBezTo>
                  <a:cubicBezTo>
                    <a:pt x="30866" y="89491"/>
                    <a:pt x="31489" y="90031"/>
                    <a:pt x="32035" y="90641"/>
                  </a:cubicBezTo>
                  <a:cubicBezTo>
                    <a:pt x="32736" y="91421"/>
                    <a:pt x="33514" y="92063"/>
                    <a:pt x="34486" y="92461"/>
                  </a:cubicBezTo>
                  <a:cubicBezTo>
                    <a:pt x="34936" y="92646"/>
                    <a:pt x="35398" y="92735"/>
                    <a:pt x="35850" y="92735"/>
                  </a:cubicBezTo>
                  <a:cubicBezTo>
                    <a:pt x="36912" y="92735"/>
                    <a:pt x="37924" y="92243"/>
                    <a:pt x="38611" y="91333"/>
                  </a:cubicBezTo>
                  <a:cubicBezTo>
                    <a:pt x="38841" y="91030"/>
                    <a:pt x="39042" y="90696"/>
                    <a:pt x="39295" y="90407"/>
                  </a:cubicBezTo>
                  <a:cubicBezTo>
                    <a:pt x="39542" y="90131"/>
                    <a:pt x="39718" y="89990"/>
                    <a:pt x="39880" y="89990"/>
                  </a:cubicBezTo>
                  <a:cubicBezTo>
                    <a:pt x="40050" y="89990"/>
                    <a:pt x="40204" y="90147"/>
                    <a:pt x="40408" y="90467"/>
                  </a:cubicBezTo>
                  <a:cubicBezTo>
                    <a:pt x="40894" y="91224"/>
                    <a:pt x="41531" y="91773"/>
                    <a:pt x="42406" y="92008"/>
                  </a:cubicBezTo>
                  <a:cubicBezTo>
                    <a:pt x="43077" y="92181"/>
                    <a:pt x="43750" y="92387"/>
                    <a:pt x="44438" y="92465"/>
                  </a:cubicBezTo>
                  <a:cubicBezTo>
                    <a:pt x="44684" y="92495"/>
                    <a:pt x="44915" y="92510"/>
                    <a:pt x="45134" y="92510"/>
                  </a:cubicBezTo>
                  <a:cubicBezTo>
                    <a:pt x="46545" y="92510"/>
                    <a:pt x="47416" y="91880"/>
                    <a:pt x="48123" y="90444"/>
                  </a:cubicBezTo>
                  <a:cubicBezTo>
                    <a:pt x="48306" y="90069"/>
                    <a:pt x="48342" y="89619"/>
                    <a:pt x="48553" y="89267"/>
                  </a:cubicBezTo>
                  <a:cubicBezTo>
                    <a:pt x="49562" y="87570"/>
                    <a:pt x="50551" y="85856"/>
                    <a:pt x="51661" y="84220"/>
                  </a:cubicBezTo>
                  <a:cubicBezTo>
                    <a:pt x="52692" y="82703"/>
                    <a:pt x="53723" y="81195"/>
                    <a:pt x="54369" y="79462"/>
                  </a:cubicBezTo>
                  <a:cubicBezTo>
                    <a:pt x="54398" y="79394"/>
                    <a:pt x="54448" y="79335"/>
                    <a:pt x="54516" y="79230"/>
                  </a:cubicBezTo>
                  <a:cubicBezTo>
                    <a:pt x="54924" y="80252"/>
                    <a:pt x="55777" y="80425"/>
                    <a:pt x="56647" y="80499"/>
                  </a:cubicBezTo>
                  <a:cubicBezTo>
                    <a:pt x="58527" y="80664"/>
                    <a:pt x="60411" y="80825"/>
                    <a:pt x="62295" y="80921"/>
                  </a:cubicBezTo>
                  <a:cubicBezTo>
                    <a:pt x="63547" y="80987"/>
                    <a:pt x="64803" y="81012"/>
                    <a:pt x="66058" y="81012"/>
                  </a:cubicBezTo>
                  <a:cubicBezTo>
                    <a:pt x="66359" y="81012"/>
                    <a:pt x="66660" y="81010"/>
                    <a:pt x="66961" y="81008"/>
                  </a:cubicBezTo>
                  <a:cubicBezTo>
                    <a:pt x="67012" y="81008"/>
                    <a:pt x="67065" y="81008"/>
                    <a:pt x="67120" y="81008"/>
                  </a:cubicBezTo>
                  <a:cubicBezTo>
                    <a:pt x="67554" y="81008"/>
                    <a:pt x="68063" y="80975"/>
                    <a:pt x="68153" y="80385"/>
                  </a:cubicBezTo>
                  <a:cubicBezTo>
                    <a:pt x="68253" y="79743"/>
                    <a:pt x="67662" y="79609"/>
                    <a:pt x="67236" y="79386"/>
                  </a:cubicBezTo>
                  <a:cubicBezTo>
                    <a:pt x="65398" y="78418"/>
                    <a:pt x="63560" y="77455"/>
                    <a:pt x="61763" y="76511"/>
                  </a:cubicBezTo>
                  <a:cubicBezTo>
                    <a:pt x="61868" y="76388"/>
                    <a:pt x="62024" y="76286"/>
                    <a:pt x="62043" y="76163"/>
                  </a:cubicBezTo>
                  <a:cubicBezTo>
                    <a:pt x="62849" y="70837"/>
                    <a:pt x="63968" y="65534"/>
                    <a:pt x="63335" y="60088"/>
                  </a:cubicBezTo>
                  <a:cubicBezTo>
                    <a:pt x="63361" y="60088"/>
                    <a:pt x="63385" y="60086"/>
                    <a:pt x="63405" y="60086"/>
                  </a:cubicBezTo>
                  <a:cubicBezTo>
                    <a:pt x="63427" y="60086"/>
                    <a:pt x="63445" y="60088"/>
                    <a:pt x="63459" y="60098"/>
                  </a:cubicBezTo>
                  <a:cubicBezTo>
                    <a:pt x="65617" y="61472"/>
                    <a:pt x="67937" y="62605"/>
                    <a:pt x="69925" y="64241"/>
                  </a:cubicBezTo>
                  <a:cubicBezTo>
                    <a:pt x="70590" y="64791"/>
                    <a:pt x="71301" y="65282"/>
                    <a:pt x="71957" y="65841"/>
                  </a:cubicBezTo>
                  <a:cubicBezTo>
                    <a:pt x="72580" y="66377"/>
                    <a:pt x="73152" y="66963"/>
                    <a:pt x="73749" y="67527"/>
                  </a:cubicBezTo>
                  <a:cubicBezTo>
                    <a:pt x="73866" y="67636"/>
                    <a:pt x="73992" y="67834"/>
                    <a:pt x="74106" y="67834"/>
                  </a:cubicBezTo>
                  <a:cubicBezTo>
                    <a:pt x="74108" y="67834"/>
                    <a:pt x="74109" y="67834"/>
                    <a:pt x="74111" y="67834"/>
                  </a:cubicBezTo>
                  <a:cubicBezTo>
                    <a:pt x="74122" y="67833"/>
                    <a:pt x="74133" y="67833"/>
                    <a:pt x="74144" y="67833"/>
                  </a:cubicBezTo>
                  <a:cubicBezTo>
                    <a:pt x="74575" y="67833"/>
                    <a:pt x="74683" y="68167"/>
                    <a:pt x="74835" y="68458"/>
                  </a:cubicBezTo>
                  <a:cubicBezTo>
                    <a:pt x="75037" y="68847"/>
                    <a:pt x="75215" y="69251"/>
                    <a:pt x="75426" y="69636"/>
                  </a:cubicBezTo>
                  <a:cubicBezTo>
                    <a:pt x="75654" y="70060"/>
                    <a:pt x="75908" y="70264"/>
                    <a:pt x="76226" y="70264"/>
                  </a:cubicBezTo>
                  <a:cubicBezTo>
                    <a:pt x="76427" y="70264"/>
                    <a:pt x="76653" y="70183"/>
                    <a:pt x="76915" y="70025"/>
                  </a:cubicBezTo>
                  <a:cubicBezTo>
                    <a:pt x="78909" y="68824"/>
                    <a:pt x="80922" y="67656"/>
                    <a:pt x="82888" y="66414"/>
                  </a:cubicBezTo>
                  <a:cubicBezTo>
                    <a:pt x="84029" y="65694"/>
                    <a:pt x="85107" y="64874"/>
                    <a:pt x="86184" y="64058"/>
                  </a:cubicBezTo>
                  <a:cubicBezTo>
                    <a:pt x="86358" y="63925"/>
                    <a:pt x="86527" y="63521"/>
                    <a:pt x="86449" y="63374"/>
                  </a:cubicBezTo>
                  <a:cubicBezTo>
                    <a:pt x="86348" y="63174"/>
                    <a:pt x="86009" y="63077"/>
                    <a:pt x="85758" y="62975"/>
                  </a:cubicBezTo>
                  <a:cubicBezTo>
                    <a:pt x="85722" y="62959"/>
                    <a:pt x="85682" y="62954"/>
                    <a:pt x="85639" y="62954"/>
                  </a:cubicBezTo>
                  <a:cubicBezTo>
                    <a:pt x="85555" y="62954"/>
                    <a:pt x="85462" y="62975"/>
                    <a:pt x="85377" y="62984"/>
                  </a:cubicBezTo>
                  <a:cubicBezTo>
                    <a:pt x="83219" y="63250"/>
                    <a:pt x="81160" y="63905"/>
                    <a:pt x="79134" y="64653"/>
                  </a:cubicBezTo>
                  <a:cubicBezTo>
                    <a:pt x="78832" y="64763"/>
                    <a:pt x="78575" y="64996"/>
                    <a:pt x="78295" y="65171"/>
                  </a:cubicBezTo>
                  <a:cubicBezTo>
                    <a:pt x="78328" y="65236"/>
                    <a:pt x="78356" y="65295"/>
                    <a:pt x="78383" y="65358"/>
                  </a:cubicBezTo>
                  <a:cubicBezTo>
                    <a:pt x="80697" y="65198"/>
                    <a:pt x="82815" y="64098"/>
                    <a:pt x="85144" y="63888"/>
                  </a:cubicBezTo>
                  <a:lnTo>
                    <a:pt x="85144" y="63888"/>
                  </a:lnTo>
                  <a:cubicBezTo>
                    <a:pt x="82289" y="65918"/>
                    <a:pt x="79245" y="67641"/>
                    <a:pt x="76215" y="69433"/>
                  </a:cubicBezTo>
                  <a:cubicBezTo>
                    <a:pt x="75770" y="68714"/>
                    <a:pt x="75348" y="68036"/>
                    <a:pt x="74862" y="67256"/>
                  </a:cubicBezTo>
                  <a:cubicBezTo>
                    <a:pt x="74954" y="67188"/>
                    <a:pt x="75106" y="67087"/>
                    <a:pt x="75247" y="66972"/>
                  </a:cubicBezTo>
                  <a:cubicBezTo>
                    <a:pt x="76151" y="66234"/>
                    <a:pt x="77049" y="65496"/>
                    <a:pt x="77948" y="64749"/>
                  </a:cubicBezTo>
                  <a:cubicBezTo>
                    <a:pt x="78035" y="64675"/>
                    <a:pt x="78126" y="64603"/>
                    <a:pt x="78213" y="64529"/>
                  </a:cubicBezTo>
                  <a:cubicBezTo>
                    <a:pt x="78951" y="63915"/>
                    <a:pt x="78983" y="63690"/>
                    <a:pt x="78493" y="62861"/>
                  </a:cubicBezTo>
                  <a:cubicBezTo>
                    <a:pt x="78465" y="62815"/>
                    <a:pt x="78433" y="62769"/>
                    <a:pt x="78406" y="62724"/>
                  </a:cubicBezTo>
                  <a:cubicBezTo>
                    <a:pt x="76719" y="59941"/>
                    <a:pt x="74391" y="57755"/>
                    <a:pt x="71746" y="55949"/>
                  </a:cubicBezTo>
                  <a:cubicBezTo>
                    <a:pt x="68450" y="53704"/>
                    <a:pt x="64880" y="51976"/>
                    <a:pt x="61103" y="50646"/>
                  </a:cubicBezTo>
                  <a:cubicBezTo>
                    <a:pt x="59842" y="50202"/>
                    <a:pt x="58568" y="49917"/>
                    <a:pt x="57285" y="49743"/>
                  </a:cubicBezTo>
                  <a:cubicBezTo>
                    <a:pt x="55936" y="49555"/>
                    <a:pt x="54578" y="49489"/>
                    <a:pt x="53213" y="49489"/>
                  </a:cubicBezTo>
                  <a:cubicBezTo>
                    <a:pt x="52282" y="49489"/>
                    <a:pt x="51347" y="49520"/>
                    <a:pt x="50410" y="49564"/>
                  </a:cubicBezTo>
                  <a:cubicBezTo>
                    <a:pt x="50379" y="49565"/>
                    <a:pt x="50350" y="49566"/>
                    <a:pt x="50323" y="49566"/>
                  </a:cubicBezTo>
                  <a:cubicBezTo>
                    <a:pt x="50007" y="49566"/>
                    <a:pt x="49860" y="49484"/>
                    <a:pt x="49823" y="49143"/>
                  </a:cubicBezTo>
                  <a:cubicBezTo>
                    <a:pt x="49790" y="48800"/>
                    <a:pt x="49722" y="48455"/>
                    <a:pt x="49695" y="48107"/>
                  </a:cubicBezTo>
                  <a:cubicBezTo>
                    <a:pt x="49631" y="47282"/>
                    <a:pt x="49585" y="46457"/>
                    <a:pt x="49530" y="45554"/>
                  </a:cubicBezTo>
                  <a:lnTo>
                    <a:pt x="49530" y="45554"/>
                  </a:lnTo>
                  <a:cubicBezTo>
                    <a:pt x="49764" y="45674"/>
                    <a:pt x="49892" y="45737"/>
                    <a:pt x="50020" y="45807"/>
                  </a:cubicBezTo>
                  <a:cubicBezTo>
                    <a:pt x="51281" y="46476"/>
                    <a:pt x="52519" y="47200"/>
                    <a:pt x="53807" y="47805"/>
                  </a:cubicBezTo>
                  <a:cubicBezTo>
                    <a:pt x="54833" y="48285"/>
                    <a:pt x="55910" y="48662"/>
                    <a:pt x="56987" y="49010"/>
                  </a:cubicBezTo>
                  <a:cubicBezTo>
                    <a:pt x="57139" y="49055"/>
                    <a:pt x="57263" y="49093"/>
                    <a:pt x="57372" y="49106"/>
                  </a:cubicBezTo>
                  <a:cubicBezTo>
                    <a:pt x="57407" y="49110"/>
                    <a:pt x="57440" y="49112"/>
                    <a:pt x="57471" y="49112"/>
                  </a:cubicBezTo>
                  <a:cubicBezTo>
                    <a:pt x="57785" y="49112"/>
                    <a:pt x="57902" y="48897"/>
                    <a:pt x="58027" y="48401"/>
                  </a:cubicBezTo>
                  <a:cubicBezTo>
                    <a:pt x="58069" y="48243"/>
                    <a:pt x="58128" y="48090"/>
                    <a:pt x="58206" y="47946"/>
                  </a:cubicBezTo>
                  <a:cubicBezTo>
                    <a:pt x="58637" y="47181"/>
                    <a:pt x="59096" y="46434"/>
                    <a:pt x="59508" y="45660"/>
                  </a:cubicBezTo>
                  <a:cubicBezTo>
                    <a:pt x="60030" y="44697"/>
                    <a:pt x="60562" y="43729"/>
                    <a:pt x="60566" y="42589"/>
                  </a:cubicBezTo>
                  <a:cubicBezTo>
                    <a:pt x="60566" y="42465"/>
                    <a:pt x="60621" y="42345"/>
                    <a:pt x="60649" y="42227"/>
                  </a:cubicBezTo>
                  <a:cubicBezTo>
                    <a:pt x="60699" y="42228"/>
                    <a:pt x="60749" y="42228"/>
                    <a:pt x="60799" y="42228"/>
                  </a:cubicBezTo>
                  <a:cubicBezTo>
                    <a:pt x="62580" y="42228"/>
                    <a:pt x="63675" y="41442"/>
                    <a:pt x="64050" y="39815"/>
                  </a:cubicBezTo>
                  <a:cubicBezTo>
                    <a:pt x="64183" y="39233"/>
                    <a:pt x="64169" y="38615"/>
                    <a:pt x="64169" y="38014"/>
                  </a:cubicBezTo>
                  <a:cubicBezTo>
                    <a:pt x="64178" y="36955"/>
                    <a:pt x="63656" y="36194"/>
                    <a:pt x="62720" y="35736"/>
                  </a:cubicBezTo>
                  <a:cubicBezTo>
                    <a:pt x="62331" y="35543"/>
                    <a:pt x="61900" y="35401"/>
                    <a:pt x="61473" y="35351"/>
                  </a:cubicBezTo>
                  <a:cubicBezTo>
                    <a:pt x="61061" y="35305"/>
                    <a:pt x="60956" y="35140"/>
                    <a:pt x="60933" y="34768"/>
                  </a:cubicBezTo>
                  <a:cubicBezTo>
                    <a:pt x="60910" y="34315"/>
                    <a:pt x="60896" y="33838"/>
                    <a:pt x="60745" y="33417"/>
                  </a:cubicBezTo>
                  <a:cubicBezTo>
                    <a:pt x="60653" y="33155"/>
                    <a:pt x="60346" y="32930"/>
                    <a:pt x="60080" y="32793"/>
                  </a:cubicBezTo>
                  <a:cubicBezTo>
                    <a:pt x="60078" y="32791"/>
                    <a:pt x="60074" y="32791"/>
                    <a:pt x="60070" y="32791"/>
                  </a:cubicBezTo>
                  <a:cubicBezTo>
                    <a:pt x="59985" y="32791"/>
                    <a:pt x="59651" y="33101"/>
                    <a:pt x="59581" y="33312"/>
                  </a:cubicBezTo>
                  <a:cubicBezTo>
                    <a:pt x="59279" y="34154"/>
                    <a:pt x="59045" y="35020"/>
                    <a:pt x="58779" y="35878"/>
                  </a:cubicBezTo>
                  <a:cubicBezTo>
                    <a:pt x="58476" y="36868"/>
                    <a:pt x="58164" y="37858"/>
                    <a:pt x="57834" y="38912"/>
                  </a:cubicBezTo>
                  <a:cubicBezTo>
                    <a:pt x="56845" y="38426"/>
                    <a:pt x="55960" y="37940"/>
                    <a:pt x="55038" y="37560"/>
                  </a:cubicBezTo>
                  <a:cubicBezTo>
                    <a:pt x="54222" y="37226"/>
                    <a:pt x="53792" y="36795"/>
                    <a:pt x="53719" y="35819"/>
                  </a:cubicBezTo>
                  <a:cubicBezTo>
                    <a:pt x="53581" y="33945"/>
                    <a:pt x="52661" y="32373"/>
                    <a:pt x="51289" y="31088"/>
                  </a:cubicBezTo>
                  <a:cubicBezTo>
                    <a:pt x="49878" y="29773"/>
                    <a:pt x="48278" y="28829"/>
                    <a:pt x="46266" y="28719"/>
                  </a:cubicBezTo>
                  <a:cubicBezTo>
                    <a:pt x="46224" y="28545"/>
                    <a:pt x="46178" y="28375"/>
                    <a:pt x="46119" y="28132"/>
                  </a:cubicBezTo>
                  <a:cubicBezTo>
                    <a:pt x="46620" y="28132"/>
                    <a:pt x="47100" y="28155"/>
                    <a:pt x="47568" y="28155"/>
                  </a:cubicBezTo>
                  <a:cubicBezTo>
                    <a:pt x="47858" y="28155"/>
                    <a:pt x="48145" y="28146"/>
                    <a:pt x="48429" y="28118"/>
                  </a:cubicBezTo>
                  <a:cubicBezTo>
                    <a:pt x="51412" y="27825"/>
                    <a:pt x="54177" y="27051"/>
                    <a:pt x="55924" y="24323"/>
                  </a:cubicBezTo>
                  <a:cubicBezTo>
                    <a:pt x="56973" y="22687"/>
                    <a:pt x="57748" y="20964"/>
                    <a:pt x="57060" y="18942"/>
                  </a:cubicBezTo>
                  <a:cubicBezTo>
                    <a:pt x="57037" y="18874"/>
                    <a:pt x="57041" y="18801"/>
                    <a:pt x="57028" y="18727"/>
                  </a:cubicBezTo>
                  <a:cubicBezTo>
                    <a:pt x="56625" y="15812"/>
                    <a:pt x="56213" y="12897"/>
                    <a:pt x="55273" y="10055"/>
                  </a:cubicBezTo>
                  <a:cubicBezTo>
                    <a:pt x="56455" y="9396"/>
                    <a:pt x="57409" y="8570"/>
                    <a:pt x="57648" y="7071"/>
                  </a:cubicBezTo>
                  <a:cubicBezTo>
                    <a:pt x="57955" y="5151"/>
                    <a:pt x="57848" y="3294"/>
                    <a:pt x="57024" y="1539"/>
                  </a:cubicBezTo>
                  <a:cubicBezTo>
                    <a:pt x="56628" y="690"/>
                    <a:pt x="56122" y="261"/>
                    <a:pt x="55408" y="261"/>
                  </a:cubicBezTo>
                  <a:cubicBezTo>
                    <a:pt x="55105" y="261"/>
                    <a:pt x="54764" y="338"/>
                    <a:pt x="54379" y="494"/>
                  </a:cubicBezTo>
                  <a:cubicBezTo>
                    <a:pt x="53531" y="833"/>
                    <a:pt x="52651" y="1099"/>
                    <a:pt x="51771" y="1342"/>
                  </a:cubicBezTo>
                  <a:cubicBezTo>
                    <a:pt x="51427" y="1436"/>
                    <a:pt x="51091" y="1486"/>
                    <a:pt x="50764" y="1486"/>
                  </a:cubicBezTo>
                  <a:cubicBezTo>
                    <a:pt x="50057" y="1486"/>
                    <a:pt x="49392" y="1254"/>
                    <a:pt x="48778" y="737"/>
                  </a:cubicBezTo>
                  <a:cubicBezTo>
                    <a:pt x="48448" y="462"/>
                    <a:pt x="48045" y="227"/>
                    <a:pt x="47637" y="104"/>
                  </a:cubicBezTo>
                  <a:cubicBezTo>
                    <a:pt x="47407" y="33"/>
                    <a:pt x="47191" y="1"/>
                    <a:pt x="46986"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2" name="Google Shape;1372;p43"/>
            <p:cNvSpPr/>
            <p:nvPr>
              <p:custDataLst>
                <p:tags r:id="rId41"/>
              </p:custDataLst>
            </p:nvPr>
          </p:nvSpPr>
          <p:spPr>
            <a:xfrm>
              <a:off x="7809001" y="3707249"/>
              <a:ext cx="2397563" cy="1360596"/>
            </a:xfrm>
            <a:custGeom>
              <a:avLst/>
              <a:gdLst/>
              <a:ahLst/>
              <a:cxnLst/>
              <a:rect l="l" t="t" r="r" b="b"/>
              <a:pathLst>
                <a:path w="44739" h="25389" extrusionOk="0">
                  <a:moveTo>
                    <a:pt x="17070" y="0"/>
                  </a:moveTo>
                  <a:cubicBezTo>
                    <a:pt x="16167" y="0"/>
                    <a:pt x="15350" y="260"/>
                    <a:pt x="14525" y="581"/>
                  </a:cubicBezTo>
                  <a:cubicBezTo>
                    <a:pt x="13621" y="930"/>
                    <a:pt x="12710" y="1260"/>
                    <a:pt x="11812" y="1631"/>
                  </a:cubicBezTo>
                  <a:cubicBezTo>
                    <a:pt x="10067" y="2358"/>
                    <a:pt x="8284" y="2702"/>
                    <a:pt x="6473" y="2702"/>
                  </a:cubicBezTo>
                  <a:cubicBezTo>
                    <a:pt x="5477" y="2702"/>
                    <a:pt x="4472" y="2598"/>
                    <a:pt x="3461" y="2396"/>
                  </a:cubicBezTo>
                  <a:cubicBezTo>
                    <a:pt x="2314" y="2171"/>
                    <a:pt x="1196" y="1824"/>
                    <a:pt x="0" y="1512"/>
                  </a:cubicBezTo>
                  <a:lnTo>
                    <a:pt x="0" y="1512"/>
                  </a:lnTo>
                  <a:cubicBezTo>
                    <a:pt x="68" y="2333"/>
                    <a:pt x="51" y="3130"/>
                    <a:pt x="211" y="3890"/>
                  </a:cubicBezTo>
                  <a:cubicBezTo>
                    <a:pt x="380" y="4687"/>
                    <a:pt x="632" y="5490"/>
                    <a:pt x="999" y="6210"/>
                  </a:cubicBezTo>
                  <a:cubicBezTo>
                    <a:pt x="1604" y="7388"/>
                    <a:pt x="2645" y="8107"/>
                    <a:pt x="3804" y="8740"/>
                  </a:cubicBezTo>
                  <a:cubicBezTo>
                    <a:pt x="5404" y="9611"/>
                    <a:pt x="7055" y="10253"/>
                    <a:pt x="8850" y="10523"/>
                  </a:cubicBezTo>
                  <a:cubicBezTo>
                    <a:pt x="11185" y="10872"/>
                    <a:pt x="13528" y="10975"/>
                    <a:pt x="15875" y="10975"/>
                  </a:cubicBezTo>
                  <a:cubicBezTo>
                    <a:pt x="17190" y="10975"/>
                    <a:pt x="18506" y="10943"/>
                    <a:pt x="19823" y="10903"/>
                  </a:cubicBezTo>
                  <a:cubicBezTo>
                    <a:pt x="20025" y="10898"/>
                    <a:pt x="20228" y="10888"/>
                    <a:pt x="20428" y="10888"/>
                  </a:cubicBezTo>
                  <a:cubicBezTo>
                    <a:pt x="20592" y="10888"/>
                    <a:pt x="20754" y="10895"/>
                    <a:pt x="20914" y="10917"/>
                  </a:cubicBezTo>
                  <a:cubicBezTo>
                    <a:pt x="21093" y="10945"/>
                    <a:pt x="21250" y="11132"/>
                    <a:pt x="21414" y="11248"/>
                  </a:cubicBezTo>
                  <a:cubicBezTo>
                    <a:pt x="21257" y="11385"/>
                    <a:pt x="21120" y="11609"/>
                    <a:pt x="20946" y="11646"/>
                  </a:cubicBezTo>
                  <a:cubicBezTo>
                    <a:pt x="20836" y="11669"/>
                    <a:pt x="20721" y="11692"/>
                    <a:pt x="20611" y="11710"/>
                  </a:cubicBezTo>
                  <a:lnTo>
                    <a:pt x="20611" y="11715"/>
                  </a:lnTo>
                  <a:lnTo>
                    <a:pt x="20676" y="12008"/>
                  </a:lnTo>
                  <a:cubicBezTo>
                    <a:pt x="20710" y="11991"/>
                    <a:pt x="20747" y="11982"/>
                    <a:pt x="20786" y="11980"/>
                  </a:cubicBezTo>
                  <a:cubicBezTo>
                    <a:pt x="20914" y="11980"/>
                    <a:pt x="21074" y="12163"/>
                    <a:pt x="21157" y="12306"/>
                  </a:cubicBezTo>
                  <a:cubicBezTo>
                    <a:pt x="21226" y="12421"/>
                    <a:pt x="21203" y="12590"/>
                    <a:pt x="21207" y="12737"/>
                  </a:cubicBezTo>
                  <a:cubicBezTo>
                    <a:pt x="21230" y="15028"/>
                    <a:pt x="21257" y="17321"/>
                    <a:pt x="21272" y="19612"/>
                  </a:cubicBezTo>
                  <a:cubicBezTo>
                    <a:pt x="21285" y="21271"/>
                    <a:pt x="21276" y="22931"/>
                    <a:pt x="21276" y="24599"/>
                  </a:cubicBezTo>
                  <a:cubicBezTo>
                    <a:pt x="23167" y="25177"/>
                    <a:pt x="25104" y="25389"/>
                    <a:pt x="27070" y="25389"/>
                  </a:cubicBezTo>
                  <a:cubicBezTo>
                    <a:pt x="27271" y="25389"/>
                    <a:pt x="27473" y="25386"/>
                    <a:pt x="27675" y="25382"/>
                  </a:cubicBezTo>
                  <a:cubicBezTo>
                    <a:pt x="28037" y="25373"/>
                    <a:pt x="28083" y="25186"/>
                    <a:pt x="28119" y="24906"/>
                  </a:cubicBezTo>
                  <a:cubicBezTo>
                    <a:pt x="28435" y="22637"/>
                    <a:pt x="28761" y="20373"/>
                    <a:pt x="29072" y="18104"/>
                  </a:cubicBezTo>
                  <a:cubicBezTo>
                    <a:pt x="29480" y="15134"/>
                    <a:pt x="29581" y="12173"/>
                    <a:pt x="29137" y="9180"/>
                  </a:cubicBezTo>
                  <a:cubicBezTo>
                    <a:pt x="28647" y="5903"/>
                    <a:pt x="26497" y="3799"/>
                    <a:pt x="23540" y="3166"/>
                  </a:cubicBezTo>
                  <a:cubicBezTo>
                    <a:pt x="21578" y="2749"/>
                    <a:pt x="19561" y="2594"/>
                    <a:pt x="17562" y="2355"/>
                  </a:cubicBezTo>
                  <a:cubicBezTo>
                    <a:pt x="16802" y="2268"/>
                    <a:pt x="16022" y="2277"/>
                    <a:pt x="15170" y="2240"/>
                  </a:cubicBezTo>
                  <a:cubicBezTo>
                    <a:pt x="15767" y="1648"/>
                    <a:pt x="16421" y="1502"/>
                    <a:pt x="17092" y="1502"/>
                  </a:cubicBezTo>
                  <a:cubicBezTo>
                    <a:pt x="17102" y="1502"/>
                    <a:pt x="17112" y="1502"/>
                    <a:pt x="17122" y="1502"/>
                  </a:cubicBezTo>
                  <a:cubicBezTo>
                    <a:pt x="19327" y="1512"/>
                    <a:pt x="21514" y="1736"/>
                    <a:pt x="23650" y="2287"/>
                  </a:cubicBezTo>
                  <a:cubicBezTo>
                    <a:pt x="26670" y="3057"/>
                    <a:pt x="28925" y="4725"/>
                    <a:pt x="29714" y="7906"/>
                  </a:cubicBezTo>
                  <a:cubicBezTo>
                    <a:pt x="29878" y="8561"/>
                    <a:pt x="30177" y="8854"/>
                    <a:pt x="30787" y="9180"/>
                  </a:cubicBezTo>
                  <a:cubicBezTo>
                    <a:pt x="32739" y="10215"/>
                    <a:pt x="34659" y="11339"/>
                    <a:pt x="36479" y="12586"/>
                  </a:cubicBezTo>
                  <a:cubicBezTo>
                    <a:pt x="38101" y="13699"/>
                    <a:pt x="39573" y="15028"/>
                    <a:pt x="41090" y="16239"/>
                  </a:cubicBezTo>
                  <a:cubicBezTo>
                    <a:pt x="42268" y="15295"/>
                    <a:pt x="43501" y="14300"/>
                    <a:pt x="44738" y="13301"/>
                  </a:cubicBezTo>
                  <a:cubicBezTo>
                    <a:pt x="43696" y="11551"/>
                    <a:pt x="42395" y="9971"/>
                    <a:pt x="40880" y="8611"/>
                  </a:cubicBezTo>
                  <a:cubicBezTo>
                    <a:pt x="37804" y="5847"/>
                    <a:pt x="34266" y="3844"/>
                    <a:pt x="30471" y="2267"/>
                  </a:cubicBezTo>
                  <a:cubicBezTo>
                    <a:pt x="28321" y="1374"/>
                    <a:pt x="26158" y="438"/>
                    <a:pt x="23820" y="228"/>
                  </a:cubicBezTo>
                  <a:cubicBezTo>
                    <a:pt x="21675" y="36"/>
                    <a:pt x="19498" y="127"/>
                    <a:pt x="17344" y="8"/>
                  </a:cubicBezTo>
                  <a:cubicBezTo>
                    <a:pt x="17252" y="3"/>
                    <a:pt x="17161" y="0"/>
                    <a:pt x="17070" y="0"/>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3" name="Google Shape;1373;p43"/>
            <p:cNvSpPr/>
            <p:nvPr>
              <p:custDataLst>
                <p:tags r:id="rId42"/>
              </p:custDataLst>
            </p:nvPr>
          </p:nvSpPr>
          <p:spPr>
            <a:xfrm>
              <a:off x="8139547" y="1335334"/>
              <a:ext cx="940504" cy="413447"/>
            </a:xfrm>
            <a:custGeom>
              <a:avLst/>
              <a:gdLst/>
              <a:ahLst/>
              <a:cxnLst/>
              <a:rect l="l" t="t" r="r" b="b"/>
              <a:pathLst>
                <a:path w="17550" h="7715" extrusionOk="0">
                  <a:moveTo>
                    <a:pt x="17385" y="1"/>
                  </a:moveTo>
                  <a:lnTo>
                    <a:pt x="17385" y="1"/>
                  </a:lnTo>
                  <a:cubicBezTo>
                    <a:pt x="17267" y="138"/>
                    <a:pt x="17183" y="249"/>
                    <a:pt x="17092" y="349"/>
                  </a:cubicBezTo>
                  <a:cubicBezTo>
                    <a:pt x="16246" y="1284"/>
                    <a:pt x="15088" y="2000"/>
                    <a:pt x="13745" y="2000"/>
                  </a:cubicBezTo>
                  <a:cubicBezTo>
                    <a:pt x="13220" y="2000"/>
                    <a:pt x="12666" y="1890"/>
                    <a:pt x="12092" y="1642"/>
                  </a:cubicBezTo>
                  <a:cubicBezTo>
                    <a:pt x="11679" y="1459"/>
                    <a:pt x="11221" y="1371"/>
                    <a:pt x="10780" y="1261"/>
                  </a:cubicBezTo>
                  <a:cubicBezTo>
                    <a:pt x="10666" y="1233"/>
                    <a:pt x="10557" y="1219"/>
                    <a:pt x="10452" y="1219"/>
                  </a:cubicBezTo>
                  <a:cubicBezTo>
                    <a:pt x="10086" y="1219"/>
                    <a:pt x="9781" y="1393"/>
                    <a:pt x="9524" y="1724"/>
                  </a:cubicBezTo>
                  <a:cubicBezTo>
                    <a:pt x="9288" y="2027"/>
                    <a:pt x="9032" y="2311"/>
                    <a:pt x="8754" y="2576"/>
                  </a:cubicBezTo>
                  <a:cubicBezTo>
                    <a:pt x="7891" y="3401"/>
                    <a:pt x="6926" y="3878"/>
                    <a:pt x="5808" y="3878"/>
                  </a:cubicBezTo>
                  <a:cubicBezTo>
                    <a:pt x="5496" y="3878"/>
                    <a:pt x="5172" y="3841"/>
                    <a:pt x="4835" y="3764"/>
                  </a:cubicBezTo>
                  <a:cubicBezTo>
                    <a:pt x="4359" y="3653"/>
                    <a:pt x="3855" y="3636"/>
                    <a:pt x="3365" y="3617"/>
                  </a:cubicBezTo>
                  <a:cubicBezTo>
                    <a:pt x="3339" y="3616"/>
                    <a:pt x="3314" y="3616"/>
                    <a:pt x="3289" y="3616"/>
                  </a:cubicBezTo>
                  <a:cubicBezTo>
                    <a:pt x="2668" y="3616"/>
                    <a:pt x="2160" y="3891"/>
                    <a:pt x="1848" y="4438"/>
                  </a:cubicBezTo>
                  <a:cubicBezTo>
                    <a:pt x="1486" y="5070"/>
                    <a:pt x="1146" y="5725"/>
                    <a:pt x="862" y="6395"/>
                  </a:cubicBezTo>
                  <a:cubicBezTo>
                    <a:pt x="647" y="6917"/>
                    <a:pt x="358" y="7325"/>
                    <a:pt x="1" y="7637"/>
                  </a:cubicBezTo>
                  <a:lnTo>
                    <a:pt x="693" y="7715"/>
                  </a:lnTo>
                  <a:cubicBezTo>
                    <a:pt x="1141" y="7284"/>
                    <a:pt x="1705" y="6867"/>
                    <a:pt x="2292" y="6707"/>
                  </a:cubicBezTo>
                  <a:cubicBezTo>
                    <a:pt x="4387" y="6124"/>
                    <a:pt x="6495" y="5542"/>
                    <a:pt x="8631" y="5176"/>
                  </a:cubicBezTo>
                  <a:cubicBezTo>
                    <a:pt x="11037" y="4763"/>
                    <a:pt x="13348" y="4122"/>
                    <a:pt x="15552" y="3108"/>
                  </a:cubicBezTo>
                  <a:cubicBezTo>
                    <a:pt x="16996" y="2444"/>
                    <a:pt x="17550" y="1472"/>
                    <a:pt x="17385"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4" name="Google Shape;1374;p43"/>
            <p:cNvSpPr/>
            <p:nvPr>
              <p:custDataLst>
                <p:tags r:id="rId43"/>
              </p:custDataLst>
            </p:nvPr>
          </p:nvSpPr>
          <p:spPr>
            <a:xfrm>
              <a:off x="7813072" y="1165344"/>
              <a:ext cx="1267296" cy="713659"/>
            </a:xfrm>
            <a:custGeom>
              <a:avLst/>
              <a:gdLst/>
              <a:ahLst/>
              <a:cxnLst/>
              <a:rect l="l" t="t" r="r" b="b"/>
              <a:pathLst>
                <a:path w="23648" h="13317" extrusionOk="0">
                  <a:moveTo>
                    <a:pt x="23290" y="1"/>
                  </a:moveTo>
                  <a:cubicBezTo>
                    <a:pt x="22680" y="432"/>
                    <a:pt x="22166" y="908"/>
                    <a:pt x="21557" y="1202"/>
                  </a:cubicBezTo>
                  <a:cubicBezTo>
                    <a:pt x="20921" y="1509"/>
                    <a:pt x="20238" y="1631"/>
                    <a:pt x="19544" y="1631"/>
                  </a:cubicBezTo>
                  <a:cubicBezTo>
                    <a:pt x="19213" y="1631"/>
                    <a:pt x="18879" y="1604"/>
                    <a:pt x="18546" y="1555"/>
                  </a:cubicBezTo>
                  <a:cubicBezTo>
                    <a:pt x="17730" y="1431"/>
                    <a:pt x="16923" y="1248"/>
                    <a:pt x="16112" y="1115"/>
                  </a:cubicBezTo>
                  <a:cubicBezTo>
                    <a:pt x="15800" y="1065"/>
                    <a:pt x="15496" y="1033"/>
                    <a:pt x="15203" y="1033"/>
                  </a:cubicBezTo>
                  <a:cubicBezTo>
                    <a:pt x="14377" y="1033"/>
                    <a:pt x="13631" y="1284"/>
                    <a:pt x="12995" y="2073"/>
                  </a:cubicBezTo>
                  <a:cubicBezTo>
                    <a:pt x="12477" y="2710"/>
                    <a:pt x="11758" y="3219"/>
                    <a:pt x="11051" y="3659"/>
                  </a:cubicBezTo>
                  <a:cubicBezTo>
                    <a:pt x="10358" y="4087"/>
                    <a:pt x="9578" y="4179"/>
                    <a:pt x="8785" y="4179"/>
                  </a:cubicBezTo>
                  <a:cubicBezTo>
                    <a:pt x="8525" y="4179"/>
                    <a:pt x="8264" y="4169"/>
                    <a:pt x="8003" y="4158"/>
                  </a:cubicBezTo>
                  <a:cubicBezTo>
                    <a:pt x="7675" y="4145"/>
                    <a:pt x="7403" y="4134"/>
                    <a:pt x="7175" y="4134"/>
                  </a:cubicBezTo>
                  <a:cubicBezTo>
                    <a:pt x="6100" y="4134"/>
                    <a:pt x="5994" y="4381"/>
                    <a:pt x="5620" y="5858"/>
                  </a:cubicBezTo>
                  <a:cubicBezTo>
                    <a:pt x="5308" y="7092"/>
                    <a:pt x="4530" y="7807"/>
                    <a:pt x="3470" y="8320"/>
                  </a:cubicBezTo>
                  <a:cubicBezTo>
                    <a:pt x="3173" y="8463"/>
                    <a:pt x="2856" y="8558"/>
                    <a:pt x="2549" y="8682"/>
                  </a:cubicBezTo>
                  <a:cubicBezTo>
                    <a:pt x="2141" y="8847"/>
                    <a:pt x="1720" y="8989"/>
                    <a:pt x="1335" y="9191"/>
                  </a:cubicBezTo>
                  <a:cubicBezTo>
                    <a:pt x="523" y="9617"/>
                    <a:pt x="1" y="11056"/>
                    <a:pt x="395" y="11863"/>
                  </a:cubicBezTo>
                  <a:cubicBezTo>
                    <a:pt x="634" y="12349"/>
                    <a:pt x="981" y="12780"/>
                    <a:pt x="1330" y="13316"/>
                  </a:cubicBezTo>
                  <a:cubicBezTo>
                    <a:pt x="1839" y="11877"/>
                    <a:pt x="2658" y="10937"/>
                    <a:pt x="4167" y="10786"/>
                  </a:cubicBezTo>
                  <a:cubicBezTo>
                    <a:pt x="5212" y="10685"/>
                    <a:pt x="5849" y="10104"/>
                    <a:pt x="6253" y="9155"/>
                  </a:cubicBezTo>
                  <a:cubicBezTo>
                    <a:pt x="6560" y="8431"/>
                    <a:pt x="6922" y="7732"/>
                    <a:pt x="7334" y="7064"/>
                  </a:cubicBezTo>
                  <a:cubicBezTo>
                    <a:pt x="7762" y="6373"/>
                    <a:pt x="8429" y="6006"/>
                    <a:pt x="9255" y="6006"/>
                  </a:cubicBezTo>
                  <a:cubicBezTo>
                    <a:pt x="9261" y="6006"/>
                    <a:pt x="9267" y="6006"/>
                    <a:pt x="9273" y="6006"/>
                  </a:cubicBezTo>
                  <a:cubicBezTo>
                    <a:pt x="9337" y="6007"/>
                    <a:pt x="9401" y="6007"/>
                    <a:pt x="9464" y="6007"/>
                  </a:cubicBezTo>
                  <a:cubicBezTo>
                    <a:pt x="9496" y="6007"/>
                    <a:pt x="9528" y="6007"/>
                    <a:pt x="9560" y="6007"/>
                  </a:cubicBezTo>
                  <a:cubicBezTo>
                    <a:pt x="9944" y="6007"/>
                    <a:pt x="10331" y="6010"/>
                    <a:pt x="10694" y="6101"/>
                  </a:cubicBezTo>
                  <a:cubicBezTo>
                    <a:pt x="11071" y="6199"/>
                    <a:pt x="11429" y="6246"/>
                    <a:pt x="11768" y="6246"/>
                  </a:cubicBezTo>
                  <a:cubicBezTo>
                    <a:pt x="13032" y="6246"/>
                    <a:pt x="14043" y="5595"/>
                    <a:pt x="14874" y="4511"/>
                  </a:cubicBezTo>
                  <a:cubicBezTo>
                    <a:pt x="15361" y="3872"/>
                    <a:pt x="15930" y="3585"/>
                    <a:pt x="16597" y="3585"/>
                  </a:cubicBezTo>
                  <a:cubicBezTo>
                    <a:pt x="16834" y="3585"/>
                    <a:pt x="17083" y="3621"/>
                    <a:pt x="17345" y="3691"/>
                  </a:cubicBezTo>
                  <a:cubicBezTo>
                    <a:pt x="17665" y="3778"/>
                    <a:pt x="17986" y="3856"/>
                    <a:pt x="18289" y="3989"/>
                  </a:cubicBezTo>
                  <a:cubicBezTo>
                    <a:pt x="18849" y="4240"/>
                    <a:pt x="19372" y="4367"/>
                    <a:pt x="19875" y="4367"/>
                  </a:cubicBezTo>
                  <a:cubicBezTo>
                    <a:pt x="20850" y="4367"/>
                    <a:pt x="21745" y="3887"/>
                    <a:pt x="22661" y="2898"/>
                  </a:cubicBezTo>
                  <a:cubicBezTo>
                    <a:pt x="22928" y="2614"/>
                    <a:pt x="23248" y="2376"/>
                    <a:pt x="23647" y="2027"/>
                  </a:cubicBezTo>
                  <a:cubicBezTo>
                    <a:pt x="23537" y="1404"/>
                    <a:pt x="23404" y="651"/>
                    <a:pt x="23290"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5" name="Google Shape;1375;p43"/>
            <p:cNvSpPr/>
            <p:nvPr>
              <p:custDataLst>
                <p:tags r:id="rId44"/>
              </p:custDataLst>
            </p:nvPr>
          </p:nvSpPr>
          <p:spPr>
            <a:xfrm>
              <a:off x="7726631" y="1056342"/>
              <a:ext cx="1308293" cy="651923"/>
            </a:xfrm>
            <a:custGeom>
              <a:avLst/>
              <a:gdLst/>
              <a:ahLst/>
              <a:cxnLst/>
              <a:rect l="l" t="t" r="r" b="b"/>
              <a:pathLst>
                <a:path w="24413" h="12165" extrusionOk="0">
                  <a:moveTo>
                    <a:pt x="15355" y="1"/>
                  </a:moveTo>
                  <a:cubicBezTo>
                    <a:pt x="15061" y="1"/>
                    <a:pt x="14768" y="145"/>
                    <a:pt x="14393" y="443"/>
                  </a:cubicBezTo>
                  <a:cubicBezTo>
                    <a:pt x="13695" y="1003"/>
                    <a:pt x="13123" y="1709"/>
                    <a:pt x="12445" y="2291"/>
                  </a:cubicBezTo>
                  <a:cubicBezTo>
                    <a:pt x="10953" y="3586"/>
                    <a:pt x="10725" y="3893"/>
                    <a:pt x="9645" y="3893"/>
                  </a:cubicBezTo>
                  <a:cubicBezTo>
                    <a:pt x="9264" y="3893"/>
                    <a:pt x="8779" y="3855"/>
                    <a:pt x="8095" y="3809"/>
                  </a:cubicBezTo>
                  <a:cubicBezTo>
                    <a:pt x="7926" y="3798"/>
                    <a:pt x="7766" y="3792"/>
                    <a:pt x="7614" y="3792"/>
                  </a:cubicBezTo>
                  <a:cubicBezTo>
                    <a:pt x="5784" y="3792"/>
                    <a:pt x="5087" y="4585"/>
                    <a:pt x="4799" y="6261"/>
                  </a:cubicBezTo>
                  <a:cubicBezTo>
                    <a:pt x="4557" y="7654"/>
                    <a:pt x="4378" y="7764"/>
                    <a:pt x="3002" y="8052"/>
                  </a:cubicBezTo>
                  <a:cubicBezTo>
                    <a:pt x="1224" y="8428"/>
                    <a:pt x="0" y="10486"/>
                    <a:pt x="1229" y="12164"/>
                  </a:cubicBezTo>
                  <a:cubicBezTo>
                    <a:pt x="1476" y="11228"/>
                    <a:pt x="2118" y="10665"/>
                    <a:pt x="2961" y="10303"/>
                  </a:cubicBezTo>
                  <a:cubicBezTo>
                    <a:pt x="3465" y="10088"/>
                    <a:pt x="3988" y="9909"/>
                    <a:pt x="4492" y="9693"/>
                  </a:cubicBezTo>
                  <a:cubicBezTo>
                    <a:pt x="5495" y="9267"/>
                    <a:pt x="6307" y="8672"/>
                    <a:pt x="6495" y="7494"/>
                  </a:cubicBezTo>
                  <a:cubicBezTo>
                    <a:pt x="6545" y="7191"/>
                    <a:pt x="6698" y="6902"/>
                    <a:pt x="6793" y="6609"/>
                  </a:cubicBezTo>
                  <a:cubicBezTo>
                    <a:pt x="7074" y="5749"/>
                    <a:pt x="7680" y="5367"/>
                    <a:pt x="8552" y="5367"/>
                  </a:cubicBezTo>
                  <a:cubicBezTo>
                    <a:pt x="8563" y="5367"/>
                    <a:pt x="8574" y="5367"/>
                    <a:pt x="8585" y="5367"/>
                  </a:cubicBezTo>
                  <a:cubicBezTo>
                    <a:pt x="8767" y="5370"/>
                    <a:pt x="8949" y="5392"/>
                    <a:pt x="9128" y="5392"/>
                  </a:cubicBezTo>
                  <a:cubicBezTo>
                    <a:pt x="9184" y="5392"/>
                    <a:pt x="9240" y="5390"/>
                    <a:pt x="9296" y="5385"/>
                  </a:cubicBezTo>
                  <a:cubicBezTo>
                    <a:pt x="10184" y="5307"/>
                    <a:pt x="11088" y="5297"/>
                    <a:pt x="11949" y="5105"/>
                  </a:cubicBezTo>
                  <a:cubicBezTo>
                    <a:pt x="12940" y="4881"/>
                    <a:pt x="13590" y="4075"/>
                    <a:pt x="14223" y="3350"/>
                  </a:cubicBezTo>
                  <a:cubicBezTo>
                    <a:pt x="14920" y="2559"/>
                    <a:pt x="15745" y="2245"/>
                    <a:pt x="16674" y="2245"/>
                  </a:cubicBezTo>
                  <a:cubicBezTo>
                    <a:pt x="16874" y="2245"/>
                    <a:pt x="17080" y="2260"/>
                    <a:pt x="17290" y="2287"/>
                  </a:cubicBezTo>
                  <a:cubicBezTo>
                    <a:pt x="18435" y="2434"/>
                    <a:pt x="19563" y="2718"/>
                    <a:pt x="20708" y="2801"/>
                  </a:cubicBezTo>
                  <a:cubicBezTo>
                    <a:pt x="20901" y="2815"/>
                    <a:pt x="21093" y="2823"/>
                    <a:pt x="21283" y="2823"/>
                  </a:cubicBezTo>
                  <a:cubicBezTo>
                    <a:pt x="22421" y="2823"/>
                    <a:pt x="23484" y="2524"/>
                    <a:pt x="24210" y="1448"/>
                  </a:cubicBezTo>
                  <a:cubicBezTo>
                    <a:pt x="24330" y="1279"/>
                    <a:pt x="24412" y="967"/>
                    <a:pt x="24339" y="798"/>
                  </a:cubicBezTo>
                  <a:cubicBezTo>
                    <a:pt x="24222" y="534"/>
                    <a:pt x="24006" y="326"/>
                    <a:pt x="23704" y="326"/>
                  </a:cubicBezTo>
                  <a:cubicBezTo>
                    <a:pt x="23638" y="326"/>
                    <a:pt x="23569" y="336"/>
                    <a:pt x="23495" y="357"/>
                  </a:cubicBezTo>
                  <a:cubicBezTo>
                    <a:pt x="23234" y="430"/>
                    <a:pt x="22982" y="544"/>
                    <a:pt x="22716" y="622"/>
                  </a:cubicBezTo>
                  <a:cubicBezTo>
                    <a:pt x="21661" y="925"/>
                    <a:pt x="20617" y="1265"/>
                    <a:pt x="19549" y="1498"/>
                  </a:cubicBezTo>
                  <a:cubicBezTo>
                    <a:pt x="19337" y="1545"/>
                    <a:pt x="19132" y="1566"/>
                    <a:pt x="18933" y="1566"/>
                  </a:cubicBezTo>
                  <a:cubicBezTo>
                    <a:pt x="17972" y="1566"/>
                    <a:pt x="17154" y="1058"/>
                    <a:pt x="16368" y="462"/>
                  </a:cubicBezTo>
                  <a:cubicBezTo>
                    <a:pt x="15968" y="158"/>
                    <a:pt x="15661" y="1"/>
                    <a:pt x="15355" y="1"/>
                  </a:cubicBez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6" name="Google Shape;1376;p43"/>
            <p:cNvSpPr/>
            <p:nvPr>
              <p:custDataLst>
                <p:tags r:id="rId45"/>
              </p:custDataLst>
            </p:nvPr>
          </p:nvSpPr>
          <p:spPr>
            <a:xfrm>
              <a:off x="8848657" y="1980992"/>
              <a:ext cx="161949" cy="183921"/>
            </a:xfrm>
            <a:custGeom>
              <a:avLst/>
              <a:gdLst/>
              <a:ahLst/>
              <a:cxnLst/>
              <a:rect l="l" t="t" r="r" b="b"/>
              <a:pathLst>
                <a:path w="3022" h="3432" extrusionOk="0">
                  <a:moveTo>
                    <a:pt x="1470" y="0"/>
                  </a:moveTo>
                  <a:cubicBezTo>
                    <a:pt x="1271" y="0"/>
                    <a:pt x="1075" y="62"/>
                    <a:pt x="894" y="236"/>
                  </a:cubicBezTo>
                  <a:cubicBezTo>
                    <a:pt x="345" y="778"/>
                    <a:pt x="1" y="1437"/>
                    <a:pt x="28" y="2235"/>
                  </a:cubicBezTo>
                  <a:cubicBezTo>
                    <a:pt x="52" y="2950"/>
                    <a:pt x="571" y="3432"/>
                    <a:pt x="1235" y="3432"/>
                  </a:cubicBezTo>
                  <a:cubicBezTo>
                    <a:pt x="1332" y="3432"/>
                    <a:pt x="1433" y="3421"/>
                    <a:pt x="1536" y="3399"/>
                  </a:cubicBezTo>
                  <a:cubicBezTo>
                    <a:pt x="2380" y="3225"/>
                    <a:pt x="3012" y="2419"/>
                    <a:pt x="3012" y="1529"/>
                  </a:cubicBezTo>
                  <a:cubicBezTo>
                    <a:pt x="3021" y="934"/>
                    <a:pt x="2811" y="438"/>
                    <a:pt x="2237" y="204"/>
                  </a:cubicBezTo>
                  <a:cubicBezTo>
                    <a:pt x="1992" y="104"/>
                    <a:pt x="1728" y="0"/>
                    <a:pt x="1470" y="0"/>
                  </a:cubicBezTo>
                  <a:close/>
                </a:path>
              </a:pathLst>
            </a:custGeom>
            <a:solidFill>
              <a:srgbClr val="FEB8B3"/>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7" name="Google Shape;1377;p43"/>
            <p:cNvSpPr/>
            <p:nvPr>
              <p:custDataLst>
                <p:tags r:id="rId46"/>
              </p:custDataLst>
            </p:nvPr>
          </p:nvSpPr>
          <p:spPr>
            <a:xfrm>
              <a:off x="6742867" y="3928042"/>
              <a:ext cx="2231059" cy="2000085"/>
            </a:xfrm>
            <a:custGeom>
              <a:avLst/>
              <a:gdLst/>
              <a:ahLst/>
              <a:cxnLst/>
              <a:rect l="l" t="t" r="r" b="b"/>
              <a:pathLst>
                <a:path w="41632" h="37322" extrusionOk="0">
                  <a:moveTo>
                    <a:pt x="6770" y="5302"/>
                  </a:moveTo>
                  <a:cubicBezTo>
                    <a:pt x="6864" y="5302"/>
                    <a:pt x="7000" y="5364"/>
                    <a:pt x="7045" y="5431"/>
                  </a:cubicBezTo>
                  <a:cubicBezTo>
                    <a:pt x="7095" y="5513"/>
                    <a:pt x="7085" y="5697"/>
                    <a:pt x="7026" y="5784"/>
                  </a:cubicBezTo>
                  <a:lnTo>
                    <a:pt x="7027" y="5784"/>
                  </a:lnTo>
                  <a:cubicBezTo>
                    <a:pt x="6158" y="6984"/>
                    <a:pt x="5285" y="8177"/>
                    <a:pt x="4408" y="9364"/>
                  </a:cubicBezTo>
                  <a:cubicBezTo>
                    <a:pt x="4363" y="9428"/>
                    <a:pt x="4275" y="9465"/>
                    <a:pt x="4207" y="9515"/>
                  </a:cubicBezTo>
                  <a:lnTo>
                    <a:pt x="4056" y="9460"/>
                  </a:lnTo>
                  <a:cubicBezTo>
                    <a:pt x="4144" y="9066"/>
                    <a:pt x="4148" y="8630"/>
                    <a:pt x="4336" y="8296"/>
                  </a:cubicBezTo>
                  <a:cubicBezTo>
                    <a:pt x="4817" y="7420"/>
                    <a:pt x="5347" y="6574"/>
                    <a:pt x="5922" y="5757"/>
                  </a:cubicBezTo>
                  <a:cubicBezTo>
                    <a:pt x="6078" y="5527"/>
                    <a:pt x="6435" y="5426"/>
                    <a:pt x="6715" y="5312"/>
                  </a:cubicBezTo>
                  <a:cubicBezTo>
                    <a:pt x="6730" y="5305"/>
                    <a:pt x="6749" y="5302"/>
                    <a:pt x="6770" y="5302"/>
                  </a:cubicBezTo>
                  <a:close/>
                  <a:moveTo>
                    <a:pt x="6657" y="8539"/>
                  </a:moveTo>
                  <a:cubicBezTo>
                    <a:pt x="6676" y="8539"/>
                    <a:pt x="6694" y="8542"/>
                    <a:pt x="6710" y="8548"/>
                  </a:cubicBezTo>
                  <a:cubicBezTo>
                    <a:pt x="6797" y="8580"/>
                    <a:pt x="6885" y="8787"/>
                    <a:pt x="6866" y="8897"/>
                  </a:cubicBezTo>
                  <a:cubicBezTo>
                    <a:pt x="6779" y="9343"/>
                    <a:pt x="6669" y="9785"/>
                    <a:pt x="6536" y="10221"/>
                  </a:cubicBezTo>
                  <a:cubicBezTo>
                    <a:pt x="6138" y="11504"/>
                    <a:pt x="5821" y="12787"/>
                    <a:pt x="6073" y="14148"/>
                  </a:cubicBezTo>
                  <a:cubicBezTo>
                    <a:pt x="6092" y="14236"/>
                    <a:pt x="6023" y="14341"/>
                    <a:pt x="5995" y="14437"/>
                  </a:cubicBezTo>
                  <a:cubicBezTo>
                    <a:pt x="5922" y="14451"/>
                    <a:pt x="5849" y="14470"/>
                    <a:pt x="5776" y="14483"/>
                  </a:cubicBezTo>
                  <a:cubicBezTo>
                    <a:pt x="5593" y="13969"/>
                    <a:pt x="5312" y="13466"/>
                    <a:pt x="5244" y="12938"/>
                  </a:cubicBezTo>
                  <a:cubicBezTo>
                    <a:pt x="5056" y="11508"/>
                    <a:pt x="5514" y="10198"/>
                    <a:pt x="6138" y="8937"/>
                  </a:cubicBezTo>
                  <a:cubicBezTo>
                    <a:pt x="6187" y="8841"/>
                    <a:pt x="6242" y="8726"/>
                    <a:pt x="6330" y="8671"/>
                  </a:cubicBezTo>
                  <a:cubicBezTo>
                    <a:pt x="6425" y="8610"/>
                    <a:pt x="6557" y="8539"/>
                    <a:pt x="6657" y="8539"/>
                  </a:cubicBezTo>
                  <a:close/>
                  <a:moveTo>
                    <a:pt x="3915" y="11449"/>
                  </a:moveTo>
                  <a:cubicBezTo>
                    <a:pt x="3974" y="11683"/>
                    <a:pt x="4098" y="11921"/>
                    <a:pt x="4079" y="12145"/>
                  </a:cubicBezTo>
                  <a:lnTo>
                    <a:pt x="4080" y="12147"/>
                  </a:lnTo>
                  <a:cubicBezTo>
                    <a:pt x="3997" y="13489"/>
                    <a:pt x="3883" y="14832"/>
                    <a:pt x="3776" y="16174"/>
                  </a:cubicBezTo>
                  <a:cubicBezTo>
                    <a:pt x="3754" y="16445"/>
                    <a:pt x="3713" y="16710"/>
                    <a:pt x="3681" y="16981"/>
                  </a:cubicBezTo>
                  <a:cubicBezTo>
                    <a:pt x="3616" y="17009"/>
                    <a:pt x="3557" y="17036"/>
                    <a:pt x="3493" y="17064"/>
                  </a:cubicBezTo>
                  <a:cubicBezTo>
                    <a:pt x="3342" y="16839"/>
                    <a:pt x="3107" y="16637"/>
                    <a:pt x="3052" y="16390"/>
                  </a:cubicBezTo>
                  <a:cubicBezTo>
                    <a:pt x="2714" y="14813"/>
                    <a:pt x="2888" y="13269"/>
                    <a:pt x="3479" y="11775"/>
                  </a:cubicBezTo>
                  <a:cubicBezTo>
                    <a:pt x="3534" y="11632"/>
                    <a:pt x="3764" y="11554"/>
                    <a:pt x="3915" y="11449"/>
                  </a:cubicBezTo>
                  <a:close/>
                  <a:moveTo>
                    <a:pt x="34652" y="22871"/>
                  </a:moveTo>
                  <a:lnTo>
                    <a:pt x="34858" y="22953"/>
                  </a:lnTo>
                  <a:lnTo>
                    <a:pt x="34858" y="22955"/>
                  </a:lnTo>
                  <a:cubicBezTo>
                    <a:pt x="34546" y="23866"/>
                    <a:pt x="34248" y="24787"/>
                    <a:pt x="33904" y="25690"/>
                  </a:cubicBezTo>
                  <a:cubicBezTo>
                    <a:pt x="33853" y="25818"/>
                    <a:pt x="33592" y="25911"/>
                    <a:pt x="33418" y="25934"/>
                  </a:cubicBezTo>
                  <a:cubicBezTo>
                    <a:pt x="33417" y="25934"/>
                    <a:pt x="33415" y="25934"/>
                    <a:pt x="33414" y="25934"/>
                  </a:cubicBezTo>
                  <a:cubicBezTo>
                    <a:pt x="33339" y="25934"/>
                    <a:pt x="33153" y="25693"/>
                    <a:pt x="33171" y="25599"/>
                  </a:cubicBezTo>
                  <a:cubicBezTo>
                    <a:pt x="33377" y="24531"/>
                    <a:pt x="33776" y="23563"/>
                    <a:pt x="34652" y="22871"/>
                  </a:cubicBezTo>
                  <a:close/>
                  <a:moveTo>
                    <a:pt x="37801" y="22793"/>
                  </a:moveTo>
                  <a:lnTo>
                    <a:pt x="37801" y="22793"/>
                  </a:lnTo>
                  <a:cubicBezTo>
                    <a:pt x="37641" y="23976"/>
                    <a:pt x="37374" y="25094"/>
                    <a:pt x="36540" y="25975"/>
                  </a:cubicBezTo>
                  <a:cubicBezTo>
                    <a:pt x="36430" y="26089"/>
                    <a:pt x="36192" y="26089"/>
                    <a:pt x="36013" y="26140"/>
                  </a:cubicBezTo>
                  <a:cubicBezTo>
                    <a:pt x="35985" y="25988"/>
                    <a:pt x="35880" y="25791"/>
                    <a:pt x="35939" y="25690"/>
                  </a:cubicBezTo>
                  <a:cubicBezTo>
                    <a:pt x="36457" y="24777"/>
                    <a:pt x="37003" y="23879"/>
                    <a:pt x="37548" y="22981"/>
                  </a:cubicBezTo>
                  <a:cubicBezTo>
                    <a:pt x="37599" y="22899"/>
                    <a:pt x="37713" y="22858"/>
                    <a:pt x="37801" y="22793"/>
                  </a:cubicBezTo>
                  <a:close/>
                  <a:moveTo>
                    <a:pt x="34776" y="28921"/>
                  </a:moveTo>
                  <a:cubicBezTo>
                    <a:pt x="34804" y="28921"/>
                    <a:pt x="34847" y="28933"/>
                    <a:pt x="34923" y="28940"/>
                  </a:cubicBezTo>
                  <a:cubicBezTo>
                    <a:pt x="34894" y="29096"/>
                    <a:pt x="34908" y="29270"/>
                    <a:pt x="34835" y="29394"/>
                  </a:cubicBezTo>
                  <a:cubicBezTo>
                    <a:pt x="34418" y="30141"/>
                    <a:pt x="34001" y="30883"/>
                    <a:pt x="33543" y="31603"/>
                  </a:cubicBezTo>
                  <a:cubicBezTo>
                    <a:pt x="33432" y="31777"/>
                    <a:pt x="33171" y="31906"/>
                    <a:pt x="32956" y="31956"/>
                  </a:cubicBezTo>
                  <a:cubicBezTo>
                    <a:pt x="32928" y="31963"/>
                    <a:pt x="32900" y="31966"/>
                    <a:pt x="32873" y="31966"/>
                  </a:cubicBezTo>
                  <a:cubicBezTo>
                    <a:pt x="32651" y="31966"/>
                    <a:pt x="32473" y="31763"/>
                    <a:pt x="32617" y="31571"/>
                  </a:cubicBezTo>
                  <a:cubicBezTo>
                    <a:pt x="33299" y="30667"/>
                    <a:pt x="33676" y="29508"/>
                    <a:pt x="34753" y="28926"/>
                  </a:cubicBezTo>
                  <a:cubicBezTo>
                    <a:pt x="34759" y="28922"/>
                    <a:pt x="34767" y="28921"/>
                    <a:pt x="34776" y="28921"/>
                  </a:cubicBezTo>
                  <a:close/>
                  <a:moveTo>
                    <a:pt x="13226" y="0"/>
                  </a:moveTo>
                  <a:cubicBezTo>
                    <a:pt x="12865" y="0"/>
                    <a:pt x="12500" y="17"/>
                    <a:pt x="12133" y="45"/>
                  </a:cubicBezTo>
                  <a:cubicBezTo>
                    <a:pt x="10721" y="151"/>
                    <a:pt x="9497" y="798"/>
                    <a:pt x="8282" y="1430"/>
                  </a:cubicBezTo>
                  <a:cubicBezTo>
                    <a:pt x="5821" y="2708"/>
                    <a:pt x="3782" y="4446"/>
                    <a:pt x="2535" y="6972"/>
                  </a:cubicBezTo>
                  <a:cubicBezTo>
                    <a:pt x="2068" y="7921"/>
                    <a:pt x="1710" y="8928"/>
                    <a:pt x="1343" y="9923"/>
                  </a:cubicBezTo>
                  <a:cubicBezTo>
                    <a:pt x="0" y="13604"/>
                    <a:pt x="793" y="17073"/>
                    <a:pt x="2627" y="20319"/>
                  </a:cubicBezTo>
                  <a:cubicBezTo>
                    <a:pt x="4162" y="23027"/>
                    <a:pt x="6458" y="25113"/>
                    <a:pt x="8906" y="27019"/>
                  </a:cubicBezTo>
                  <a:cubicBezTo>
                    <a:pt x="11738" y="29224"/>
                    <a:pt x="14828" y="31094"/>
                    <a:pt x="17417" y="33606"/>
                  </a:cubicBezTo>
                  <a:cubicBezTo>
                    <a:pt x="17472" y="33657"/>
                    <a:pt x="17541" y="33689"/>
                    <a:pt x="17592" y="33740"/>
                  </a:cubicBezTo>
                  <a:cubicBezTo>
                    <a:pt x="18210" y="34335"/>
                    <a:pt x="18825" y="34935"/>
                    <a:pt x="19443" y="35532"/>
                  </a:cubicBezTo>
                  <a:cubicBezTo>
                    <a:pt x="19801" y="35875"/>
                    <a:pt x="20131" y="36246"/>
                    <a:pt x="20520" y="36549"/>
                  </a:cubicBezTo>
                  <a:cubicBezTo>
                    <a:pt x="21139" y="37023"/>
                    <a:pt x="21867" y="37321"/>
                    <a:pt x="22584" y="37321"/>
                  </a:cubicBezTo>
                  <a:cubicBezTo>
                    <a:pt x="23434" y="37321"/>
                    <a:pt x="24269" y="36902"/>
                    <a:pt x="24893" y="35861"/>
                  </a:cubicBezTo>
                  <a:cubicBezTo>
                    <a:pt x="25163" y="35412"/>
                    <a:pt x="25630" y="35055"/>
                    <a:pt x="26076" y="34752"/>
                  </a:cubicBezTo>
                  <a:cubicBezTo>
                    <a:pt x="26291" y="34606"/>
                    <a:pt x="26490" y="34537"/>
                    <a:pt x="26680" y="34537"/>
                  </a:cubicBezTo>
                  <a:cubicBezTo>
                    <a:pt x="26966" y="34537"/>
                    <a:pt x="27229" y="34697"/>
                    <a:pt x="27483" y="34995"/>
                  </a:cubicBezTo>
                  <a:cubicBezTo>
                    <a:pt x="27671" y="35219"/>
                    <a:pt x="27817" y="35481"/>
                    <a:pt x="28009" y="35696"/>
                  </a:cubicBezTo>
                  <a:cubicBezTo>
                    <a:pt x="28239" y="35953"/>
                    <a:pt x="28464" y="36260"/>
                    <a:pt x="28756" y="36411"/>
                  </a:cubicBezTo>
                  <a:cubicBezTo>
                    <a:pt x="29679" y="36879"/>
                    <a:pt x="30674" y="37095"/>
                    <a:pt x="31718" y="37122"/>
                  </a:cubicBezTo>
                  <a:cubicBezTo>
                    <a:pt x="31745" y="37123"/>
                    <a:pt x="31772" y="37123"/>
                    <a:pt x="31798" y="37123"/>
                  </a:cubicBezTo>
                  <a:cubicBezTo>
                    <a:pt x="32941" y="37123"/>
                    <a:pt x="33517" y="36458"/>
                    <a:pt x="34023" y="35509"/>
                  </a:cubicBezTo>
                  <a:cubicBezTo>
                    <a:pt x="35083" y="33505"/>
                    <a:pt x="36219" y="31544"/>
                    <a:pt x="37356" y="29586"/>
                  </a:cubicBezTo>
                  <a:cubicBezTo>
                    <a:pt x="38264" y="28019"/>
                    <a:pt x="39235" y="26493"/>
                    <a:pt x="40147" y="24930"/>
                  </a:cubicBezTo>
                  <a:cubicBezTo>
                    <a:pt x="40473" y="24379"/>
                    <a:pt x="40596" y="23664"/>
                    <a:pt x="41023" y="23233"/>
                  </a:cubicBezTo>
                  <a:cubicBezTo>
                    <a:pt x="41527" y="22720"/>
                    <a:pt x="41454" y="22139"/>
                    <a:pt x="41632" y="21592"/>
                  </a:cubicBezTo>
                  <a:cubicBezTo>
                    <a:pt x="41252" y="21428"/>
                    <a:pt x="40904" y="21308"/>
                    <a:pt x="40591" y="21125"/>
                  </a:cubicBezTo>
                  <a:cubicBezTo>
                    <a:pt x="40444" y="21038"/>
                    <a:pt x="40289" y="20822"/>
                    <a:pt x="40280" y="20662"/>
                  </a:cubicBezTo>
                  <a:cubicBezTo>
                    <a:pt x="40256" y="20218"/>
                    <a:pt x="40334" y="19773"/>
                    <a:pt x="40330" y="19329"/>
                  </a:cubicBezTo>
                  <a:cubicBezTo>
                    <a:pt x="40294" y="15807"/>
                    <a:pt x="40258" y="12288"/>
                    <a:pt x="40220" y="8773"/>
                  </a:cubicBezTo>
                  <a:cubicBezTo>
                    <a:pt x="40220" y="8571"/>
                    <a:pt x="40220" y="8350"/>
                    <a:pt x="40303" y="8182"/>
                  </a:cubicBezTo>
                  <a:cubicBezTo>
                    <a:pt x="40350" y="8072"/>
                    <a:pt x="40464" y="7948"/>
                    <a:pt x="40569" y="7888"/>
                  </a:cubicBezTo>
                  <a:lnTo>
                    <a:pt x="40504" y="7595"/>
                  </a:lnTo>
                  <a:cubicBezTo>
                    <a:pt x="40036" y="7688"/>
                    <a:pt x="39566" y="7774"/>
                    <a:pt x="39097" y="7774"/>
                  </a:cubicBezTo>
                  <a:cubicBezTo>
                    <a:pt x="39062" y="7774"/>
                    <a:pt x="39027" y="7773"/>
                    <a:pt x="38992" y="7772"/>
                  </a:cubicBezTo>
                  <a:cubicBezTo>
                    <a:pt x="35862" y="7704"/>
                    <a:pt x="32721" y="7713"/>
                    <a:pt x="29605" y="7443"/>
                  </a:cubicBezTo>
                  <a:cubicBezTo>
                    <a:pt x="26131" y="7145"/>
                    <a:pt x="22977" y="5931"/>
                    <a:pt x="20548" y="3262"/>
                  </a:cubicBezTo>
                  <a:cubicBezTo>
                    <a:pt x="20489" y="3194"/>
                    <a:pt x="20411" y="3140"/>
                    <a:pt x="20333" y="3093"/>
                  </a:cubicBezTo>
                  <a:cubicBezTo>
                    <a:pt x="19246" y="2383"/>
                    <a:pt x="18164" y="1663"/>
                    <a:pt x="17064" y="980"/>
                  </a:cubicBezTo>
                  <a:cubicBezTo>
                    <a:pt x="15869" y="233"/>
                    <a:pt x="14569" y="0"/>
                    <a:pt x="13226" y="0"/>
                  </a:cubicBezTo>
                  <a:close/>
                </a:path>
              </a:pathLst>
            </a:custGeom>
            <a:solidFill>
              <a:srgbClr val="FEB8B3"/>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8" name="Google Shape;1378;p43"/>
            <p:cNvSpPr/>
            <p:nvPr>
              <p:custDataLst>
                <p:tags r:id="rId47"/>
              </p:custDataLst>
            </p:nvPr>
          </p:nvSpPr>
          <p:spPr>
            <a:xfrm>
              <a:off x="8752891" y="1773221"/>
              <a:ext cx="109109" cy="162807"/>
            </a:xfrm>
            <a:custGeom>
              <a:avLst/>
              <a:gdLst/>
              <a:ahLst/>
              <a:cxnLst/>
              <a:rect l="l" t="t" r="r" b="b"/>
              <a:pathLst>
                <a:path w="2036" h="3038" extrusionOk="0">
                  <a:moveTo>
                    <a:pt x="720" y="0"/>
                  </a:moveTo>
                  <a:cubicBezTo>
                    <a:pt x="420" y="0"/>
                    <a:pt x="152" y="197"/>
                    <a:pt x="92" y="557"/>
                  </a:cubicBezTo>
                  <a:cubicBezTo>
                    <a:pt x="1" y="1079"/>
                    <a:pt x="18" y="1648"/>
                    <a:pt x="111" y="2171"/>
                  </a:cubicBezTo>
                  <a:cubicBezTo>
                    <a:pt x="213" y="2763"/>
                    <a:pt x="534" y="3038"/>
                    <a:pt x="1003" y="3038"/>
                  </a:cubicBezTo>
                  <a:cubicBezTo>
                    <a:pt x="1075" y="3038"/>
                    <a:pt x="1150" y="3031"/>
                    <a:pt x="1228" y="3019"/>
                  </a:cubicBezTo>
                  <a:cubicBezTo>
                    <a:pt x="1765" y="2931"/>
                    <a:pt x="2035" y="2550"/>
                    <a:pt x="2027" y="1735"/>
                  </a:cubicBezTo>
                  <a:cubicBezTo>
                    <a:pt x="2008" y="1217"/>
                    <a:pt x="1760" y="640"/>
                    <a:pt x="1242" y="204"/>
                  </a:cubicBezTo>
                  <a:cubicBezTo>
                    <a:pt x="1080" y="66"/>
                    <a:pt x="894" y="0"/>
                    <a:pt x="720"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79" name="Google Shape;1379;p43"/>
            <p:cNvSpPr/>
            <p:nvPr>
              <p:custDataLst>
                <p:tags r:id="rId48"/>
              </p:custDataLst>
            </p:nvPr>
          </p:nvSpPr>
          <p:spPr>
            <a:xfrm>
              <a:off x="8556587" y="2207251"/>
              <a:ext cx="233652" cy="160073"/>
            </a:xfrm>
            <a:custGeom>
              <a:avLst/>
              <a:gdLst/>
              <a:ahLst/>
              <a:cxnLst/>
              <a:rect l="l" t="t" r="r" b="b"/>
              <a:pathLst>
                <a:path w="4360" h="2987" extrusionOk="0">
                  <a:moveTo>
                    <a:pt x="3768" y="1"/>
                  </a:moveTo>
                  <a:cubicBezTo>
                    <a:pt x="3629" y="1"/>
                    <a:pt x="3428" y="148"/>
                    <a:pt x="3333" y="278"/>
                  </a:cubicBezTo>
                  <a:cubicBezTo>
                    <a:pt x="3223" y="429"/>
                    <a:pt x="3242" y="677"/>
                    <a:pt x="3141" y="841"/>
                  </a:cubicBezTo>
                  <a:cubicBezTo>
                    <a:pt x="2716" y="1542"/>
                    <a:pt x="2329" y="2027"/>
                    <a:pt x="1856" y="2027"/>
                  </a:cubicBezTo>
                  <a:cubicBezTo>
                    <a:pt x="1552" y="2027"/>
                    <a:pt x="1214" y="1828"/>
                    <a:pt x="808" y="1359"/>
                  </a:cubicBezTo>
                  <a:cubicBezTo>
                    <a:pt x="770" y="1317"/>
                    <a:pt x="739" y="1254"/>
                    <a:pt x="693" y="1239"/>
                  </a:cubicBezTo>
                  <a:cubicBezTo>
                    <a:pt x="501" y="1189"/>
                    <a:pt x="308" y="1153"/>
                    <a:pt x="110" y="1111"/>
                  </a:cubicBezTo>
                  <a:cubicBezTo>
                    <a:pt x="88" y="1294"/>
                    <a:pt x="0" y="1500"/>
                    <a:pt x="55" y="1657"/>
                  </a:cubicBezTo>
                  <a:cubicBezTo>
                    <a:pt x="294" y="2340"/>
                    <a:pt x="1262" y="2987"/>
                    <a:pt x="1990" y="2987"/>
                  </a:cubicBezTo>
                  <a:cubicBezTo>
                    <a:pt x="2958" y="2987"/>
                    <a:pt x="4359" y="1327"/>
                    <a:pt x="4159" y="396"/>
                  </a:cubicBezTo>
                  <a:cubicBezTo>
                    <a:pt x="4121" y="241"/>
                    <a:pt x="3934" y="25"/>
                    <a:pt x="3791" y="2"/>
                  </a:cubicBezTo>
                  <a:cubicBezTo>
                    <a:pt x="3784" y="1"/>
                    <a:pt x="3776" y="1"/>
                    <a:pt x="376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0" name="Google Shape;1380;p43"/>
            <p:cNvSpPr/>
            <p:nvPr>
              <p:custDataLst>
                <p:tags r:id="rId49"/>
              </p:custDataLst>
            </p:nvPr>
          </p:nvSpPr>
          <p:spPr>
            <a:xfrm>
              <a:off x="8665697" y="5149529"/>
              <a:ext cx="102947" cy="179312"/>
            </a:xfrm>
            <a:custGeom>
              <a:avLst/>
              <a:gdLst/>
              <a:ahLst/>
              <a:cxnLst/>
              <a:rect l="l" t="t" r="r" b="b"/>
              <a:pathLst>
                <a:path w="1921" h="3345" extrusionOk="0">
                  <a:moveTo>
                    <a:pt x="1921" y="0"/>
                  </a:moveTo>
                  <a:lnTo>
                    <a:pt x="1921" y="0"/>
                  </a:lnTo>
                  <a:cubicBezTo>
                    <a:pt x="1833" y="65"/>
                    <a:pt x="1719" y="107"/>
                    <a:pt x="1668" y="189"/>
                  </a:cubicBezTo>
                  <a:cubicBezTo>
                    <a:pt x="1123" y="1087"/>
                    <a:pt x="577" y="1986"/>
                    <a:pt x="59" y="2897"/>
                  </a:cubicBezTo>
                  <a:cubicBezTo>
                    <a:pt x="0" y="2998"/>
                    <a:pt x="105" y="3195"/>
                    <a:pt x="133" y="3346"/>
                  </a:cubicBezTo>
                  <a:cubicBezTo>
                    <a:pt x="312" y="3296"/>
                    <a:pt x="551" y="3296"/>
                    <a:pt x="660" y="3181"/>
                  </a:cubicBezTo>
                  <a:cubicBezTo>
                    <a:pt x="1494" y="2301"/>
                    <a:pt x="1761" y="1183"/>
                    <a:pt x="1921"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1" name="Google Shape;1381;p43"/>
            <p:cNvSpPr/>
            <p:nvPr>
              <p:custDataLst>
                <p:tags r:id="rId50"/>
              </p:custDataLst>
            </p:nvPr>
          </p:nvSpPr>
          <p:spPr>
            <a:xfrm>
              <a:off x="8607177" y="1988976"/>
              <a:ext cx="124597" cy="162807"/>
            </a:xfrm>
            <a:custGeom>
              <a:avLst/>
              <a:gdLst/>
              <a:ahLst/>
              <a:cxnLst/>
              <a:rect l="l" t="t" r="r" b="b"/>
              <a:pathLst>
                <a:path w="2325" h="3038" extrusionOk="0">
                  <a:moveTo>
                    <a:pt x="391" y="0"/>
                  </a:moveTo>
                  <a:cubicBezTo>
                    <a:pt x="369" y="0"/>
                    <a:pt x="349" y="2"/>
                    <a:pt x="331" y="5"/>
                  </a:cubicBezTo>
                  <a:cubicBezTo>
                    <a:pt x="211" y="28"/>
                    <a:pt x="47" y="146"/>
                    <a:pt x="24" y="247"/>
                  </a:cubicBezTo>
                  <a:cubicBezTo>
                    <a:pt x="1" y="353"/>
                    <a:pt x="89" y="541"/>
                    <a:pt x="184" y="605"/>
                  </a:cubicBezTo>
                  <a:cubicBezTo>
                    <a:pt x="455" y="794"/>
                    <a:pt x="748" y="945"/>
                    <a:pt x="1042" y="1095"/>
                  </a:cubicBezTo>
                  <a:cubicBezTo>
                    <a:pt x="1339" y="1247"/>
                    <a:pt x="1362" y="1440"/>
                    <a:pt x="1197" y="1715"/>
                  </a:cubicBezTo>
                  <a:cubicBezTo>
                    <a:pt x="1046" y="1962"/>
                    <a:pt x="886" y="2223"/>
                    <a:pt x="821" y="2498"/>
                  </a:cubicBezTo>
                  <a:cubicBezTo>
                    <a:pt x="780" y="2654"/>
                    <a:pt x="872" y="2933"/>
                    <a:pt x="996" y="3007"/>
                  </a:cubicBezTo>
                  <a:cubicBezTo>
                    <a:pt x="1032" y="3028"/>
                    <a:pt x="1089" y="3038"/>
                    <a:pt x="1151" y="3038"/>
                  </a:cubicBezTo>
                  <a:cubicBezTo>
                    <a:pt x="1293" y="3038"/>
                    <a:pt x="1466" y="2989"/>
                    <a:pt x="1513" y="2915"/>
                  </a:cubicBezTo>
                  <a:cubicBezTo>
                    <a:pt x="1816" y="2448"/>
                    <a:pt x="2058" y="1943"/>
                    <a:pt x="2325" y="1453"/>
                  </a:cubicBezTo>
                  <a:cubicBezTo>
                    <a:pt x="2292" y="1435"/>
                    <a:pt x="2259" y="1415"/>
                    <a:pt x="2228" y="1394"/>
                  </a:cubicBezTo>
                  <a:cubicBezTo>
                    <a:pt x="2205" y="1288"/>
                    <a:pt x="2197" y="1179"/>
                    <a:pt x="2159" y="1078"/>
                  </a:cubicBezTo>
                  <a:cubicBezTo>
                    <a:pt x="2010" y="700"/>
                    <a:pt x="859" y="0"/>
                    <a:pt x="391"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2" name="Google Shape;1382;p43"/>
            <p:cNvSpPr/>
            <p:nvPr>
              <p:custDataLst>
                <p:tags r:id="rId51"/>
              </p:custDataLst>
            </p:nvPr>
          </p:nvSpPr>
          <p:spPr>
            <a:xfrm>
              <a:off x="8483115" y="5477932"/>
              <a:ext cx="131296" cy="163181"/>
            </a:xfrm>
            <a:custGeom>
              <a:avLst/>
              <a:gdLst/>
              <a:ahLst/>
              <a:cxnLst/>
              <a:rect l="l" t="t" r="r" b="b"/>
              <a:pathLst>
                <a:path w="2450" h="3045" extrusionOk="0">
                  <a:moveTo>
                    <a:pt x="2305" y="1"/>
                  </a:moveTo>
                  <a:cubicBezTo>
                    <a:pt x="2295" y="1"/>
                    <a:pt x="2287" y="2"/>
                    <a:pt x="2280" y="6"/>
                  </a:cubicBezTo>
                  <a:cubicBezTo>
                    <a:pt x="1203" y="587"/>
                    <a:pt x="826" y="1747"/>
                    <a:pt x="144" y="2650"/>
                  </a:cubicBezTo>
                  <a:cubicBezTo>
                    <a:pt x="0" y="2842"/>
                    <a:pt x="178" y="3045"/>
                    <a:pt x="400" y="3045"/>
                  </a:cubicBezTo>
                  <a:cubicBezTo>
                    <a:pt x="427" y="3045"/>
                    <a:pt x="455" y="3042"/>
                    <a:pt x="483" y="3035"/>
                  </a:cubicBezTo>
                  <a:cubicBezTo>
                    <a:pt x="698" y="2985"/>
                    <a:pt x="960" y="2856"/>
                    <a:pt x="1070" y="2682"/>
                  </a:cubicBezTo>
                  <a:cubicBezTo>
                    <a:pt x="1528" y="1962"/>
                    <a:pt x="1945" y="1220"/>
                    <a:pt x="2362" y="473"/>
                  </a:cubicBezTo>
                  <a:cubicBezTo>
                    <a:pt x="2435" y="349"/>
                    <a:pt x="2422" y="175"/>
                    <a:pt x="2450" y="19"/>
                  </a:cubicBezTo>
                  <a:cubicBezTo>
                    <a:pt x="2375" y="12"/>
                    <a:pt x="2333" y="1"/>
                    <a:pt x="2305"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3" name="Google Shape;1383;p43"/>
            <p:cNvSpPr/>
            <p:nvPr>
              <p:custDataLst>
                <p:tags r:id="rId52"/>
              </p:custDataLst>
            </p:nvPr>
          </p:nvSpPr>
          <p:spPr>
            <a:xfrm>
              <a:off x="8519502" y="5153710"/>
              <a:ext cx="91424" cy="164147"/>
            </a:xfrm>
            <a:custGeom>
              <a:avLst/>
              <a:gdLst/>
              <a:ahLst/>
              <a:cxnLst/>
              <a:rect l="l" t="t" r="r" b="b"/>
              <a:pathLst>
                <a:path w="1706" h="3063" extrusionOk="0">
                  <a:moveTo>
                    <a:pt x="1500" y="0"/>
                  </a:moveTo>
                  <a:cubicBezTo>
                    <a:pt x="624" y="692"/>
                    <a:pt x="225" y="1660"/>
                    <a:pt x="20" y="2728"/>
                  </a:cubicBezTo>
                  <a:cubicBezTo>
                    <a:pt x="1" y="2822"/>
                    <a:pt x="187" y="3063"/>
                    <a:pt x="263" y="3063"/>
                  </a:cubicBezTo>
                  <a:cubicBezTo>
                    <a:pt x="264" y="3063"/>
                    <a:pt x="266" y="3063"/>
                    <a:pt x="267" y="3063"/>
                  </a:cubicBezTo>
                  <a:cubicBezTo>
                    <a:pt x="441" y="3040"/>
                    <a:pt x="702" y="2947"/>
                    <a:pt x="753" y="2819"/>
                  </a:cubicBezTo>
                  <a:cubicBezTo>
                    <a:pt x="1096" y="1916"/>
                    <a:pt x="1394" y="995"/>
                    <a:pt x="1706" y="82"/>
                  </a:cubicBezTo>
                  <a:lnTo>
                    <a:pt x="1500" y="0"/>
                  </a:ln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4" name="Google Shape;1384;p43"/>
            <p:cNvSpPr/>
            <p:nvPr>
              <p:custDataLst>
                <p:tags r:id="rId53"/>
              </p:custDataLst>
            </p:nvPr>
          </p:nvSpPr>
          <p:spPr>
            <a:xfrm>
              <a:off x="8506964" y="2923327"/>
              <a:ext cx="57341" cy="107555"/>
            </a:xfrm>
            <a:custGeom>
              <a:avLst/>
              <a:gdLst/>
              <a:ahLst/>
              <a:cxnLst/>
              <a:rect l="l" t="t" r="r" b="b"/>
              <a:pathLst>
                <a:path w="1070" h="2007" extrusionOk="0">
                  <a:moveTo>
                    <a:pt x="568" y="1"/>
                  </a:moveTo>
                  <a:cubicBezTo>
                    <a:pt x="564" y="1"/>
                    <a:pt x="560" y="1"/>
                    <a:pt x="556" y="2"/>
                  </a:cubicBezTo>
                  <a:cubicBezTo>
                    <a:pt x="377" y="33"/>
                    <a:pt x="148" y="235"/>
                    <a:pt x="89" y="414"/>
                  </a:cubicBezTo>
                  <a:cubicBezTo>
                    <a:pt x="1" y="679"/>
                    <a:pt x="24" y="991"/>
                    <a:pt x="47" y="1281"/>
                  </a:cubicBezTo>
                  <a:cubicBezTo>
                    <a:pt x="77" y="1618"/>
                    <a:pt x="155" y="2007"/>
                    <a:pt x="560" y="2007"/>
                  </a:cubicBezTo>
                  <a:cubicBezTo>
                    <a:pt x="578" y="2007"/>
                    <a:pt x="596" y="2006"/>
                    <a:pt x="615" y="2004"/>
                  </a:cubicBezTo>
                  <a:cubicBezTo>
                    <a:pt x="1069" y="1973"/>
                    <a:pt x="1005" y="1559"/>
                    <a:pt x="1010" y="1230"/>
                  </a:cubicBezTo>
                  <a:cubicBezTo>
                    <a:pt x="1014" y="1174"/>
                    <a:pt x="1010" y="1119"/>
                    <a:pt x="1010" y="995"/>
                  </a:cubicBezTo>
                  <a:cubicBezTo>
                    <a:pt x="1000" y="849"/>
                    <a:pt x="1037" y="610"/>
                    <a:pt x="959" y="418"/>
                  </a:cubicBezTo>
                  <a:cubicBezTo>
                    <a:pt x="888" y="246"/>
                    <a:pt x="685" y="1"/>
                    <a:pt x="56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5" name="Google Shape;1385;p43"/>
            <p:cNvSpPr/>
            <p:nvPr>
              <p:custDataLst>
                <p:tags r:id="rId54"/>
              </p:custDataLst>
            </p:nvPr>
          </p:nvSpPr>
          <p:spPr>
            <a:xfrm>
              <a:off x="8443833" y="3453926"/>
              <a:ext cx="59431" cy="108627"/>
            </a:xfrm>
            <a:custGeom>
              <a:avLst/>
              <a:gdLst/>
              <a:ahLst/>
              <a:cxnLst/>
              <a:rect l="l" t="t" r="r" b="b"/>
              <a:pathLst>
                <a:path w="1109" h="2027" extrusionOk="0">
                  <a:moveTo>
                    <a:pt x="523" y="0"/>
                  </a:moveTo>
                  <a:cubicBezTo>
                    <a:pt x="386" y="0"/>
                    <a:pt x="180" y="198"/>
                    <a:pt x="120" y="354"/>
                  </a:cubicBezTo>
                  <a:cubicBezTo>
                    <a:pt x="28" y="583"/>
                    <a:pt x="10" y="854"/>
                    <a:pt x="15" y="1105"/>
                  </a:cubicBezTo>
                  <a:cubicBezTo>
                    <a:pt x="28" y="1495"/>
                    <a:pt x="1" y="2022"/>
                    <a:pt x="537" y="2026"/>
                  </a:cubicBezTo>
                  <a:cubicBezTo>
                    <a:pt x="540" y="2026"/>
                    <a:pt x="543" y="2026"/>
                    <a:pt x="545" y="2026"/>
                  </a:cubicBezTo>
                  <a:cubicBezTo>
                    <a:pt x="1108" y="2026"/>
                    <a:pt x="969" y="1466"/>
                    <a:pt x="1059" y="1087"/>
                  </a:cubicBezTo>
                  <a:cubicBezTo>
                    <a:pt x="1023" y="848"/>
                    <a:pt x="1032" y="579"/>
                    <a:pt x="936" y="354"/>
                  </a:cubicBezTo>
                  <a:cubicBezTo>
                    <a:pt x="872" y="198"/>
                    <a:pt x="670" y="5"/>
                    <a:pt x="523"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6" name="Google Shape;1386;p43"/>
            <p:cNvSpPr/>
            <p:nvPr>
              <p:custDataLst>
                <p:tags r:id="rId55"/>
              </p:custDataLst>
            </p:nvPr>
          </p:nvSpPr>
          <p:spPr>
            <a:xfrm>
              <a:off x="8424702" y="3036296"/>
              <a:ext cx="62915" cy="93247"/>
            </a:xfrm>
            <a:custGeom>
              <a:avLst/>
              <a:gdLst/>
              <a:ahLst/>
              <a:cxnLst/>
              <a:rect l="l" t="t" r="r" b="b"/>
              <a:pathLst>
                <a:path w="1174" h="1740" extrusionOk="0">
                  <a:moveTo>
                    <a:pt x="589" y="1"/>
                  </a:moveTo>
                  <a:cubicBezTo>
                    <a:pt x="579" y="1"/>
                    <a:pt x="570" y="1"/>
                    <a:pt x="560" y="2"/>
                  </a:cubicBezTo>
                  <a:cubicBezTo>
                    <a:pt x="362" y="10"/>
                    <a:pt x="184" y="492"/>
                    <a:pt x="0" y="757"/>
                  </a:cubicBezTo>
                  <a:cubicBezTo>
                    <a:pt x="146" y="1218"/>
                    <a:pt x="52" y="1739"/>
                    <a:pt x="574" y="1739"/>
                  </a:cubicBezTo>
                  <a:cubicBezTo>
                    <a:pt x="578" y="1739"/>
                    <a:pt x="583" y="1739"/>
                    <a:pt x="587" y="1739"/>
                  </a:cubicBezTo>
                  <a:cubicBezTo>
                    <a:pt x="1174" y="1729"/>
                    <a:pt x="1050" y="1188"/>
                    <a:pt x="1014" y="799"/>
                  </a:cubicBezTo>
                  <a:cubicBezTo>
                    <a:pt x="983" y="476"/>
                    <a:pt x="999" y="1"/>
                    <a:pt x="589"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7" name="Google Shape;1387;p43"/>
            <p:cNvSpPr/>
            <p:nvPr>
              <p:custDataLst>
                <p:tags r:id="rId56"/>
              </p:custDataLst>
            </p:nvPr>
          </p:nvSpPr>
          <p:spPr>
            <a:xfrm>
              <a:off x="8385205" y="2762181"/>
              <a:ext cx="65863" cy="106483"/>
            </a:xfrm>
            <a:custGeom>
              <a:avLst/>
              <a:gdLst/>
              <a:ahLst/>
              <a:cxnLst/>
              <a:rect l="l" t="t" r="r" b="b"/>
              <a:pathLst>
                <a:path w="1229" h="1987" extrusionOk="0">
                  <a:moveTo>
                    <a:pt x="301" y="1"/>
                  </a:moveTo>
                  <a:cubicBezTo>
                    <a:pt x="205" y="1"/>
                    <a:pt x="0" y="182"/>
                    <a:pt x="14" y="249"/>
                  </a:cubicBezTo>
                  <a:cubicBezTo>
                    <a:pt x="115" y="790"/>
                    <a:pt x="234" y="1335"/>
                    <a:pt x="408" y="1858"/>
                  </a:cubicBezTo>
                  <a:cubicBezTo>
                    <a:pt x="433" y="1929"/>
                    <a:pt x="640" y="1987"/>
                    <a:pt x="805" y="1987"/>
                  </a:cubicBezTo>
                  <a:cubicBezTo>
                    <a:pt x="852" y="1987"/>
                    <a:pt x="895" y="1982"/>
                    <a:pt x="930" y="1972"/>
                  </a:cubicBezTo>
                  <a:cubicBezTo>
                    <a:pt x="1054" y="1936"/>
                    <a:pt x="1128" y="1711"/>
                    <a:pt x="1229" y="1564"/>
                  </a:cubicBezTo>
                  <a:cubicBezTo>
                    <a:pt x="1063" y="1092"/>
                    <a:pt x="939" y="653"/>
                    <a:pt x="751" y="240"/>
                  </a:cubicBezTo>
                  <a:cubicBezTo>
                    <a:pt x="697" y="111"/>
                    <a:pt x="467" y="20"/>
                    <a:pt x="307" y="1"/>
                  </a:cubicBezTo>
                  <a:cubicBezTo>
                    <a:pt x="305" y="1"/>
                    <a:pt x="303" y="1"/>
                    <a:pt x="301"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8" name="Google Shape;1388;p43"/>
            <p:cNvSpPr/>
            <p:nvPr>
              <p:custDataLst>
                <p:tags r:id="rId57"/>
              </p:custDataLst>
            </p:nvPr>
          </p:nvSpPr>
          <p:spPr>
            <a:xfrm>
              <a:off x="8292065" y="1888119"/>
              <a:ext cx="148659" cy="183117"/>
            </a:xfrm>
            <a:custGeom>
              <a:avLst/>
              <a:gdLst/>
              <a:ahLst/>
              <a:cxnLst/>
              <a:rect l="l" t="t" r="r" b="b"/>
              <a:pathLst>
                <a:path w="2774" h="3417" extrusionOk="0">
                  <a:moveTo>
                    <a:pt x="998" y="1"/>
                  </a:moveTo>
                  <a:cubicBezTo>
                    <a:pt x="630" y="1"/>
                    <a:pt x="327" y="249"/>
                    <a:pt x="184" y="722"/>
                  </a:cubicBezTo>
                  <a:cubicBezTo>
                    <a:pt x="102" y="979"/>
                    <a:pt x="74" y="1254"/>
                    <a:pt x="24" y="1525"/>
                  </a:cubicBezTo>
                  <a:cubicBezTo>
                    <a:pt x="1" y="2190"/>
                    <a:pt x="317" y="2674"/>
                    <a:pt x="761" y="3124"/>
                  </a:cubicBezTo>
                  <a:cubicBezTo>
                    <a:pt x="955" y="3325"/>
                    <a:pt x="1144" y="3417"/>
                    <a:pt x="1340" y="3417"/>
                  </a:cubicBezTo>
                  <a:cubicBezTo>
                    <a:pt x="1512" y="3417"/>
                    <a:pt x="1689" y="3346"/>
                    <a:pt x="1880" y="3216"/>
                  </a:cubicBezTo>
                  <a:cubicBezTo>
                    <a:pt x="2774" y="2598"/>
                    <a:pt x="2604" y="819"/>
                    <a:pt x="1591" y="191"/>
                  </a:cubicBezTo>
                  <a:cubicBezTo>
                    <a:pt x="1385" y="63"/>
                    <a:pt x="1183" y="1"/>
                    <a:pt x="99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89" name="Google Shape;1389;p43"/>
            <p:cNvSpPr/>
            <p:nvPr>
              <p:custDataLst>
                <p:tags r:id="rId58"/>
              </p:custDataLst>
            </p:nvPr>
          </p:nvSpPr>
          <p:spPr>
            <a:xfrm>
              <a:off x="8236546" y="2142192"/>
              <a:ext cx="176900" cy="173311"/>
            </a:xfrm>
            <a:custGeom>
              <a:avLst/>
              <a:gdLst/>
              <a:ahLst/>
              <a:cxnLst/>
              <a:rect l="l" t="t" r="r" b="b"/>
              <a:pathLst>
                <a:path w="3301" h="3234" extrusionOk="0">
                  <a:moveTo>
                    <a:pt x="1563" y="1"/>
                  </a:moveTo>
                  <a:cubicBezTo>
                    <a:pt x="652" y="1"/>
                    <a:pt x="0" y="644"/>
                    <a:pt x="15" y="1536"/>
                  </a:cubicBezTo>
                  <a:cubicBezTo>
                    <a:pt x="28" y="2573"/>
                    <a:pt x="629" y="3233"/>
                    <a:pt x="1555" y="3233"/>
                  </a:cubicBezTo>
                  <a:cubicBezTo>
                    <a:pt x="2567" y="3229"/>
                    <a:pt x="3301" y="2476"/>
                    <a:pt x="3301" y="1437"/>
                  </a:cubicBezTo>
                  <a:cubicBezTo>
                    <a:pt x="3301" y="661"/>
                    <a:pt x="2518" y="11"/>
                    <a:pt x="1582" y="1"/>
                  </a:cubicBezTo>
                  <a:cubicBezTo>
                    <a:pt x="1576" y="1"/>
                    <a:pt x="1570" y="1"/>
                    <a:pt x="1563" y="1"/>
                  </a:cubicBezTo>
                  <a:close/>
                </a:path>
              </a:pathLst>
            </a:custGeom>
            <a:solidFill>
              <a:srgbClr val="FEB8B3"/>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0" name="Google Shape;1390;p43"/>
            <p:cNvSpPr/>
            <p:nvPr>
              <p:custDataLst>
                <p:tags r:id="rId59"/>
              </p:custDataLst>
            </p:nvPr>
          </p:nvSpPr>
          <p:spPr>
            <a:xfrm>
              <a:off x="8331883" y="2918182"/>
              <a:ext cx="61951" cy="113075"/>
            </a:xfrm>
            <a:custGeom>
              <a:avLst/>
              <a:gdLst/>
              <a:ahLst/>
              <a:cxnLst/>
              <a:rect l="l" t="t" r="r" b="b"/>
              <a:pathLst>
                <a:path w="1156" h="2110" extrusionOk="0">
                  <a:moveTo>
                    <a:pt x="471" y="0"/>
                  </a:moveTo>
                  <a:cubicBezTo>
                    <a:pt x="349" y="0"/>
                    <a:pt x="144" y="209"/>
                    <a:pt x="97" y="363"/>
                  </a:cubicBezTo>
                  <a:cubicBezTo>
                    <a:pt x="9" y="611"/>
                    <a:pt x="0" y="895"/>
                    <a:pt x="9" y="1165"/>
                  </a:cubicBezTo>
                  <a:cubicBezTo>
                    <a:pt x="14" y="1581"/>
                    <a:pt x="5" y="2109"/>
                    <a:pt x="566" y="2109"/>
                  </a:cubicBezTo>
                  <a:cubicBezTo>
                    <a:pt x="568" y="2109"/>
                    <a:pt x="571" y="2109"/>
                    <a:pt x="573" y="2109"/>
                  </a:cubicBezTo>
                  <a:cubicBezTo>
                    <a:pt x="1155" y="2100"/>
                    <a:pt x="990" y="1545"/>
                    <a:pt x="1050" y="1188"/>
                  </a:cubicBezTo>
                  <a:cubicBezTo>
                    <a:pt x="1017" y="905"/>
                    <a:pt x="1036" y="611"/>
                    <a:pt x="939" y="367"/>
                  </a:cubicBezTo>
                  <a:cubicBezTo>
                    <a:pt x="871" y="203"/>
                    <a:pt x="655" y="20"/>
                    <a:pt x="486" y="1"/>
                  </a:cubicBezTo>
                  <a:cubicBezTo>
                    <a:pt x="481" y="0"/>
                    <a:pt x="477" y="0"/>
                    <a:pt x="471"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1" name="Google Shape;1391;p43"/>
            <p:cNvSpPr/>
            <p:nvPr>
              <p:custDataLst>
                <p:tags r:id="rId60"/>
              </p:custDataLst>
            </p:nvPr>
          </p:nvSpPr>
          <p:spPr>
            <a:xfrm>
              <a:off x="8318110" y="3573755"/>
              <a:ext cx="57020" cy="152892"/>
            </a:xfrm>
            <a:custGeom>
              <a:avLst/>
              <a:gdLst/>
              <a:ahLst/>
              <a:cxnLst/>
              <a:rect l="l" t="t" r="r" b="b"/>
              <a:pathLst>
                <a:path w="1064" h="2853" extrusionOk="0">
                  <a:moveTo>
                    <a:pt x="454" y="1"/>
                  </a:moveTo>
                  <a:cubicBezTo>
                    <a:pt x="449" y="1"/>
                    <a:pt x="445" y="1"/>
                    <a:pt x="441" y="1"/>
                  </a:cubicBezTo>
                  <a:cubicBezTo>
                    <a:pt x="308" y="15"/>
                    <a:pt x="92" y="204"/>
                    <a:pt x="79" y="327"/>
                  </a:cubicBezTo>
                  <a:cubicBezTo>
                    <a:pt x="28" y="1033"/>
                    <a:pt x="1" y="1743"/>
                    <a:pt x="18" y="2453"/>
                  </a:cubicBezTo>
                  <a:cubicBezTo>
                    <a:pt x="24" y="2594"/>
                    <a:pt x="250" y="2853"/>
                    <a:pt x="357" y="2853"/>
                  </a:cubicBezTo>
                  <a:cubicBezTo>
                    <a:pt x="359" y="2853"/>
                    <a:pt x="361" y="2853"/>
                    <a:pt x="363" y="2853"/>
                  </a:cubicBezTo>
                  <a:cubicBezTo>
                    <a:pt x="537" y="2838"/>
                    <a:pt x="779" y="2664"/>
                    <a:pt x="830" y="2508"/>
                  </a:cubicBezTo>
                  <a:cubicBezTo>
                    <a:pt x="958" y="2114"/>
                    <a:pt x="990" y="1688"/>
                    <a:pt x="1064" y="1262"/>
                  </a:cubicBezTo>
                  <a:cubicBezTo>
                    <a:pt x="1004" y="922"/>
                    <a:pt x="977" y="575"/>
                    <a:pt x="867" y="253"/>
                  </a:cubicBezTo>
                  <a:cubicBezTo>
                    <a:pt x="823" y="133"/>
                    <a:pt x="596" y="1"/>
                    <a:pt x="454"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2" name="Google Shape;1392;p43"/>
            <p:cNvSpPr/>
            <p:nvPr>
              <p:custDataLst>
                <p:tags r:id="rId61"/>
              </p:custDataLst>
            </p:nvPr>
          </p:nvSpPr>
          <p:spPr>
            <a:xfrm>
              <a:off x="8240778" y="2776596"/>
              <a:ext cx="52357" cy="103589"/>
            </a:xfrm>
            <a:custGeom>
              <a:avLst/>
              <a:gdLst/>
              <a:ahLst/>
              <a:cxnLst/>
              <a:rect l="l" t="t" r="r" b="b"/>
              <a:pathLst>
                <a:path w="977" h="1933" extrusionOk="0">
                  <a:moveTo>
                    <a:pt x="478" y="1"/>
                  </a:moveTo>
                  <a:cubicBezTo>
                    <a:pt x="460" y="1"/>
                    <a:pt x="441" y="1"/>
                    <a:pt x="421" y="3"/>
                  </a:cubicBezTo>
                  <a:cubicBezTo>
                    <a:pt x="0" y="35"/>
                    <a:pt x="78" y="443"/>
                    <a:pt x="60" y="741"/>
                  </a:cubicBezTo>
                  <a:cubicBezTo>
                    <a:pt x="55" y="796"/>
                    <a:pt x="60" y="851"/>
                    <a:pt x="60" y="906"/>
                  </a:cubicBezTo>
                  <a:lnTo>
                    <a:pt x="46" y="906"/>
                  </a:lnTo>
                  <a:cubicBezTo>
                    <a:pt x="60" y="1103"/>
                    <a:pt x="19" y="1332"/>
                    <a:pt x="101" y="1497"/>
                  </a:cubicBezTo>
                  <a:cubicBezTo>
                    <a:pt x="197" y="1671"/>
                    <a:pt x="403" y="1791"/>
                    <a:pt x="564" y="1932"/>
                  </a:cubicBezTo>
                  <a:cubicBezTo>
                    <a:pt x="687" y="1777"/>
                    <a:pt x="871" y="1634"/>
                    <a:pt x="916" y="1456"/>
                  </a:cubicBezTo>
                  <a:cubicBezTo>
                    <a:pt x="976" y="1217"/>
                    <a:pt x="944" y="952"/>
                    <a:pt x="922" y="700"/>
                  </a:cubicBezTo>
                  <a:cubicBezTo>
                    <a:pt x="895" y="384"/>
                    <a:pt x="872" y="1"/>
                    <a:pt x="47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3" name="Google Shape;1393;p43"/>
            <p:cNvSpPr/>
            <p:nvPr>
              <p:custDataLst>
                <p:tags r:id="rId62"/>
              </p:custDataLst>
            </p:nvPr>
          </p:nvSpPr>
          <p:spPr>
            <a:xfrm>
              <a:off x="8179365" y="3398139"/>
              <a:ext cx="55305" cy="139656"/>
            </a:xfrm>
            <a:custGeom>
              <a:avLst/>
              <a:gdLst/>
              <a:ahLst/>
              <a:cxnLst/>
              <a:rect l="l" t="t" r="r" b="b"/>
              <a:pathLst>
                <a:path w="1032" h="2606" extrusionOk="0">
                  <a:moveTo>
                    <a:pt x="515" y="0"/>
                  </a:moveTo>
                  <a:cubicBezTo>
                    <a:pt x="390" y="0"/>
                    <a:pt x="173" y="140"/>
                    <a:pt x="160" y="235"/>
                  </a:cubicBezTo>
                  <a:cubicBezTo>
                    <a:pt x="73" y="909"/>
                    <a:pt x="13" y="1592"/>
                    <a:pt x="0" y="2274"/>
                  </a:cubicBezTo>
                  <a:cubicBezTo>
                    <a:pt x="0" y="2389"/>
                    <a:pt x="261" y="2586"/>
                    <a:pt x="417" y="2604"/>
                  </a:cubicBezTo>
                  <a:cubicBezTo>
                    <a:pt x="422" y="2605"/>
                    <a:pt x="427" y="2606"/>
                    <a:pt x="433" y="2606"/>
                  </a:cubicBezTo>
                  <a:cubicBezTo>
                    <a:pt x="551" y="2606"/>
                    <a:pt x="753" y="2424"/>
                    <a:pt x="792" y="2293"/>
                  </a:cubicBezTo>
                  <a:cubicBezTo>
                    <a:pt x="912" y="1912"/>
                    <a:pt x="962" y="1514"/>
                    <a:pt x="1031" y="1161"/>
                  </a:cubicBezTo>
                  <a:cubicBezTo>
                    <a:pt x="999" y="840"/>
                    <a:pt x="1008" y="556"/>
                    <a:pt x="926" y="303"/>
                  </a:cubicBezTo>
                  <a:cubicBezTo>
                    <a:pt x="880" y="166"/>
                    <a:pt x="682" y="24"/>
                    <a:pt x="536" y="2"/>
                  </a:cubicBezTo>
                  <a:cubicBezTo>
                    <a:pt x="530" y="1"/>
                    <a:pt x="522" y="0"/>
                    <a:pt x="515"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4" name="Google Shape;1394;p43"/>
            <p:cNvSpPr/>
            <p:nvPr>
              <p:custDataLst>
                <p:tags r:id="rId63"/>
              </p:custDataLst>
            </p:nvPr>
          </p:nvSpPr>
          <p:spPr>
            <a:xfrm>
              <a:off x="7908143" y="1744551"/>
              <a:ext cx="268540" cy="431185"/>
            </a:xfrm>
            <a:custGeom>
              <a:avLst/>
              <a:gdLst/>
              <a:ahLst/>
              <a:cxnLst/>
              <a:rect l="l" t="t" r="r" b="b"/>
              <a:pathLst>
                <a:path w="5011" h="8046" extrusionOk="0">
                  <a:moveTo>
                    <a:pt x="4319" y="1"/>
                  </a:moveTo>
                  <a:cubicBezTo>
                    <a:pt x="3851" y="405"/>
                    <a:pt x="3269" y="638"/>
                    <a:pt x="2558" y="716"/>
                  </a:cubicBezTo>
                  <a:cubicBezTo>
                    <a:pt x="1990" y="785"/>
                    <a:pt x="1462" y="927"/>
                    <a:pt x="1041" y="1385"/>
                  </a:cubicBezTo>
                  <a:cubicBezTo>
                    <a:pt x="166" y="2330"/>
                    <a:pt x="0" y="3384"/>
                    <a:pt x="505" y="4539"/>
                  </a:cubicBezTo>
                  <a:cubicBezTo>
                    <a:pt x="743" y="5084"/>
                    <a:pt x="986" y="5666"/>
                    <a:pt x="1380" y="6097"/>
                  </a:cubicBezTo>
                  <a:cubicBezTo>
                    <a:pt x="1917" y="6684"/>
                    <a:pt x="2595" y="7147"/>
                    <a:pt x="3227" y="7641"/>
                  </a:cubicBezTo>
                  <a:cubicBezTo>
                    <a:pt x="3402" y="7780"/>
                    <a:pt x="3631" y="7853"/>
                    <a:pt x="4003" y="8045"/>
                  </a:cubicBezTo>
                  <a:cubicBezTo>
                    <a:pt x="4052" y="7147"/>
                    <a:pt x="4157" y="6386"/>
                    <a:pt x="4126" y="5634"/>
                  </a:cubicBezTo>
                  <a:cubicBezTo>
                    <a:pt x="4066" y="4195"/>
                    <a:pt x="3928" y="2761"/>
                    <a:pt x="4359" y="1358"/>
                  </a:cubicBezTo>
                  <a:cubicBezTo>
                    <a:pt x="4497" y="904"/>
                    <a:pt x="4681" y="395"/>
                    <a:pt x="5011" y="79"/>
                  </a:cubicBezTo>
                  <a:lnTo>
                    <a:pt x="4319" y="1"/>
                  </a:lnTo>
                  <a:close/>
                </a:path>
              </a:pathLst>
            </a:custGeom>
            <a:solidFill>
              <a:srgbClr val="FED58A"/>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5" name="Google Shape;1395;p43"/>
            <p:cNvSpPr/>
            <p:nvPr>
              <p:custDataLst>
                <p:tags r:id="rId64"/>
              </p:custDataLst>
            </p:nvPr>
          </p:nvSpPr>
          <p:spPr>
            <a:xfrm>
              <a:off x="8030864" y="3587742"/>
              <a:ext cx="56109" cy="130545"/>
            </a:xfrm>
            <a:custGeom>
              <a:avLst/>
              <a:gdLst/>
              <a:ahLst/>
              <a:cxnLst/>
              <a:rect l="l" t="t" r="r" b="b"/>
              <a:pathLst>
                <a:path w="1047" h="2436" extrusionOk="0">
                  <a:moveTo>
                    <a:pt x="593" y="1"/>
                  </a:moveTo>
                  <a:cubicBezTo>
                    <a:pt x="437" y="157"/>
                    <a:pt x="190" y="291"/>
                    <a:pt x="153" y="468"/>
                  </a:cubicBezTo>
                  <a:cubicBezTo>
                    <a:pt x="49" y="932"/>
                    <a:pt x="1" y="1406"/>
                    <a:pt x="12" y="1881"/>
                  </a:cubicBezTo>
                  <a:cubicBezTo>
                    <a:pt x="16" y="2068"/>
                    <a:pt x="222" y="2252"/>
                    <a:pt x="337" y="2436"/>
                  </a:cubicBezTo>
                  <a:cubicBezTo>
                    <a:pt x="520" y="2289"/>
                    <a:pt x="773" y="2174"/>
                    <a:pt x="859" y="1986"/>
                  </a:cubicBezTo>
                  <a:cubicBezTo>
                    <a:pt x="983" y="1711"/>
                    <a:pt x="983" y="1385"/>
                    <a:pt x="1020" y="1166"/>
                  </a:cubicBezTo>
                  <a:cubicBezTo>
                    <a:pt x="1011" y="890"/>
                    <a:pt x="1047" y="690"/>
                    <a:pt x="979" y="533"/>
                  </a:cubicBezTo>
                  <a:cubicBezTo>
                    <a:pt x="896" y="337"/>
                    <a:pt x="727" y="175"/>
                    <a:pt x="593"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6" name="Google Shape;1396;p43"/>
            <p:cNvSpPr/>
            <p:nvPr>
              <p:custDataLst>
                <p:tags r:id="rId65"/>
              </p:custDataLst>
            </p:nvPr>
          </p:nvSpPr>
          <p:spPr>
            <a:xfrm>
              <a:off x="7944745" y="3340207"/>
              <a:ext cx="72989" cy="157019"/>
            </a:xfrm>
            <a:custGeom>
              <a:avLst/>
              <a:gdLst/>
              <a:ahLst/>
              <a:cxnLst/>
              <a:rect l="l" t="t" r="r" b="b"/>
              <a:pathLst>
                <a:path w="1362" h="2930" extrusionOk="0">
                  <a:moveTo>
                    <a:pt x="918" y="0"/>
                  </a:moveTo>
                  <a:cubicBezTo>
                    <a:pt x="752" y="193"/>
                    <a:pt x="509" y="358"/>
                    <a:pt x="441" y="578"/>
                  </a:cubicBezTo>
                  <a:cubicBezTo>
                    <a:pt x="257" y="1153"/>
                    <a:pt x="119" y="1742"/>
                    <a:pt x="28" y="2339"/>
                  </a:cubicBezTo>
                  <a:cubicBezTo>
                    <a:pt x="1" y="2516"/>
                    <a:pt x="193" y="2732"/>
                    <a:pt x="285" y="2930"/>
                  </a:cubicBezTo>
                  <a:cubicBezTo>
                    <a:pt x="468" y="2810"/>
                    <a:pt x="756" y="2732"/>
                    <a:pt x="811" y="2572"/>
                  </a:cubicBezTo>
                  <a:cubicBezTo>
                    <a:pt x="1027" y="1971"/>
                    <a:pt x="1164" y="1348"/>
                    <a:pt x="1362" y="623"/>
                  </a:cubicBezTo>
                  <a:cubicBezTo>
                    <a:pt x="1219" y="427"/>
                    <a:pt x="1068" y="216"/>
                    <a:pt x="918"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7" name="Google Shape;1397;p43"/>
            <p:cNvSpPr/>
            <p:nvPr>
              <p:custDataLst>
                <p:tags r:id="rId66"/>
              </p:custDataLst>
            </p:nvPr>
          </p:nvSpPr>
          <p:spPr>
            <a:xfrm>
              <a:off x="7841852" y="3598782"/>
              <a:ext cx="76365" cy="102357"/>
            </a:xfrm>
            <a:custGeom>
              <a:avLst/>
              <a:gdLst/>
              <a:ahLst/>
              <a:cxnLst/>
              <a:rect l="l" t="t" r="r" b="b"/>
              <a:pathLst>
                <a:path w="1425" h="1910" extrusionOk="0">
                  <a:moveTo>
                    <a:pt x="1075" y="1"/>
                  </a:moveTo>
                  <a:cubicBezTo>
                    <a:pt x="986" y="1"/>
                    <a:pt x="871" y="30"/>
                    <a:pt x="844" y="76"/>
                  </a:cubicBezTo>
                  <a:cubicBezTo>
                    <a:pt x="554" y="547"/>
                    <a:pt x="280" y="1038"/>
                    <a:pt x="36" y="1538"/>
                  </a:cubicBezTo>
                  <a:cubicBezTo>
                    <a:pt x="0" y="1611"/>
                    <a:pt x="114" y="1836"/>
                    <a:pt x="211" y="1885"/>
                  </a:cubicBezTo>
                  <a:cubicBezTo>
                    <a:pt x="243" y="1902"/>
                    <a:pt x="290" y="1910"/>
                    <a:pt x="340" y="1910"/>
                  </a:cubicBezTo>
                  <a:cubicBezTo>
                    <a:pt x="443" y="1910"/>
                    <a:pt x="561" y="1878"/>
                    <a:pt x="600" y="1826"/>
                  </a:cubicBezTo>
                  <a:cubicBezTo>
                    <a:pt x="903" y="1409"/>
                    <a:pt x="1168" y="964"/>
                    <a:pt x="1425" y="566"/>
                  </a:cubicBezTo>
                  <a:cubicBezTo>
                    <a:pt x="1311" y="299"/>
                    <a:pt x="1275" y="131"/>
                    <a:pt x="1174" y="25"/>
                  </a:cubicBezTo>
                  <a:cubicBezTo>
                    <a:pt x="1158" y="8"/>
                    <a:pt x="1120" y="1"/>
                    <a:pt x="1075"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8" name="Google Shape;1398;p43"/>
            <p:cNvSpPr/>
            <p:nvPr>
              <p:custDataLst>
                <p:tags r:id="rId67"/>
              </p:custDataLst>
            </p:nvPr>
          </p:nvSpPr>
          <p:spPr>
            <a:xfrm>
              <a:off x="6960285" y="4212178"/>
              <a:ext cx="162860" cy="225828"/>
            </a:xfrm>
            <a:custGeom>
              <a:avLst/>
              <a:gdLst/>
              <a:ahLst/>
              <a:cxnLst/>
              <a:rect l="l" t="t" r="r" b="b"/>
              <a:pathLst>
                <a:path w="3039" h="4214" extrusionOk="0">
                  <a:moveTo>
                    <a:pt x="2714" y="0"/>
                  </a:moveTo>
                  <a:cubicBezTo>
                    <a:pt x="2693" y="0"/>
                    <a:pt x="2674" y="3"/>
                    <a:pt x="2659" y="10"/>
                  </a:cubicBezTo>
                  <a:cubicBezTo>
                    <a:pt x="2379" y="124"/>
                    <a:pt x="2022" y="225"/>
                    <a:pt x="1866" y="455"/>
                  </a:cubicBezTo>
                  <a:cubicBezTo>
                    <a:pt x="1291" y="1272"/>
                    <a:pt x="762" y="2118"/>
                    <a:pt x="280" y="2994"/>
                  </a:cubicBezTo>
                  <a:cubicBezTo>
                    <a:pt x="92" y="3328"/>
                    <a:pt x="88" y="3764"/>
                    <a:pt x="0" y="4158"/>
                  </a:cubicBezTo>
                  <a:lnTo>
                    <a:pt x="152" y="4213"/>
                  </a:lnTo>
                  <a:cubicBezTo>
                    <a:pt x="221" y="4163"/>
                    <a:pt x="307" y="4127"/>
                    <a:pt x="353" y="4062"/>
                  </a:cubicBezTo>
                  <a:cubicBezTo>
                    <a:pt x="1232" y="2876"/>
                    <a:pt x="2104" y="1683"/>
                    <a:pt x="2970" y="482"/>
                  </a:cubicBezTo>
                  <a:cubicBezTo>
                    <a:pt x="3030" y="395"/>
                    <a:pt x="3038" y="212"/>
                    <a:pt x="2989" y="130"/>
                  </a:cubicBezTo>
                  <a:cubicBezTo>
                    <a:pt x="2944" y="62"/>
                    <a:pt x="2807" y="0"/>
                    <a:pt x="2714"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399" name="Google Shape;1399;p43"/>
            <p:cNvSpPr/>
            <p:nvPr>
              <p:custDataLst>
                <p:tags r:id="rId68"/>
              </p:custDataLst>
            </p:nvPr>
          </p:nvSpPr>
          <p:spPr>
            <a:xfrm>
              <a:off x="7013821" y="4385705"/>
              <a:ext cx="98016" cy="318539"/>
            </a:xfrm>
            <a:custGeom>
              <a:avLst/>
              <a:gdLst/>
              <a:ahLst/>
              <a:cxnLst/>
              <a:rect l="l" t="t" r="r" b="b"/>
              <a:pathLst>
                <a:path w="1829" h="5944" extrusionOk="0">
                  <a:moveTo>
                    <a:pt x="1600" y="0"/>
                  </a:moveTo>
                  <a:cubicBezTo>
                    <a:pt x="1500" y="0"/>
                    <a:pt x="1370" y="71"/>
                    <a:pt x="1274" y="132"/>
                  </a:cubicBezTo>
                  <a:cubicBezTo>
                    <a:pt x="1187" y="188"/>
                    <a:pt x="1132" y="302"/>
                    <a:pt x="1082" y="398"/>
                  </a:cubicBezTo>
                  <a:cubicBezTo>
                    <a:pt x="458" y="1659"/>
                    <a:pt x="0" y="2969"/>
                    <a:pt x="188" y="4400"/>
                  </a:cubicBezTo>
                  <a:cubicBezTo>
                    <a:pt x="257" y="4927"/>
                    <a:pt x="537" y="5431"/>
                    <a:pt x="720" y="5944"/>
                  </a:cubicBezTo>
                  <a:cubicBezTo>
                    <a:pt x="792" y="5931"/>
                    <a:pt x="866" y="5912"/>
                    <a:pt x="939" y="5898"/>
                  </a:cubicBezTo>
                  <a:cubicBezTo>
                    <a:pt x="967" y="5801"/>
                    <a:pt x="1036" y="5697"/>
                    <a:pt x="1017" y="5609"/>
                  </a:cubicBezTo>
                  <a:cubicBezTo>
                    <a:pt x="765" y="4248"/>
                    <a:pt x="1082" y="2965"/>
                    <a:pt x="1480" y="1682"/>
                  </a:cubicBezTo>
                  <a:cubicBezTo>
                    <a:pt x="1613" y="1246"/>
                    <a:pt x="1723" y="804"/>
                    <a:pt x="1810" y="357"/>
                  </a:cubicBezTo>
                  <a:cubicBezTo>
                    <a:pt x="1829" y="247"/>
                    <a:pt x="1742" y="41"/>
                    <a:pt x="1654" y="9"/>
                  </a:cubicBezTo>
                  <a:cubicBezTo>
                    <a:pt x="1638" y="3"/>
                    <a:pt x="1619" y="0"/>
                    <a:pt x="1600" y="0"/>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400" name="Google Shape;1400;p43"/>
            <p:cNvSpPr/>
            <p:nvPr>
              <p:custDataLst>
                <p:tags r:id="rId69"/>
              </p:custDataLst>
            </p:nvPr>
          </p:nvSpPr>
          <p:spPr>
            <a:xfrm>
              <a:off x="6888259" y="4541546"/>
              <a:ext cx="74223" cy="300961"/>
            </a:xfrm>
            <a:custGeom>
              <a:avLst/>
              <a:gdLst/>
              <a:ahLst/>
              <a:cxnLst/>
              <a:rect l="l" t="t" r="r" b="b"/>
              <a:pathLst>
                <a:path w="1385" h="5616" extrusionOk="0">
                  <a:moveTo>
                    <a:pt x="1202" y="1"/>
                  </a:moveTo>
                  <a:cubicBezTo>
                    <a:pt x="1050" y="107"/>
                    <a:pt x="821" y="185"/>
                    <a:pt x="766" y="327"/>
                  </a:cubicBezTo>
                  <a:cubicBezTo>
                    <a:pt x="175" y="1821"/>
                    <a:pt x="1" y="3366"/>
                    <a:pt x="339" y="4942"/>
                  </a:cubicBezTo>
                  <a:cubicBezTo>
                    <a:pt x="394" y="5190"/>
                    <a:pt x="629" y="5392"/>
                    <a:pt x="779" y="5616"/>
                  </a:cubicBezTo>
                  <a:cubicBezTo>
                    <a:pt x="844" y="5588"/>
                    <a:pt x="903" y="5561"/>
                    <a:pt x="968" y="5533"/>
                  </a:cubicBezTo>
                  <a:cubicBezTo>
                    <a:pt x="1000" y="5264"/>
                    <a:pt x="1040" y="4997"/>
                    <a:pt x="1063" y="4727"/>
                  </a:cubicBezTo>
                  <a:cubicBezTo>
                    <a:pt x="1169" y="3384"/>
                    <a:pt x="1284" y="2042"/>
                    <a:pt x="1366" y="699"/>
                  </a:cubicBezTo>
                  <a:cubicBezTo>
                    <a:pt x="1385" y="474"/>
                    <a:pt x="1261" y="235"/>
                    <a:pt x="1202"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grpSp>
      <p:grpSp>
        <p:nvGrpSpPr>
          <p:cNvPr id="90" name="Google Shape;1570;p44"/>
          <p:cNvGrpSpPr/>
          <p:nvPr>
            <p:custDataLst>
              <p:tags r:id="rId3"/>
            </p:custDataLst>
          </p:nvPr>
        </p:nvGrpSpPr>
        <p:grpSpPr>
          <a:xfrm rot="4076431">
            <a:off x="5234708" y="1216944"/>
            <a:ext cx="658266" cy="875384"/>
            <a:chOff x="10735088" y="1187044"/>
            <a:chExt cx="797318" cy="1060300"/>
          </a:xfrm>
        </p:grpSpPr>
        <p:sp>
          <p:nvSpPr>
            <p:cNvPr id="91" name="Google Shape;1571;p44"/>
            <p:cNvSpPr/>
            <p:nvPr>
              <p:custDataLst>
                <p:tags r:id="rId8"/>
              </p:custDataLst>
            </p:nvPr>
          </p:nvSpPr>
          <p:spPr>
            <a:xfrm>
              <a:off x="10862047" y="1481330"/>
              <a:ext cx="483163" cy="652948"/>
            </a:xfrm>
            <a:custGeom>
              <a:avLst/>
              <a:gdLst/>
              <a:ahLst/>
              <a:cxnLst/>
              <a:rect l="l" t="t" r="r" b="b"/>
              <a:pathLst>
                <a:path w="16730" h="22609" extrusionOk="0">
                  <a:moveTo>
                    <a:pt x="267" y="1"/>
                  </a:moveTo>
                  <a:cubicBezTo>
                    <a:pt x="126" y="1"/>
                    <a:pt x="0" y="145"/>
                    <a:pt x="65" y="310"/>
                  </a:cubicBezTo>
                  <a:cubicBezTo>
                    <a:pt x="414" y="1190"/>
                    <a:pt x="1093" y="2000"/>
                    <a:pt x="1677" y="2743"/>
                  </a:cubicBezTo>
                  <a:cubicBezTo>
                    <a:pt x="2510" y="3805"/>
                    <a:pt x="3262" y="4934"/>
                    <a:pt x="4044" y="6035"/>
                  </a:cubicBezTo>
                  <a:cubicBezTo>
                    <a:pt x="5392" y="7930"/>
                    <a:pt x="6747" y="9819"/>
                    <a:pt x="8140" y="11681"/>
                  </a:cubicBezTo>
                  <a:cubicBezTo>
                    <a:pt x="10869" y="15330"/>
                    <a:pt x="13522" y="19166"/>
                    <a:pt x="16538" y="22576"/>
                  </a:cubicBezTo>
                  <a:cubicBezTo>
                    <a:pt x="16558" y="22599"/>
                    <a:pt x="16581" y="22608"/>
                    <a:pt x="16604" y="22608"/>
                  </a:cubicBezTo>
                  <a:cubicBezTo>
                    <a:pt x="16669" y="22608"/>
                    <a:pt x="16729" y="22530"/>
                    <a:pt x="16695" y="22458"/>
                  </a:cubicBezTo>
                  <a:cubicBezTo>
                    <a:pt x="15722" y="20455"/>
                    <a:pt x="13983" y="18659"/>
                    <a:pt x="12640" y="16889"/>
                  </a:cubicBezTo>
                  <a:cubicBezTo>
                    <a:pt x="11164" y="14944"/>
                    <a:pt x="9671" y="13012"/>
                    <a:pt x="8228" y="11042"/>
                  </a:cubicBezTo>
                  <a:cubicBezTo>
                    <a:pt x="6868" y="9186"/>
                    <a:pt x="5573" y="7286"/>
                    <a:pt x="4268" y="5393"/>
                  </a:cubicBezTo>
                  <a:cubicBezTo>
                    <a:pt x="3062" y="3643"/>
                    <a:pt x="1897" y="1606"/>
                    <a:pt x="426" y="73"/>
                  </a:cubicBezTo>
                  <a:cubicBezTo>
                    <a:pt x="378" y="22"/>
                    <a:pt x="321" y="1"/>
                    <a:pt x="267"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2" name="Google Shape;1572;p44"/>
            <p:cNvSpPr/>
            <p:nvPr>
              <p:custDataLst>
                <p:tags r:id="rId9"/>
              </p:custDataLst>
            </p:nvPr>
          </p:nvSpPr>
          <p:spPr>
            <a:xfrm>
              <a:off x="11026142" y="1398648"/>
              <a:ext cx="442181" cy="619273"/>
            </a:xfrm>
            <a:custGeom>
              <a:avLst/>
              <a:gdLst/>
              <a:ahLst/>
              <a:cxnLst/>
              <a:rect l="l" t="t" r="r" b="b"/>
              <a:pathLst>
                <a:path w="15310" h="21443" extrusionOk="0">
                  <a:moveTo>
                    <a:pt x="399" y="1"/>
                  </a:moveTo>
                  <a:cubicBezTo>
                    <a:pt x="192" y="1"/>
                    <a:pt x="1" y="207"/>
                    <a:pt x="129" y="436"/>
                  </a:cubicBezTo>
                  <a:cubicBezTo>
                    <a:pt x="1197" y="2343"/>
                    <a:pt x="2676" y="4004"/>
                    <a:pt x="3866" y="5833"/>
                  </a:cubicBezTo>
                  <a:cubicBezTo>
                    <a:pt x="5044" y="7641"/>
                    <a:pt x="6274" y="9416"/>
                    <a:pt x="7572" y="11139"/>
                  </a:cubicBezTo>
                  <a:cubicBezTo>
                    <a:pt x="8889" y="12887"/>
                    <a:pt x="10080" y="14714"/>
                    <a:pt x="11344" y="16500"/>
                  </a:cubicBezTo>
                  <a:cubicBezTo>
                    <a:pt x="11963" y="17375"/>
                    <a:pt x="12627" y="18200"/>
                    <a:pt x="13314" y="19023"/>
                  </a:cubicBezTo>
                  <a:cubicBezTo>
                    <a:pt x="13832" y="19645"/>
                    <a:pt x="14721" y="20491"/>
                    <a:pt x="14939" y="21318"/>
                  </a:cubicBezTo>
                  <a:cubicBezTo>
                    <a:pt x="14962" y="21405"/>
                    <a:pt x="15031" y="21442"/>
                    <a:pt x="15103" y="21442"/>
                  </a:cubicBezTo>
                  <a:cubicBezTo>
                    <a:pt x="15204" y="21442"/>
                    <a:pt x="15311" y="21367"/>
                    <a:pt x="15304" y="21246"/>
                  </a:cubicBezTo>
                  <a:cubicBezTo>
                    <a:pt x="15272" y="20694"/>
                    <a:pt x="14910" y="20156"/>
                    <a:pt x="14599" y="19720"/>
                  </a:cubicBezTo>
                  <a:cubicBezTo>
                    <a:pt x="13931" y="18774"/>
                    <a:pt x="13105" y="17940"/>
                    <a:pt x="12428" y="16999"/>
                  </a:cubicBezTo>
                  <a:cubicBezTo>
                    <a:pt x="11057" y="15096"/>
                    <a:pt x="9863" y="13074"/>
                    <a:pt x="8470" y="11185"/>
                  </a:cubicBezTo>
                  <a:cubicBezTo>
                    <a:pt x="7134" y="9375"/>
                    <a:pt x="5835" y="7547"/>
                    <a:pt x="4612" y="5658"/>
                  </a:cubicBezTo>
                  <a:cubicBezTo>
                    <a:pt x="3943" y="4621"/>
                    <a:pt x="3192" y="3651"/>
                    <a:pt x="2486" y="2639"/>
                  </a:cubicBezTo>
                  <a:cubicBezTo>
                    <a:pt x="1885" y="1776"/>
                    <a:pt x="1390" y="797"/>
                    <a:pt x="606" y="82"/>
                  </a:cubicBezTo>
                  <a:cubicBezTo>
                    <a:pt x="544" y="25"/>
                    <a:pt x="470" y="1"/>
                    <a:pt x="399"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3" name="Google Shape;1573;p44"/>
            <p:cNvSpPr/>
            <p:nvPr>
              <p:custDataLst>
                <p:tags r:id="rId10"/>
              </p:custDataLst>
            </p:nvPr>
          </p:nvSpPr>
          <p:spPr>
            <a:xfrm>
              <a:off x="10846829" y="1379703"/>
              <a:ext cx="208716" cy="129556"/>
            </a:xfrm>
            <a:custGeom>
              <a:avLst/>
              <a:gdLst/>
              <a:ahLst/>
              <a:cxnLst/>
              <a:rect l="l" t="t" r="r" b="b"/>
              <a:pathLst>
                <a:path w="7227" h="4486" extrusionOk="0">
                  <a:moveTo>
                    <a:pt x="6804" y="0"/>
                  </a:moveTo>
                  <a:cubicBezTo>
                    <a:pt x="6694" y="0"/>
                    <a:pt x="6581" y="42"/>
                    <a:pt x="6491" y="134"/>
                  </a:cubicBezTo>
                  <a:cubicBezTo>
                    <a:pt x="5622" y="1022"/>
                    <a:pt x="4355" y="1847"/>
                    <a:pt x="3223" y="2360"/>
                  </a:cubicBezTo>
                  <a:cubicBezTo>
                    <a:pt x="2096" y="2870"/>
                    <a:pt x="946" y="3171"/>
                    <a:pt x="122" y="4149"/>
                  </a:cubicBezTo>
                  <a:cubicBezTo>
                    <a:pt x="1" y="4293"/>
                    <a:pt x="154" y="4485"/>
                    <a:pt x="311" y="4485"/>
                  </a:cubicBezTo>
                  <a:cubicBezTo>
                    <a:pt x="355" y="4485"/>
                    <a:pt x="399" y="4470"/>
                    <a:pt x="438" y="4434"/>
                  </a:cubicBezTo>
                  <a:lnTo>
                    <a:pt x="438" y="4435"/>
                  </a:lnTo>
                  <a:cubicBezTo>
                    <a:pt x="1524" y="3413"/>
                    <a:pt x="3132" y="3300"/>
                    <a:pt x="4382" y="2545"/>
                  </a:cubicBezTo>
                  <a:cubicBezTo>
                    <a:pt x="5249" y="2023"/>
                    <a:pt x="6138" y="1515"/>
                    <a:pt x="6892" y="837"/>
                  </a:cubicBezTo>
                  <a:lnTo>
                    <a:pt x="6892" y="837"/>
                  </a:lnTo>
                  <a:cubicBezTo>
                    <a:pt x="7035" y="815"/>
                    <a:pt x="7159" y="714"/>
                    <a:pt x="7183" y="518"/>
                  </a:cubicBezTo>
                  <a:lnTo>
                    <a:pt x="7192" y="443"/>
                  </a:lnTo>
                  <a:cubicBezTo>
                    <a:pt x="7226" y="168"/>
                    <a:pt x="7023" y="0"/>
                    <a:pt x="6804"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4" name="Google Shape;1574;p44"/>
            <p:cNvSpPr/>
            <p:nvPr>
              <p:custDataLst>
                <p:tags r:id="rId11"/>
              </p:custDataLst>
            </p:nvPr>
          </p:nvSpPr>
          <p:spPr>
            <a:xfrm>
              <a:off x="10831318" y="1443094"/>
              <a:ext cx="46381" cy="60619"/>
            </a:xfrm>
            <a:custGeom>
              <a:avLst/>
              <a:gdLst/>
              <a:ahLst/>
              <a:cxnLst/>
              <a:rect l="l" t="t" r="r" b="b"/>
              <a:pathLst>
                <a:path w="1606" h="2099" extrusionOk="0">
                  <a:moveTo>
                    <a:pt x="1310" y="1"/>
                  </a:moveTo>
                  <a:cubicBezTo>
                    <a:pt x="1229" y="1"/>
                    <a:pt x="1148" y="34"/>
                    <a:pt x="1100" y="110"/>
                  </a:cubicBezTo>
                  <a:cubicBezTo>
                    <a:pt x="828" y="537"/>
                    <a:pt x="297" y="759"/>
                    <a:pt x="103" y="1246"/>
                  </a:cubicBezTo>
                  <a:cubicBezTo>
                    <a:pt x="31" y="1429"/>
                    <a:pt x="0" y="1688"/>
                    <a:pt x="125" y="1860"/>
                  </a:cubicBezTo>
                  <a:cubicBezTo>
                    <a:pt x="283" y="2076"/>
                    <a:pt x="601" y="2099"/>
                    <a:pt x="861" y="2099"/>
                  </a:cubicBezTo>
                  <a:cubicBezTo>
                    <a:pt x="904" y="2099"/>
                    <a:pt x="946" y="2098"/>
                    <a:pt x="985" y="2098"/>
                  </a:cubicBezTo>
                  <a:cubicBezTo>
                    <a:pt x="1144" y="2095"/>
                    <a:pt x="1225" y="1839"/>
                    <a:pt x="1043" y="1800"/>
                  </a:cubicBezTo>
                  <a:cubicBezTo>
                    <a:pt x="849" y="1758"/>
                    <a:pt x="402" y="1752"/>
                    <a:pt x="484" y="1476"/>
                  </a:cubicBezTo>
                  <a:cubicBezTo>
                    <a:pt x="535" y="1307"/>
                    <a:pt x="709" y="1161"/>
                    <a:pt x="835" y="1047"/>
                  </a:cubicBezTo>
                  <a:cubicBezTo>
                    <a:pt x="1092" y="813"/>
                    <a:pt x="1407" y="619"/>
                    <a:pt x="1539" y="284"/>
                  </a:cubicBezTo>
                  <a:cubicBezTo>
                    <a:pt x="1606" y="114"/>
                    <a:pt x="1459" y="1"/>
                    <a:pt x="1310"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5" name="Google Shape;1575;p44"/>
            <p:cNvSpPr/>
            <p:nvPr>
              <p:custDataLst>
                <p:tags r:id="rId12"/>
              </p:custDataLst>
            </p:nvPr>
          </p:nvSpPr>
          <p:spPr>
            <a:xfrm>
              <a:off x="10808243" y="1403962"/>
              <a:ext cx="47248" cy="68359"/>
            </a:xfrm>
            <a:custGeom>
              <a:avLst/>
              <a:gdLst/>
              <a:ahLst/>
              <a:cxnLst/>
              <a:rect l="l" t="t" r="r" b="b"/>
              <a:pathLst>
                <a:path w="1636" h="2367" extrusionOk="0">
                  <a:moveTo>
                    <a:pt x="1349" y="0"/>
                  </a:moveTo>
                  <a:cubicBezTo>
                    <a:pt x="1328" y="0"/>
                    <a:pt x="1308" y="3"/>
                    <a:pt x="1288" y="9"/>
                  </a:cubicBezTo>
                  <a:cubicBezTo>
                    <a:pt x="977" y="106"/>
                    <a:pt x="749" y="396"/>
                    <a:pt x="566" y="654"/>
                  </a:cubicBezTo>
                  <a:cubicBezTo>
                    <a:pt x="405" y="878"/>
                    <a:pt x="152" y="1108"/>
                    <a:pt x="106" y="1392"/>
                  </a:cubicBezTo>
                  <a:cubicBezTo>
                    <a:pt x="1" y="2029"/>
                    <a:pt x="988" y="2357"/>
                    <a:pt x="1466" y="2366"/>
                  </a:cubicBezTo>
                  <a:cubicBezTo>
                    <a:pt x="1467" y="2366"/>
                    <a:pt x="1468" y="2366"/>
                    <a:pt x="1469" y="2366"/>
                  </a:cubicBezTo>
                  <a:cubicBezTo>
                    <a:pt x="1613" y="2366"/>
                    <a:pt x="1598" y="2169"/>
                    <a:pt x="1483" y="2130"/>
                  </a:cubicBezTo>
                  <a:lnTo>
                    <a:pt x="1482" y="2130"/>
                  </a:lnTo>
                  <a:cubicBezTo>
                    <a:pt x="1257" y="2054"/>
                    <a:pt x="1052" y="1914"/>
                    <a:pt x="860" y="1777"/>
                  </a:cubicBezTo>
                  <a:cubicBezTo>
                    <a:pt x="721" y="1679"/>
                    <a:pt x="528" y="1603"/>
                    <a:pt x="592" y="1397"/>
                  </a:cubicBezTo>
                  <a:cubicBezTo>
                    <a:pt x="618" y="1314"/>
                    <a:pt x="723" y="1227"/>
                    <a:pt x="777" y="1164"/>
                  </a:cubicBezTo>
                  <a:cubicBezTo>
                    <a:pt x="901" y="1021"/>
                    <a:pt x="1007" y="863"/>
                    <a:pt x="1139" y="730"/>
                  </a:cubicBezTo>
                  <a:cubicBezTo>
                    <a:pt x="1307" y="560"/>
                    <a:pt x="1442" y="483"/>
                    <a:pt x="1557" y="273"/>
                  </a:cubicBezTo>
                  <a:cubicBezTo>
                    <a:pt x="1636" y="125"/>
                    <a:pt x="1487" y="0"/>
                    <a:pt x="1349"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6" name="Google Shape;1576;p44"/>
            <p:cNvSpPr/>
            <p:nvPr>
              <p:custDataLst>
                <p:tags r:id="rId13"/>
              </p:custDataLst>
            </p:nvPr>
          </p:nvSpPr>
          <p:spPr>
            <a:xfrm>
              <a:off x="10961653" y="1346461"/>
              <a:ext cx="96575" cy="46612"/>
            </a:xfrm>
            <a:custGeom>
              <a:avLst/>
              <a:gdLst/>
              <a:ahLst/>
              <a:cxnLst/>
              <a:rect l="l" t="t" r="r" b="b"/>
              <a:pathLst>
                <a:path w="3344" h="1613" extrusionOk="0">
                  <a:moveTo>
                    <a:pt x="2079" y="0"/>
                  </a:moveTo>
                  <a:cubicBezTo>
                    <a:pt x="1779" y="0"/>
                    <a:pt x="1480" y="97"/>
                    <a:pt x="1204" y="203"/>
                  </a:cubicBezTo>
                  <a:cubicBezTo>
                    <a:pt x="908" y="314"/>
                    <a:pt x="345" y="479"/>
                    <a:pt x="130" y="730"/>
                  </a:cubicBezTo>
                  <a:cubicBezTo>
                    <a:pt x="9" y="872"/>
                    <a:pt x="1" y="1074"/>
                    <a:pt x="160" y="1187"/>
                  </a:cubicBezTo>
                  <a:cubicBezTo>
                    <a:pt x="214" y="1226"/>
                    <a:pt x="272" y="1241"/>
                    <a:pt x="333" y="1241"/>
                  </a:cubicBezTo>
                  <a:cubicBezTo>
                    <a:pt x="540" y="1241"/>
                    <a:pt x="769" y="1054"/>
                    <a:pt x="935" y="969"/>
                  </a:cubicBezTo>
                  <a:cubicBezTo>
                    <a:pt x="1212" y="827"/>
                    <a:pt x="1684" y="553"/>
                    <a:pt x="2058" y="553"/>
                  </a:cubicBezTo>
                  <a:cubicBezTo>
                    <a:pt x="2132" y="553"/>
                    <a:pt x="2202" y="564"/>
                    <a:pt x="2266" y="589"/>
                  </a:cubicBezTo>
                  <a:cubicBezTo>
                    <a:pt x="2586" y="710"/>
                    <a:pt x="2815" y="1246"/>
                    <a:pt x="2971" y="1526"/>
                  </a:cubicBezTo>
                  <a:cubicBezTo>
                    <a:pt x="3005" y="1588"/>
                    <a:pt x="3056" y="1614"/>
                    <a:pt x="3107" y="1614"/>
                  </a:cubicBezTo>
                  <a:cubicBezTo>
                    <a:pt x="3222" y="1614"/>
                    <a:pt x="3343" y="1488"/>
                    <a:pt x="3307" y="1355"/>
                  </a:cubicBezTo>
                  <a:lnTo>
                    <a:pt x="3306" y="1354"/>
                  </a:lnTo>
                  <a:cubicBezTo>
                    <a:pt x="3152" y="785"/>
                    <a:pt x="2883" y="79"/>
                    <a:pt x="2218" y="7"/>
                  </a:cubicBezTo>
                  <a:cubicBezTo>
                    <a:pt x="2172" y="2"/>
                    <a:pt x="2125" y="0"/>
                    <a:pt x="2079"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7" name="Google Shape;1577;p44"/>
            <p:cNvSpPr/>
            <p:nvPr>
              <p:custDataLst>
                <p:tags r:id="rId14"/>
              </p:custDataLst>
            </p:nvPr>
          </p:nvSpPr>
          <p:spPr>
            <a:xfrm>
              <a:off x="10846365" y="1318044"/>
              <a:ext cx="198319" cy="92820"/>
            </a:xfrm>
            <a:custGeom>
              <a:avLst/>
              <a:gdLst/>
              <a:ahLst/>
              <a:cxnLst/>
              <a:rect l="l" t="t" r="r" b="b"/>
              <a:pathLst>
                <a:path w="6867" h="3214" extrusionOk="0">
                  <a:moveTo>
                    <a:pt x="4664" y="1"/>
                  </a:moveTo>
                  <a:cubicBezTo>
                    <a:pt x="4482" y="1"/>
                    <a:pt x="4319" y="18"/>
                    <a:pt x="4196" y="50"/>
                  </a:cubicBezTo>
                  <a:cubicBezTo>
                    <a:pt x="3320" y="281"/>
                    <a:pt x="2430" y="873"/>
                    <a:pt x="1664" y="1343"/>
                  </a:cubicBezTo>
                  <a:cubicBezTo>
                    <a:pt x="1024" y="1736"/>
                    <a:pt x="232" y="2236"/>
                    <a:pt x="32" y="3001"/>
                  </a:cubicBezTo>
                  <a:cubicBezTo>
                    <a:pt x="0" y="3125"/>
                    <a:pt x="102" y="3213"/>
                    <a:pt x="208" y="3213"/>
                  </a:cubicBezTo>
                  <a:cubicBezTo>
                    <a:pt x="253" y="3213"/>
                    <a:pt x="298" y="3197"/>
                    <a:pt x="334" y="3161"/>
                  </a:cubicBezTo>
                  <a:cubicBezTo>
                    <a:pt x="1060" y="2440"/>
                    <a:pt x="1691" y="1864"/>
                    <a:pt x="2594" y="1362"/>
                  </a:cubicBezTo>
                  <a:cubicBezTo>
                    <a:pt x="2932" y="1174"/>
                    <a:pt x="3271" y="962"/>
                    <a:pt x="3621" y="797"/>
                  </a:cubicBezTo>
                  <a:cubicBezTo>
                    <a:pt x="4005" y="616"/>
                    <a:pt x="4476" y="402"/>
                    <a:pt x="4926" y="402"/>
                  </a:cubicBezTo>
                  <a:cubicBezTo>
                    <a:pt x="5123" y="402"/>
                    <a:pt x="5316" y="443"/>
                    <a:pt x="5497" y="546"/>
                  </a:cubicBezTo>
                  <a:cubicBezTo>
                    <a:pt x="5712" y="669"/>
                    <a:pt x="6179" y="851"/>
                    <a:pt x="6046" y="1211"/>
                  </a:cubicBezTo>
                  <a:cubicBezTo>
                    <a:pt x="5993" y="1352"/>
                    <a:pt x="6107" y="1474"/>
                    <a:pt x="6221" y="1474"/>
                  </a:cubicBezTo>
                  <a:cubicBezTo>
                    <a:pt x="6276" y="1474"/>
                    <a:pt x="6331" y="1445"/>
                    <a:pt x="6367" y="1375"/>
                  </a:cubicBezTo>
                  <a:cubicBezTo>
                    <a:pt x="6866" y="395"/>
                    <a:pt x="5541" y="1"/>
                    <a:pt x="4664"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8" name="Google Shape;1578;p44"/>
            <p:cNvSpPr/>
            <p:nvPr>
              <p:custDataLst>
                <p:tags r:id="rId15"/>
              </p:custDataLst>
            </p:nvPr>
          </p:nvSpPr>
          <p:spPr>
            <a:xfrm>
              <a:off x="10900657" y="1407080"/>
              <a:ext cx="10108" cy="16865"/>
            </a:xfrm>
            <a:custGeom>
              <a:avLst/>
              <a:gdLst/>
              <a:ahLst/>
              <a:cxnLst/>
              <a:rect l="l" t="t" r="r" b="b"/>
              <a:pathLst>
                <a:path w="350" h="584" extrusionOk="0">
                  <a:moveTo>
                    <a:pt x="200" y="0"/>
                  </a:moveTo>
                  <a:cubicBezTo>
                    <a:pt x="142" y="0"/>
                    <a:pt x="86" y="29"/>
                    <a:pt x="69" y="90"/>
                  </a:cubicBezTo>
                  <a:cubicBezTo>
                    <a:pt x="39" y="199"/>
                    <a:pt x="30" y="312"/>
                    <a:pt x="15" y="424"/>
                  </a:cubicBezTo>
                  <a:cubicBezTo>
                    <a:pt x="1" y="528"/>
                    <a:pt x="84" y="584"/>
                    <a:pt x="170" y="584"/>
                  </a:cubicBezTo>
                  <a:cubicBezTo>
                    <a:pt x="248" y="584"/>
                    <a:pt x="328" y="537"/>
                    <a:pt x="334" y="437"/>
                  </a:cubicBezTo>
                  <a:cubicBezTo>
                    <a:pt x="340" y="330"/>
                    <a:pt x="349" y="225"/>
                    <a:pt x="344" y="119"/>
                  </a:cubicBezTo>
                  <a:cubicBezTo>
                    <a:pt x="339" y="42"/>
                    <a:pt x="269" y="0"/>
                    <a:pt x="200"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99" name="Google Shape;1579;p44"/>
            <p:cNvSpPr/>
            <p:nvPr>
              <p:custDataLst>
                <p:tags r:id="rId16"/>
              </p:custDataLst>
            </p:nvPr>
          </p:nvSpPr>
          <p:spPr>
            <a:xfrm>
              <a:off x="10917205" y="1395297"/>
              <a:ext cx="17357" cy="18829"/>
            </a:xfrm>
            <a:custGeom>
              <a:avLst/>
              <a:gdLst/>
              <a:ahLst/>
              <a:cxnLst/>
              <a:rect l="l" t="t" r="r" b="b"/>
              <a:pathLst>
                <a:path w="601" h="652" extrusionOk="0">
                  <a:moveTo>
                    <a:pt x="386" y="1"/>
                  </a:moveTo>
                  <a:cubicBezTo>
                    <a:pt x="305" y="1"/>
                    <a:pt x="225" y="48"/>
                    <a:pt x="206" y="153"/>
                  </a:cubicBezTo>
                  <a:cubicBezTo>
                    <a:pt x="205" y="154"/>
                    <a:pt x="206" y="155"/>
                    <a:pt x="206" y="155"/>
                  </a:cubicBezTo>
                  <a:lnTo>
                    <a:pt x="206" y="155"/>
                  </a:lnTo>
                  <a:cubicBezTo>
                    <a:pt x="205" y="156"/>
                    <a:pt x="204" y="158"/>
                    <a:pt x="202" y="159"/>
                  </a:cubicBezTo>
                  <a:cubicBezTo>
                    <a:pt x="184" y="181"/>
                    <a:pt x="157" y="197"/>
                    <a:pt x="136" y="218"/>
                  </a:cubicBezTo>
                  <a:cubicBezTo>
                    <a:pt x="77" y="276"/>
                    <a:pt x="38" y="351"/>
                    <a:pt x="26" y="431"/>
                  </a:cubicBezTo>
                  <a:cubicBezTo>
                    <a:pt x="0" y="571"/>
                    <a:pt x="114" y="651"/>
                    <a:pt x="225" y="651"/>
                  </a:cubicBezTo>
                  <a:cubicBezTo>
                    <a:pt x="313" y="651"/>
                    <a:pt x="400" y="601"/>
                    <a:pt x="416" y="491"/>
                  </a:cubicBezTo>
                  <a:lnTo>
                    <a:pt x="416" y="491"/>
                  </a:lnTo>
                  <a:cubicBezTo>
                    <a:pt x="416" y="494"/>
                    <a:pt x="416" y="495"/>
                    <a:pt x="417" y="495"/>
                  </a:cubicBezTo>
                  <a:cubicBezTo>
                    <a:pt x="418" y="495"/>
                    <a:pt x="423" y="481"/>
                    <a:pt x="420" y="481"/>
                  </a:cubicBezTo>
                  <a:cubicBezTo>
                    <a:pt x="419" y="481"/>
                    <a:pt x="417" y="483"/>
                    <a:pt x="413" y="487"/>
                  </a:cubicBezTo>
                  <a:lnTo>
                    <a:pt x="413" y="487"/>
                  </a:lnTo>
                  <a:cubicBezTo>
                    <a:pt x="434" y="461"/>
                    <a:pt x="465" y="443"/>
                    <a:pt x="488" y="418"/>
                  </a:cubicBezTo>
                  <a:cubicBezTo>
                    <a:pt x="538" y="362"/>
                    <a:pt x="571" y="293"/>
                    <a:pt x="580" y="219"/>
                  </a:cubicBezTo>
                  <a:cubicBezTo>
                    <a:pt x="600" y="82"/>
                    <a:pt x="492" y="1"/>
                    <a:pt x="386"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0" name="Google Shape;1580;p44"/>
            <p:cNvSpPr/>
            <p:nvPr>
              <p:custDataLst>
                <p:tags r:id="rId17"/>
              </p:custDataLst>
            </p:nvPr>
          </p:nvSpPr>
          <p:spPr>
            <a:xfrm>
              <a:off x="10735088" y="1189036"/>
              <a:ext cx="171143" cy="249349"/>
            </a:xfrm>
            <a:custGeom>
              <a:avLst/>
              <a:gdLst/>
              <a:ahLst/>
              <a:cxnLst/>
              <a:rect l="l" t="t" r="r" b="b"/>
              <a:pathLst>
                <a:path w="5926" h="8634" extrusionOk="0">
                  <a:moveTo>
                    <a:pt x="5500" y="0"/>
                  </a:moveTo>
                  <a:cubicBezTo>
                    <a:pt x="5452" y="0"/>
                    <a:pt x="5400" y="14"/>
                    <a:pt x="5347" y="46"/>
                  </a:cubicBezTo>
                  <a:cubicBezTo>
                    <a:pt x="3595" y="1083"/>
                    <a:pt x="1136" y="1890"/>
                    <a:pt x="321" y="3997"/>
                  </a:cubicBezTo>
                  <a:cubicBezTo>
                    <a:pt x="1" y="4825"/>
                    <a:pt x="298" y="5511"/>
                    <a:pt x="843" y="6157"/>
                  </a:cubicBezTo>
                  <a:cubicBezTo>
                    <a:pt x="1565" y="7015"/>
                    <a:pt x="2328" y="8021"/>
                    <a:pt x="3298" y="8612"/>
                  </a:cubicBezTo>
                  <a:cubicBezTo>
                    <a:pt x="3324" y="8627"/>
                    <a:pt x="3350" y="8634"/>
                    <a:pt x="3376" y="8634"/>
                  </a:cubicBezTo>
                  <a:cubicBezTo>
                    <a:pt x="3496" y="8634"/>
                    <a:pt x="3606" y="8493"/>
                    <a:pt x="3529" y="8377"/>
                  </a:cubicBezTo>
                  <a:cubicBezTo>
                    <a:pt x="3046" y="7654"/>
                    <a:pt x="2299" y="7057"/>
                    <a:pt x="1741" y="6384"/>
                  </a:cubicBezTo>
                  <a:cubicBezTo>
                    <a:pt x="918" y="5389"/>
                    <a:pt x="365" y="4836"/>
                    <a:pt x="1319" y="3618"/>
                  </a:cubicBezTo>
                  <a:cubicBezTo>
                    <a:pt x="1907" y="2865"/>
                    <a:pt x="2791" y="2176"/>
                    <a:pt x="3626" y="1711"/>
                  </a:cubicBezTo>
                  <a:cubicBezTo>
                    <a:pt x="4313" y="1327"/>
                    <a:pt x="5088" y="1152"/>
                    <a:pt x="5693" y="624"/>
                  </a:cubicBezTo>
                  <a:cubicBezTo>
                    <a:pt x="5925" y="423"/>
                    <a:pt x="5766" y="0"/>
                    <a:pt x="5500"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1" name="Google Shape;1581;p44"/>
            <p:cNvSpPr/>
            <p:nvPr>
              <p:custDataLst>
                <p:tags r:id="rId18"/>
              </p:custDataLst>
            </p:nvPr>
          </p:nvSpPr>
          <p:spPr>
            <a:xfrm>
              <a:off x="10882839" y="1187044"/>
              <a:ext cx="128343" cy="144631"/>
            </a:xfrm>
            <a:custGeom>
              <a:avLst/>
              <a:gdLst/>
              <a:ahLst/>
              <a:cxnLst/>
              <a:rect l="l" t="t" r="r" b="b"/>
              <a:pathLst>
                <a:path w="4444" h="5008" extrusionOk="0">
                  <a:moveTo>
                    <a:pt x="398" y="1"/>
                  </a:moveTo>
                  <a:cubicBezTo>
                    <a:pt x="71" y="1"/>
                    <a:pt x="0" y="414"/>
                    <a:pt x="288" y="549"/>
                  </a:cubicBezTo>
                  <a:cubicBezTo>
                    <a:pt x="1193" y="972"/>
                    <a:pt x="1675" y="1748"/>
                    <a:pt x="2284" y="2508"/>
                  </a:cubicBezTo>
                  <a:cubicBezTo>
                    <a:pt x="2907" y="3285"/>
                    <a:pt x="3722" y="3843"/>
                    <a:pt x="3873" y="4887"/>
                  </a:cubicBezTo>
                  <a:cubicBezTo>
                    <a:pt x="3884" y="4963"/>
                    <a:pt x="3959" y="5008"/>
                    <a:pt x="4029" y="5008"/>
                  </a:cubicBezTo>
                  <a:cubicBezTo>
                    <a:pt x="4086" y="5008"/>
                    <a:pt x="4139" y="4979"/>
                    <a:pt x="4154" y="4913"/>
                  </a:cubicBezTo>
                  <a:cubicBezTo>
                    <a:pt x="4443" y="3649"/>
                    <a:pt x="3421" y="2953"/>
                    <a:pt x="2718" y="2044"/>
                  </a:cubicBezTo>
                  <a:cubicBezTo>
                    <a:pt x="2159" y="1323"/>
                    <a:pt x="1454" y="4"/>
                    <a:pt x="400" y="1"/>
                  </a:cubicBezTo>
                  <a:cubicBezTo>
                    <a:pt x="399" y="1"/>
                    <a:pt x="399" y="1"/>
                    <a:pt x="398"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2" name="Google Shape;1582;p44"/>
            <p:cNvSpPr/>
            <p:nvPr>
              <p:custDataLst>
                <p:tags r:id="rId19"/>
              </p:custDataLst>
            </p:nvPr>
          </p:nvSpPr>
          <p:spPr>
            <a:xfrm>
              <a:off x="10770437" y="1290462"/>
              <a:ext cx="74193" cy="43927"/>
            </a:xfrm>
            <a:custGeom>
              <a:avLst/>
              <a:gdLst/>
              <a:ahLst/>
              <a:cxnLst/>
              <a:rect l="l" t="t" r="r" b="b"/>
              <a:pathLst>
                <a:path w="2569" h="1521" extrusionOk="0">
                  <a:moveTo>
                    <a:pt x="2324" y="1"/>
                  </a:moveTo>
                  <a:cubicBezTo>
                    <a:pt x="2302" y="1"/>
                    <a:pt x="2280" y="5"/>
                    <a:pt x="2258" y="15"/>
                  </a:cubicBezTo>
                  <a:cubicBezTo>
                    <a:pt x="1504" y="361"/>
                    <a:pt x="901" y="963"/>
                    <a:pt x="132" y="1292"/>
                  </a:cubicBezTo>
                  <a:cubicBezTo>
                    <a:pt x="0" y="1348"/>
                    <a:pt x="50" y="1521"/>
                    <a:pt x="175" y="1521"/>
                  </a:cubicBezTo>
                  <a:cubicBezTo>
                    <a:pt x="185" y="1521"/>
                    <a:pt x="196" y="1520"/>
                    <a:pt x="208" y="1517"/>
                  </a:cubicBezTo>
                  <a:cubicBezTo>
                    <a:pt x="1030" y="1332"/>
                    <a:pt x="1797" y="799"/>
                    <a:pt x="2443" y="273"/>
                  </a:cubicBezTo>
                  <a:cubicBezTo>
                    <a:pt x="2568" y="171"/>
                    <a:pt x="2456" y="1"/>
                    <a:pt x="2324"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3" name="Google Shape;1583;p44"/>
            <p:cNvSpPr/>
            <p:nvPr>
              <p:custDataLst>
                <p:tags r:id="rId20"/>
              </p:custDataLst>
            </p:nvPr>
          </p:nvSpPr>
          <p:spPr>
            <a:xfrm>
              <a:off x="10859590" y="1249453"/>
              <a:ext cx="29024" cy="18859"/>
            </a:xfrm>
            <a:custGeom>
              <a:avLst/>
              <a:gdLst/>
              <a:ahLst/>
              <a:cxnLst/>
              <a:rect l="l" t="t" r="r" b="b"/>
              <a:pathLst>
                <a:path w="1004" h="653" extrusionOk="0">
                  <a:moveTo>
                    <a:pt x="848" y="0"/>
                  </a:moveTo>
                  <a:cubicBezTo>
                    <a:pt x="833" y="0"/>
                    <a:pt x="817" y="4"/>
                    <a:pt x="801" y="11"/>
                  </a:cubicBezTo>
                  <a:cubicBezTo>
                    <a:pt x="563" y="117"/>
                    <a:pt x="324" y="222"/>
                    <a:pt x="122" y="392"/>
                  </a:cubicBezTo>
                  <a:cubicBezTo>
                    <a:pt x="0" y="495"/>
                    <a:pt x="105" y="653"/>
                    <a:pt x="231" y="653"/>
                  </a:cubicBezTo>
                  <a:cubicBezTo>
                    <a:pt x="263" y="653"/>
                    <a:pt x="295" y="643"/>
                    <a:pt x="326" y="621"/>
                  </a:cubicBezTo>
                  <a:cubicBezTo>
                    <a:pt x="533" y="469"/>
                    <a:pt x="777" y="416"/>
                    <a:pt x="941" y="209"/>
                  </a:cubicBezTo>
                  <a:cubicBezTo>
                    <a:pt x="1005" y="129"/>
                    <a:pt x="942" y="0"/>
                    <a:pt x="848" y="0"/>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4" name="Google Shape;1584;p44"/>
            <p:cNvSpPr/>
            <p:nvPr>
              <p:custDataLst>
                <p:tags r:id="rId21"/>
              </p:custDataLst>
            </p:nvPr>
          </p:nvSpPr>
          <p:spPr>
            <a:xfrm>
              <a:off x="11318090" y="2047957"/>
              <a:ext cx="96372" cy="84676"/>
            </a:xfrm>
            <a:custGeom>
              <a:avLst/>
              <a:gdLst/>
              <a:ahLst/>
              <a:cxnLst/>
              <a:rect l="l" t="t" r="r" b="b"/>
              <a:pathLst>
                <a:path w="3337" h="2932" extrusionOk="0">
                  <a:moveTo>
                    <a:pt x="2031" y="1"/>
                  </a:moveTo>
                  <a:cubicBezTo>
                    <a:pt x="1534" y="1"/>
                    <a:pt x="1162" y="296"/>
                    <a:pt x="895" y="697"/>
                  </a:cubicBezTo>
                  <a:cubicBezTo>
                    <a:pt x="515" y="1266"/>
                    <a:pt x="1" y="2522"/>
                    <a:pt x="894" y="2913"/>
                  </a:cubicBezTo>
                  <a:cubicBezTo>
                    <a:pt x="922" y="2925"/>
                    <a:pt x="950" y="2931"/>
                    <a:pt x="975" y="2931"/>
                  </a:cubicBezTo>
                  <a:cubicBezTo>
                    <a:pt x="1120" y="2931"/>
                    <a:pt x="1209" y="2754"/>
                    <a:pt x="1096" y="2627"/>
                  </a:cubicBezTo>
                  <a:cubicBezTo>
                    <a:pt x="714" y="2196"/>
                    <a:pt x="930" y="1570"/>
                    <a:pt x="1210" y="1147"/>
                  </a:cubicBezTo>
                  <a:cubicBezTo>
                    <a:pt x="1434" y="810"/>
                    <a:pt x="1648" y="519"/>
                    <a:pt x="2086" y="519"/>
                  </a:cubicBezTo>
                  <a:cubicBezTo>
                    <a:pt x="2092" y="519"/>
                    <a:pt x="2099" y="519"/>
                    <a:pt x="2105" y="519"/>
                  </a:cubicBezTo>
                  <a:cubicBezTo>
                    <a:pt x="2455" y="527"/>
                    <a:pt x="2718" y="763"/>
                    <a:pt x="3048" y="823"/>
                  </a:cubicBezTo>
                  <a:cubicBezTo>
                    <a:pt x="3059" y="825"/>
                    <a:pt x="3070" y="826"/>
                    <a:pt x="3081" y="826"/>
                  </a:cubicBezTo>
                  <a:cubicBezTo>
                    <a:pt x="3230" y="826"/>
                    <a:pt x="3337" y="635"/>
                    <a:pt x="3238" y="512"/>
                  </a:cubicBezTo>
                  <a:cubicBezTo>
                    <a:pt x="2979" y="190"/>
                    <a:pt x="2454" y="6"/>
                    <a:pt x="2048" y="1"/>
                  </a:cubicBezTo>
                  <a:cubicBezTo>
                    <a:pt x="2042" y="1"/>
                    <a:pt x="2037" y="1"/>
                    <a:pt x="203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5" name="Google Shape;1585;p44"/>
            <p:cNvSpPr/>
            <p:nvPr>
              <p:custDataLst>
                <p:tags r:id="rId22"/>
              </p:custDataLst>
            </p:nvPr>
          </p:nvSpPr>
          <p:spPr>
            <a:xfrm>
              <a:off x="11397826" y="1993951"/>
              <a:ext cx="77023" cy="80287"/>
            </a:xfrm>
            <a:custGeom>
              <a:avLst/>
              <a:gdLst/>
              <a:ahLst/>
              <a:cxnLst/>
              <a:rect l="l" t="t" r="r" b="b"/>
              <a:pathLst>
                <a:path w="2667" h="2780" extrusionOk="0">
                  <a:moveTo>
                    <a:pt x="1560" y="1"/>
                  </a:moveTo>
                  <a:cubicBezTo>
                    <a:pt x="1243" y="1"/>
                    <a:pt x="931" y="158"/>
                    <a:pt x="675" y="339"/>
                  </a:cubicBezTo>
                  <a:cubicBezTo>
                    <a:pt x="512" y="454"/>
                    <a:pt x="355" y="590"/>
                    <a:pt x="227" y="744"/>
                  </a:cubicBezTo>
                  <a:cubicBezTo>
                    <a:pt x="13" y="1002"/>
                    <a:pt x="36" y="1303"/>
                    <a:pt x="20" y="1624"/>
                  </a:cubicBezTo>
                  <a:cubicBezTo>
                    <a:pt x="1" y="2026"/>
                    <a:pt x="116" y="2282"/>
                    <a:pt x="166" y="2663"/>
                  </a:cubicBezTo>
                  <a:cubicBezTo>
                    <a:pt x="175" y="2741"/>
                    <a:pt x="236" y="2779"/>
                    <a:pt x="298" y="2779"/>
                  </a:cubicBezTo>
                  <a:cubicBezTo>
                    <a:pt x="363" y="2779"/>
                    <a:pt x="429" y="2738"/>
                    <a:pt x="442" y="2660"/>
                  </a:cubicBezTo>
                  <a:cubicBezTo>
                    <a:pt x="530" y="2109"/>
                    <a:pt x="287" y="1331"/>
                    <a:pt x="757" y="916"/>
                  </a:cubicBezTo>
                  <a:cubicBezTo>
                    <a:pt x="934" y="759"/>
                    <a:pt x="1259" y="524"/>
                    <a:pt x="1541" y="524"/>
                  </a:cubicBezTo>
                  <a:cubicBezTo>
                    <a:pt x="1624" y="524"/>
                    <a:pt x="1704" y="544"/>
                    <a:pt x="1775" y="593"/>
                  </a:cubicBezTo>
                  <a:cubicBezTo>
                    <a:pt x="1954" y="718"/>
                    <a:pt x="2038" y="973"/>
                    <a:pt x="2196" y="1123"/>
                  </a:cubicBezTo>
                  <a:cubicBezTo>
                    <a:pt x="2245" y="1170"/>
                    <a:pt x="2301" y="1190"/>
                    <a:pt x="2355" y="1190"/>
                  </a:cubicBezTo>
                  <a:cubicBezTo>
                    <a:pt x="2520" y="1190"/>
                    <a:pt x="2667" y="1003"/>
                    <a:pt x="2569" y="824"/>
                  </a:cubicBezTo>
                  <a:cubicBezTo>
                    <a:pt x="2411" y="532"/>
                    <a:pt x="2203" y="182"/>
                    <a:pt x="1876" y="58"/>
                  </a:cubicBezTo>
                  <a:cubicBezTo>
                    <a:pt x="1771" y="18"/>
                    <a:pt x="1665" y="1"/>
                    <a:pt x="1560"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6" name="Google Shape;1586;p44"/>
            <p:cNvSpPr/>
            <p:nvPr>
              <p:custDataLst>
                <p:tags r:id="rId23"/>
              </p:custDataLst>
            </p:nvPr>
          </p:nvSpPr>
          <p:spPr>
            <a:xfrm>
              <a:off x="11338448" y="2124489"/>
              <a:ext cx="180644" cy="121296"/>
            </a:xfrm>
            <a:custGeom>
              <a:avLst/>
              <a:gdLst/>
              <a:ahLst/>
              <a:cxnLst/>
              <a:rect l="l" t="t" r="r" b="b"/>
              <a:pathLst>
                <a:path w="6255" h="4200" extrusionOk="0">
                  <a:moveTo>
                    <a:pt x="121" y="1"/>
                  </a:moveTo>
                  <a:cubicBezTo>
                    <a:pt x="26" y="1"/>
                    <a:pt x="0" y="153"/>
                    <a:pt x="99" y="180"/>
                  </a:cubicBezTo>
                  <a:cubicBezTo>
                    <a:pt x="1335" y="517"/>
                    <a:pt x="2602" y="1652"/>
                    <a:pt x="3582" y="2443"/>
                  </a:cubicBezTo>
                  <a:cubicBezTo>
                    <a:pt x="4309" y="3029"/>
                    <a:pt x="5084" y="3867"/>
                    <a:pt x="5973" y="4191"/>
                  </a:cubicBezTo>
                  <a:cubicBezTo>
                    <a:pt x="5990" y="4197"/>
                    <a:pt x="6006" y="4200"/>
                    <a:pt x="6022" y="4200"/>
                  </a:cubicBezTo>
                  <a:cubicBezTo>
                    <a:pt x="6162" y="4200"/>
                    <a:pt x="6255" y="3984"/>
                    <a:pt x="6134" y="3889"/>
                  </a:cubicBezTo>
                  <a:cubicBezTo>
                    <a:pt x="5084" y="3069"/>
                    <a:pt x="4029" y="2221"/>
                    <a:pt x="2931" y="1468"/>
                  </a:cubicBezTo>
                  <a:cubicBezTo>
                    <a:pt x="2023" y="845"/>
                    <a:pt x="1274" y="101"/>
                    <a:pt x="130" y="1"/>
                  </a:cubicBezTo>
                  <a:cubicBezTo>
                    <a:pt x="127" y="1"/>
                    <a:pt x="124" y="1"/>
                    <a:pt x="12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7" name="Google Shape;1587;p44"/>
            <p:cNvSpPr/>
            <p:nvPr>
              <p:custDataLst>
                <p:tags r:id="rId24"/>
              </p:custDataLst>
            </p:nvPr>
          </p:nvSpPr>
          <p:spPr>
            <a:xfrm>
              <a:off x="11459743" y="2015553"/>
              <a:ext cx="72663" cy="231791"/>
            </a:xfrm>
            <a:custGeom>
              <a:avLst/>
              <a:gdLst/>
              <a:ahLst/>
              <a:cxnLst/>
              <a:rect l="l" t="t" r="r" b="b"/>
              <a:pathLst>
                <a:path w="2516" h="8026" extrusionOk="0">
                  <a:moveTo>
                    <a:pt x="229" y="1"/>
                  </a:moveTo>
                  <a:cubicBezTo>
                    <a:pt x="110" y="1"/>
                    <a:pt x="0" y="128"/>
                    <a:pt x="35" y="271"/>
                  </a:cubicBezTo>
                  <a:cubicBezTo>
                    <a:pt x="317" y="1428"/>
                    <a:pt x="836" y="2535"/>
                    <a:pt x="1141" y="3698"/>
                  </a:cubicBezTo>
                  <a:cubicBezTo>
                    <a:pt x="1295" y="4278"/>
                    <a:pt x="1442" y="4863"/>
                    <a:pt x="1563" y="5450"/>
                  </a:cubicBezTo>
                  <a:cubicBezTo>
                    <a:pt x="1689" y="6064"/>
                    <a:pt x="2094" y="7170"/>
                    <a:pt x="1921" y="7740"/>
                  </a:cubicBezTo>
                  <a:cubicBezTo>
                    <a:pt x="1880" y="7878"/>
                    <a:pt x="2001" y="8025"/>
                    <a:pt x="2122" y="8025"/>
                  </a:cubicBezTo>
                  <a:cubicBezTo>
                    <a:pt x="2171" y="8025"/>
                    <a:pt x="2220" y="8001"/>
                    <a:pt x="2257" y="7940"/>
                  </a:cubicBezTo>
                  <a:cubicBezTo>
                    <a:pt x="2516" y="7528"/>
                    <a:pt x="2466" y="7290"/>
                    <a:pt x="2389" y="6829"/>
                  </a:cubicBezTo>
                  <a:cubicBezTo>
                    <a:pt x="2250" y="5991"/>
                    <a:pt x="2077" y="5150"/>
                    <a:pt x="1881" y="4322"/>
                  </a:cubicBezTo>
                  <a:cubicBezTo>
                    <a:pt x="1556" y="2945"/>
                    <a:pt x="1247" y="1233"/>
                    <a:pt x="378" y="83"/>
                  </a:cubicBezTo>
                  <a:cubicBezTo>
                    <a:pt x="334" y="25"/>
                    <a:pt x="281" y="1"/>
                    <a:pt x="229"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8" name="Google Shape;1588;p44"/>
            <p:cNvSpPr/>
            <p:nvPr>
              <p:custDataLst>
                <p:tags r:id="rId25"/>
              </p:custDataLst>
            </p:nvPr>
          </p:nvSpPr>
          <p:spPr>
            <a:xfrm>
              <a:off x="11456106" y="2166883"/>
              <a:ext cx="58396" cy="42771"/>
            </a:xfrm>
            <a:custGeom>
              <a:avLst/>
              <a:gdLst/>
              <a:ahLst/>
              <a:cxnLst/>
              <a:rect l="l" t="t" r="r" b="b"/>
              <a:pathLst>
                <a:path w="2022" h="1481" extrusionOk="0">
                  <a:moveTo>
                    <a:pt x="1721" y="1"/>
                  </a:moveTo>
                  <a:cubicBezTo>
                    <a:pt x="1718" y="1"/>
                    <a:pt x="1714" y="1"/>
                    <a:pt x="1711" y="1"/>
                  </a:cubicBezTo>
                  <a:cubicBezTo>
                    <a:pt x="1002" y="39"/>
                    <a:pt x="385" y="735"/>
                    <a:pt x="50" y="1305"/>
                  </a:cubicBezTo>
                  <a:cubicBezTo>
                    <a:pt x="0" y="1391"/>
                    <a:pt x="87" y="1480"/>
                    <a:pt x="170" y="1480"/>
                  </a:cubicBezTo>
                  <a:cubicBezTo>
                    <a:pt x="201" y="1480"/>
                    <a:pt x="232" y="1467"/>
                    <a:pt x="255" y="1437"/>
                  </a:cubicBezTo>
                  <a:cubicBezTo>
                    <a:pt x="659" y="883"/>
                    <a:pt x="1162" y="586"/>
                    <a:pt x="1803" y="381"/>
                  </a:cubicBezTo>
                  <a:cubicBezTo>
                    <a:pt x="2021" y="313"/>
                    <a:pt x="1928" y="1"/>
                    <a:pt x="1721"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09" name="Google Shape;1589;p44"/>
            <p:cNvSpPr/>
            <p:nvPr>
              <p:custDataLst>
                <p:tags r:id="rId26"/>
              </p:custDataLst>
            </p:nvPr>
          </p:nvSpPr>
          <p:spPr>
            <a:xfrm>
              <a:off x="10938001" y="1435989"/>
              <a:ext cx="427020" cy="632876"/>
            </a:xfrm>
            <a:custGeom>
              <a:avLst/>
              <a:gdLst/>
              <a:ahLst/>
              <a:cxnLst/>
              <a:rect l="l" t="t" r="r" b="b"/>
              <a:pathLst>
                <a:path w="14786" h="21914" extrusionOk="0">
                  <a:moveTo>
                    <a:pt x="420" y="1"/>
                  </a:moveTo>
                  <a:cubicBezTo>
                    <a:pt x="212" y="1"/>
                    <a:pt x="0" y="224"/>
                    <a:pt x="136" y="461"/>
                  </a:cubicBezTo>
                  <a:cubicBezTo>
                    <a:pt x="1211" y="2331"/>
                    <a:pt x="2285" y="4156"/>
                    <a:pt x="3446" y="5979"/>
                  </a:cubicBezTo>
                  <a:cubicBezTo>
                    <a:pt x="4613" y="7810"/>
                    <a:pt x="5869" y="9614"/>
                    <a:pt x="7108" y="11397"/>
                  </a:cubicBezTo>
                  <a:cubicBezTo>
                    <a:pt x="8402" y="13261"/>
                    <a:pt x="9735" y="15094"/>
                    <a:pt x="11008" y="16974"/>
                  </a:cubicBezTo>
                  <a:cubicBezTo>
                    <a:pt x="11644" y="17913"/>
                    <a:pt x="12331" y="18819"/>
                    <a:pt x="12933" y="19779"/>
                  </a:cubicBezTo>
                  <a:cubicBezTo>
                    <a:pt x="13431" y="20574"/>
                    <a:pt x="13855" y="21271"/>
                    <a:pt x="14562" y="21887"/>
                  </a:cubicBezTo>
                  <a:cubicBezTo>
                    <a:pt x="14583" y="21906"/>
                    <a:pt x="14608" y="21914"/>
                    <a:pt x="14632" y="21914"/>
                  </a:cubicBezTo>
                  <a:cubicBezTo>
                    <a:pt x="14711" y="21914"/>
                    <a:pt x="14786" y="21831"/>
                    <a:pt x="14728" y="21750"/>
                  </a:cubicBezTo>
                  <a:lnTo>
                    <a:pt x="14728" y="21750"/>
                  </a:lnTo>
                  <a:lnTo>
                    <a:pt x="14728" y="21752"/>
                  </a:lnTo>
                  <a:cubicBezTo>
                    <a:pt x="12386" y="18428"/>
                    <a:pt x="10173" y="15002"/>
                    <a:pt x="7859" y="11654"/>
                  </a:cubicBezTo>
                  <a:cubicBezTo>
                    <a:pt x="5284" y="7930"/>
                    <a:pt x="2904" y="4075"/>
                    <a:pt x="663" y="150"/>
                  </a:cubicBezTo>
                  <a:cubicBezTo>
                    <a:pt x="603" y="45"/>
                    <a:pt x="512" y="1"/>
                    <a:pt x="420"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110" name="Google Shape;1590;p44"/>
            <p:cNvSpPr/>
            <p:nvPr>
              <p:custDataLst>
                <p:tags r:id="rId27"/>
              </p:custDataLst>
            </p:nvPr>
          </p:nvSpPr>
          <p:spPr>
            <a:xfrm>
              <a:off x="10984642" y="1423803"/>
              <a:ext cx="431669" cy="611823"/>
            </a:xfrm>
            <a:custGeom>
              <a:avLst/>
              <a:gdLst/>
              <a:ahLst/>
              <a:cxnLst/>
              <a:rect l="l" t="t" r="r" b="b"/>
              <a:pathLst>
                <a:path w="14947" h="21185" extrusionOk="0">
                  <a:moveTo>
                    <a:pt x="423" y="1"/>
                  </a:moveTo>
                  <a:cubicBezTo>
                    <a:pt x="208" y="1"/>
                    <a:pt x="0" y="179"/>
                    <a:pt x="124" y="419"/>
                  </a:cubicBezTo>
                  <a:cubicBezTo>
                    <a:pt x="978" y="2075"/>
                    <a:pt x="2076" y="3427"/>
                    <a:pt x="3236" y="4862"/>
                  </a:cubicBezTo>
                  <a:cubicBezTo>
                    <a:pt x="4540" y="6473"/>
                    <a:pt x="5560" y="8317"/>
                    <a:pt x="6731" y="10024"/>
                  </a:cubicBezTo>
                  <a:cubicBezTo>
                    <a:pt x="8029" y="11917"/>
                    <a:pt x="9404" y="13743"/>
                    <a:pt x="10667" y="15665"/>
                  </a:cubicBezTo>
                  <a:cubicBezTo>
                    <a:pt x="11221" y="16506"/>
                    <a:pt x="11815" y="17316"/>
                    <a:pt x="12396" y="18138"/>
                  </a:cubicBezTo>
                  <a:cubicBezTo>
                    <a:pt x="12740" y="18623"/>
                    <a:pt x="14522" y="20465"/>
                    <a:pt x="14334" y="21004"/>
                  </a:cubicBezTo>
                  <a:cubicBezTo>
                    <a:pt x="14302" y="21097"/>
                    <a:pt x="14374" y="21184"/>
                    <a:pt x="14453" y="21184"/>
                  </a:cubicBezTo>
                  <a:cubicBezTo>
                    <a:pt x="14484" y="21184"/>
                    <a:pt x="14518" y="21170"/>
                    <a:pt x="14546" y="21137"/>
                  </a:cubicBezTo>
                  <a:cubicBezTo>
                    <a:pt x="14947" y="20660"/>
                    <a:pt x="14539" y="20186"/>
                    <a:pt x="14222" y="19748"/>
                  </a:cubicBezTo>
                  <a:cubicBezTo>
                    <a:pt x="13527" y="18790"/>
                    <a:pt x="12846" y="17824"/>
                    <a:pt x="12159" y="16860"/>
                  </a:cubicBezTo>
                  <a:cubicBezTo>
                    <a:pt x="10946" y="15157"/>
                    <a:pt x="9923" y="13322"/>
                    <a:pt x="8663" y="11653"/>
                  </a:cubicBezTo>
                  <a:cubicBezTo>
                    <a:pt x="7219" y="9740"/>
                    <a:pt x="5986" y="7702"/>
                    <a:pt x="4636" y="5725"/>
                  </a:cubicBezTo>
                  <a:cubicBezTo>
                    <a:pt x="3351" y="3842"/>
                    <a:pt x="1791" y="2236"/>
                    <a:pt x="735" y="189"/>
                  </a:cubicBezTo>
                  <a:cubicBezTo>
                    <a:pt x="667" y="57"/>
                    <a:pt x="544" y="1"/>
                    <a:pt x="423" y="1"/>
                  </a:cubicBezTo>
                  <a:close/>
                </a:path>
              </a:pathLst>
            </a:custGeom>
            <a:solidFill>
              <a:srgbClr val="1D1D1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grpSp>
      <p:grpSp>
        <p:nvGrpSpPr>
          <p:cNvPr id="70" name="Google Shape;719;p27">
            <a:extLst>
              <a:ext uri="{FF2B5EF4-FFF2-40B4-BE49-F238E27FC236}">
                <a16:creationId xmlns:a16="http://schemas.microsoft.com/office/drawing/2014/main" id="{F16DABA8-A161-4559-9F04-74B6D0A3F9D3}"/>
              </a:ext>
            </a:extLst>
          </p:cNvPr>
          <p:cNvGrpSpPr/>
          <p:nvPr>
            <p:custDataLst>
              <p:tags r:id="rId4"/>
            </p:custDataLst>
          </p:nvPr>
        </p:nvGrpSpPr>
        <p:grpSpPr>
          <a:xfrm>
            <a:off x="2306113" y="2652330"/>
            <a:ext cx="1987315" cy="1281219"/>
            <a:chOff x="222854" y="2627083"/>
            <a:chExt cx="1029751" cy="663879"/>
          </a:xfrm>
        </p:grpSpPr>
        <p:sp>
          <p:nvSpPr>
            <p:cNvPr id="71" name="Google Shape;720;p27">
              <a:extLst>
                <a:ext uri="{FF2B5EF4-FFF2-40B4-BE49-F238E27FC236}">
                  <a16:creationId xmlns:a16="http://schemas.microsoft.com/office/drawing/2014/main" id="{9A486A72-FBCF-43FD-A9E9-4576972F0E83}"/>
                </a:ext>
              </a:extLst>
            </p:cNvPr>
            <p:cNvSpPr/>
            <p:nvPr>
              <p:custDataLst>
                <p:tags r:id="rId6"/>
              </p:custDataLst>
            </p:nvPr>
          </p:nvSpPr>
          <p:spPr>
            <a:xfrm>
              <a:off x="372477" y="2627083"/>
              <a:ext cx="837196" cy="629287"/>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sp>
          <p:nvSpPr>
            <p:cNvPr id="72" name="Google Shape;721;p27">
              <a:extLst>
                <a:ext uri="{FF2B5EF4-FFF2-40B4-BE49-F238E27FC236}">
                  <a16:creationId xmlns:a16="http://schemas.microsoft.com/office/drawing/2014/main" id="{0D815018-E497-415D-99AA-B0BB8D927BEE}"/>
                </a:ext>
              </a:extLst>
            </p:cNvPr>
            <p:cNvSpPr/>
            <p:nvPr>
              <p:custDataLst>
                <p:tags r:id="rId7"/>
              </p:custDataLst>
            </p:nvPr>
          </p:nvSpPr>
          <p:spPr>
            <a:xfrm>
              <a:off x="222854" y="2627303"/>
              <a:ext cx="1029751" cy="663659"/>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spcFirstLastPara="1" wrap="square" lIns="121900" tIns="121900" rIns="121900" bIns="121900" anchor="ctr" anchorCtr="0">
              <a:noAutofit/>
            </a:bodyPr>
            <a:ls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lvl="0" indent="0" algn="l" rtl="0">
                <a:spcBef>
                  <a:spcPct val="0"/>
                </a:spcBef>
                <a:spcAft>
                  <a:spcPct val="0"/>
                </a:spcAft>
                <a:buNone/>
              </a:pPr>
              <a:endParaRPr/>
            </a:p>
          </p:txBody>
        </p:sp>
      </p:grpSp>
      <p:sp>
        <p:nvSpPr>
          <p:cNvPr id="2" name="Rectangle 1">
            <a:extLst>
              <a:ext uri="{FF2B5EF4-FFF2-40B4-BE49-F238E27FC236}">
                <a16:creationId xmlns:a16="http://schemas.microsoft.com/office/drawing/2014/main" id="{7C7D333A-C314-4C19-9548-0FA4BF353879}"/>
              </a:ext>
            </a:extLst>
          </p:cNvPr>
          <p:cNvSpPr/>
          <p:nvPr>
            <p:custDataLst>
              <p:tags r:id="rId5"/>
            </p:custDataLst>
          </p:nvPr>
        </p:nvSpPr>
        <p:spPr>
          <a:xfrm>
            <a:off x="1025356" y="4448291"/>
            <a:ext cx="5096976" cy="1280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609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1219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828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24384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30480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36576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42672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4876800" marR="0" indent="0" algn="l" defTabSz="12192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4000">
                <a:ln w="0"/>
                <a:solidFill>
                  <a:schemeClr val="tx1"/>
                </a:solidFill>
                <a:effectLst>
                  <a:outerShdw blurRad="38100" dist="19050" dir="2700000" algn="tl" rotWithShape="0">
                    <a:schemeClr val="dk1">
                      <a:alpha val="40000"/>
                    </a:schemeClr>
                  </a:outerShdw>
                </a:effectLst>
                <a:latin typeface="Bodoni MT Black" panose="02070A03080606020203" pitchFamily="18" charset="0"/>
              </a:rPr>
              <a:t>For watching</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8"/>
          <p:cNvSpPr txBox="1">
            <a:spLocks noGrp="1"/>
          </p:cNvSpPr>
          <p:nvPr>
            <p:ph type="sldNum" idx="12"/>
            <p:custDataLst>
              <p:tags r:id="rId1"/>
            </p:custDataLst>
          </p:nvPr>
        </p:nvSpPr>
        <p:spPr>
          <a:prstGeom prst="rect">
            <a:avLst/>
          </a:prstGeom>
        </p:spPr>
        <p:txBody>
          <a:bodyPr spcFirstLastPara="1" wrap="square" lIns="121897" tIns="121897" rIns="121897" bIns="121897" anchor="ctr" anchorCtr="0">
            <a:noAutofit/>
          </a:bodyPr>
          <a:lstStyle/>
          <a:p>
            <a:pPr algn="ctr"/>
            <a:fld id="{00000000-1234-1234-1234-123412341234}" type="slidenum">
              <a:rPr lang="en"/>
              <a:pPr algn="ctr"/>
              <a:t>6</a:t>
            </a:fld>
            <a:endParaRPr/>
          </a:p>
        </p:txBody>
      </p:sp>
      <p:sp>
        <p:nvSpPr>
          <p:cNvPr id="5" name="TextBox 4">
            <a:extLst>
              <a:ext uri="{FF2B5EF4-FFF2-40B4-BE49-F238E27FC236}">
                <a16:creationId xmlns:a16="http://schemas.microsoft.com/office/drawing/2014/main" id="{ACB7DD6B-1C1E-89E7-18FE-1F058673B26D}"/>
              </a:ext>
            </a:extLst>
          </p:cNvPr>
          <p:cNvSpPr txBox="1"/>
          <p:nvPr/>
        </p:nvSpPr>
        <p:spPr>
          <a:xfrm>
            <a:off x="7543800" y="1720840"/>
            <a:ext cx="6098720" cy="3416320"/>
          </a:xfrm>
          <a:prstGeom prst="rect">
            <a:avLst/>
          </a:prstGeom>
          <a:noFill/>
        </p:spPr>
        <p:txBody>
          <a:bodyPr wrap="square">
            <a:spAutoFit/>
          </a:bodyPr>
          <a:lstStyle/>
          <a:p>
            <a:pPr algn="l"/>
            <a:r>
              <a:rPr lang="vi-VN" sz="7200" b="1" i="0" dirty="0">
                <a:solidFill>
                  <a:srgbClr val="292929"/>
                </a:solidFill>
                <a:effectLst/>
                <a:latin typeface="sohne"/>
              </a:rPr>
              <a:t>Giới thiệu</a:t>
            </a:r>
          </a:p>
          <a:p>
            <a:br>
              <a:rPr lang="vi-VN" sz="7200" dirty="0"/>
            </a:br>
            <a:endParaRPr lang="vi-VN" sz="7200" dirty="0"/>
          </a:p>
        </p:txBody>
      </p:sp>
      <p:sp>
        <p:nvSpPr>
          <p:cNvPr id="3" name="TextBox 2">
            <a:extLst>
              <a:ext uri="{FF2B5EF4-FFF2-40B4-BE49-F238E27FC236}">
                <a16:creationId xmlns:a16="http://schemas.microsoft.com/office/drawing/2014/main" id="{AEEC57CB-8793-CE63-8E32-215EB1EAA581}"/>
              </a:ext>
            </a:extLst>
          </p:cNvPr>
          <p:cNvSpPr txBox="1"/>
          <p:nvPr/>
        </p:nvSpPr>
        <p:spPr>
          <a:xfrm>
            <a:off x="990600" y="797510"/>
            <a:ext cx="6817178" cy="923330"/>
          </a:xfrm>
          <a:prstGeom prst="rect">
            <a:avLst/>
          </a:prstGeom>
          <a:noFill/>
        </p:spPr>
        <p:txBody>
          <a:bodyPr wrap="square">
            <a:spAutoFit/>
          </a:bodyPr>
          <a:lstStyle/>
          <a:p>
            <a:pPr algn="l"/>
            <a:r>
              <a:rPr lang="vi-VN" b="1" i="0" dirty="0">
                <a:solidFill>
                  <a:srgbClr val="292929"/>
                </a:solidFill>
                <a:effectLst/>
                <a:latin typeface="sohne"/>
              </a:rPr>
              <a:t>Hệ thống khuyến nghị</a:t>
            </a:r>
          </a:p>
          <a:p>
            <a:br>
              <a:rPr lang="vi-VN" dirty="0">
                <a:effectLst/>
              </a:rPr>
            </a:br>
            <a:endParaRPr lang="vi-VN" dirty="0"/>
          </a:p>
        </p:txBody>
      </p:sp>
      <p:sp>
        <p:nvSpPr>
          <p:cNvPr id="4" name="AutoShape 2">
            <a:extLst>
              <a:ext uri="{FF2B5EF4-FFF2-40B4-BE49-F238E27FC236}">
                <a16:creationId xmlns:a16="http://schemas.microsoft.com/office/drawing/2014/main" id="{87CF7869-F5DD-04F3-E169-BA933D072769}"/>
              </a:ext>
            </a:extLst>
          </p:cNvPr>
          <p:cNvSpPr>
            <a:spLocks noChangeAspect="1" noChangeArrowheads="1"/>
          </p:cNvSpPr>
          <p:nvPr/>
        </p:nvSpPr>
        <p:spPr bwMode="auto">
          <a:xfrm>
            <a:off x="2762250" y="1395413"/>
            <a:ext cx="6667500" cy="4067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Picture 6">
            <a:extLst>
              <a:ext uri="{FF2B5EF4-FFF2-40B4-BE49-F238E27FC236}">
                <a16:creationId xmlns:a16="http://schemas.microsoft.com/office/drawing/2014/main" id="{54D3E321-371D-263A-FF3F-1BC87425219A}"/>
              </a:ext>
            </a:extLst>
          </p:cNvPr>
          <p:cNvPicPr>
            <a:picLocks noChangeAspect="1"/>
          </p:cNvPicPr>
          <p:nvPr/>
        </p:nvPicPr>
        <p:blipFill>
          <a:blip r:embed="rId5"/>
          <a:stretch>
            <a:fillRect/>
          </a:stretch>
        </p:blipFill>
        <p:spPr>
          <a:xfrm>
            <a:off x="1156598" y="1314266"/>
            <a:ext cx="6485182" cy="4229467"/>
          </a:xfrm>
          <a:prstGeom prst="rect">
            <a:avLst/>
          </a:prstGeom>
        </p:spPr>
      </p:pic>
    </p:spTree>
    <p:extLst>
      <p:ext uri="{BB962C8B-B14F-4D97-AF65-F5344CB8AC3E}">
        <p14:creationId xmlns:p14="http://schemas.microsoft.com/office/powerpoint/2010/main" val="3240951449"/>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4" name="chimes.wav"/>
          </p:stSnd>
        </p:sndAc>
      </p:transition>
    </mc:Choice>
    <mc:Fallback xmlns="">
      <p:transition spd="slow">
        <p:dissolve/>
        <p:sndAc>
          <p:stSnd>
            <p:snd r:embed="rId6" name="chimes.wav"/>
          </p:stSnd>
        </p:sndAc>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eaf and Flowers Picture 2" descr="Image result for cherry blossom leaf png">
            <a:extLst>
              <a:ext uri="{FF2B5EF4-FFF2-40B4-BE49-F238E27FC236}">
                <a16:creationId xmlns:a16="http://schemas.microsoft.com/office/drawing/2014/main" id="{A68F4E25-097C-4903-B8D9-E677136C64B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208" t="41869" r="42333" b="37948"/>
          <a:stretch/>
        </p:blipFill>
        <p:spPr bwMode="auto">
          <a:xfrm>
            <a:off x="11856734" y="3212353"/>
            <a:ext cx="99956" cy="66460"/>
          </a:xfrm>
          <a:prstGeom prst="rect">
            <a:avLst/>
          </a:prstGeom>
          <a:noFill/>
          <a:extLst>
            <a:ext uri="{909E8E84-426E-40DD-AFC4-6F175D3DCCD1}">
              <a14:hiddenFill xmlns:a14="http://schemas.microsoft.com/office/drawing/2010/main">
                <a:solidFill>
                  <a:srgbClr val="FFFFFF"/>
                </a:solidFill>
              </a14:hiddenFill>
            </a:ext>
          </a:extLst>
        </p:spPr>
      </p:pic>
      <p:sp>
        <p:nvSpPr>
          <p:cNvPr id="3" name="Tree Shadow">
            <a:extLst>
              <a:ext uri="{FF2B5EF4-FFF2-40B4-BE49-F238E27FC236}">
                <a16:creationId xmlns:a16="http://schemas.microsoft.com/office/drawing/2014/main" id="{4321DD86-C171-4F3D-8C94-3954B37AE43A}"/>
              </a:ext>
            </a:extLst>
          </p:cNvPr>
          <p:cNvSpPr/>
          <p:nvPr/>
        </p:nvSpPr>
        <p:spPr>
          <a:xfrm>
            <a:off x="8779532" y="6045386"/>
            <a:ext cx="1440180" cy="24384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Leaf and Flowers Picture 16" descr="Image result for cherry blossom flower png">
            <a:extLst>
              <a:ext uri="{FF2B5EF4-FFF2-40B4-BE49-F238E27FC236}">
                <a16:creationId xmlns:a16="http://schemas.microsoft.com/office/drawing/2014/main" id="{F7E9322D-17B6-40E7-95C9-38E9C97329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2803" y="2911375"/>
            <a:ext cx="226828" cy="217368"/>
          </a:xfrm>
          <a:prstGeom prst="rect">
            <a:avLst/>
          </a:prstGeom>
          <a:noFill/>
          <a:extLst>
            <a:ext uri="{909E8E84-426E-40DD-AFC4-6F175D3DCCD1}">
              <a14:hiddenFill xmlns:a14="http://schemas.microsoft.com/office/drawing/2010/main">
                <a:solidFill>
                  <a:srgbClr val="FFFFFF"/>
                </a:solidFill>
              </a14:hiddenFill>
            </a:ext>
          </a:extLst>
        </p:spPr>
      </p:pic>
      <p:pic>
        <p:nvPicPr>
          <p:cNvPr id="8" name="Leaf and Flowers Picture 15" descr="Image result for cherry blossom flower png">
            <a:extLst>
              <a:ext uri="{FF2B5EF4-FFF2-40B4-BE49-F238E27FC236}">
                <a16:creationId xmlns:a16="http://schemas.microsoft.com/office/drawing/2014/main" id="{8DDC0474-8343-468F-A40D-8713B5ACE7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556" y="2531096"/>
            <a:ext cx="226828" cy="217368"/>
          </a:xfrm>
          <a:prstGeom prst="rect">
            <a:avLst/>
          </a:prstGeom>
          <a:noFill/>
          <a:extLst>
            <a:ext uri="{909E8E84-426E-40DD-AFC4-6F175D3DCCD1}">
              <a14:hiddenFill xmlns:a14="http://schemas.microsoft.com/office/drawing/2010/main">
                <a:solidFill>
                  <a:srgbClr val="FFFFFF"/>
                </a:solidFill>
              </a14:hiddenFill>
            </a:ext>
          </a:extLst>
        </p:spPr>
      </p:pic>
      <p:pic>
        <p:nvPicPr>
          <p:cNvPr id="9" name="Leaf and Flowers Picture 14" descr="Image result for cherry blossom leaf png">
            <a:extLst>
              <a:ext uri="{FF2B5EF4-FFF2-40B4-BE49-F238E27FC236}">
                <a16:creationId xmlns:a16="http://schemas.microsoft.com/office/drawing/2014/main" id="{2DAE8F6A-820D-4E0C-B10B-70B18362300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208" t="41869" r="42333" b="37948"/>
          <a:stretch/>
        </p:blipFill>
        <p:spPr bwMode="auto">
          <a:xfrm>
            <a:off x="11115429" y="2965167"/>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10" name="Leaf and Flowers Picture 13" descr="Image result for cherry blossom leaf png">
            <a:extLst>
              <a:ext uri="{FF2B5EF4-FFF2-40B4-BE49-F238E27FC236}">
                <a16:creationId xmlns:a16="http://schemas.microsoft.com/office/drawing/2014/main" id="{E75B7DFC-AE5D-460C-9961-67AC96AFD35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189" t="63572" r="64352" b="16245"/>
          <a:stretch/>
        </p:blipFill>
        <p:spPr bwMode="auto">
          <a:xfrm>
            <a:off x="10923430" y="2329184"/>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11" name="Leaf and Flowers Picture 12" descr="Image result for cherry blossom leaf png">
            <a:extLst>
              <a:ext uri="{FF2B5EF4-FFF2-40B4-BE49-F238E27FC236}">
                <a16:creationId xmlns:a16="http://schemas.microsoft.com/office/drawing/2014/main" id="{853BBD9C-673F-4B84-AE5D-EAE6BA515AA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772" t="26833" r="61769" b="52984"/>
          <a:stretch/>
        </p:blipFill>
        <p:spPr bwMode="auto">
          <a:xfrm>
            <a:off x="11453479" y="2678227"/>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12" name="Leaf and Flowers Picture 11" descr="Image result for cherry blossom flower png">
            <a:extLst>
              <a:ext uri="{FF2B5EF4-FFF2-40B4-BE49-F238E27FC236}">
                <a16:creationId xmlns:a16="http://schemas.microsoft.com/office/drawing/2014/main" id="{3E72DC63-A6F5-4455-B648-6C3D57B4AD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9944" y="2262521"/>
            <a:ext cx="226828" cy="217368"/>
          </a:xfrm>
          <a:prstGeom prst="rect">
            <a:avLst/>
          </a:prstGeom>
          <a:noFill/>
          <a:extLst>
            <a:ext uri="{909E8E84-426E-40DD-AFC4-6F175D3DCCD1}">
              <a14:hiddenFill xmlns:a14="http://schemas.microsoft.com/office/drawing/2010/main">
                <a:solidFill>
                  <a:srgbClr val="FFFFFF"/>
                </a:solidFill>
              </a14:hiddenFill>
            </a:ext>
          </a:extLst>
        </p:spPr>
      </p:pic>
      <p:pic>
        <p:nvPicPr>
          <p:cNvPr id="13" name="Leaf and Flowers Picture 10" descr="Image result for cherry blossom flower png">
            <a:extLst>
              <a:ext uri="{FF2B5EF4-FFF2-40B4-BE49-F238E27FC236}">
                <a16:creationId xmlns:a16="http://schemas.microsoft.com/office/drawing/2014/main" id="{BFB6C62F-21B0-4659-B2C3-F72ED53398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9389" y="1967423"/>
            <a:ext cx="226828" cy="217368"/>
          </a:xfrm>
          <a:prstGeom prst="rect">
            <a:avLst/>
          </a:prstGeom>
          <a:noFill/>
          <a:extLst>
            <a:ext uri="{909E8E84-426E-40DD-AFC4-6F175D3DCCD1}">
              <a14:hiddenFill xmlns:a14="http://schemas.microsoft.com/office/drawing/2010/main">
                <a:solidFill>
                  <a:srgbClr val="FFFFFF"/>
                </a:solidFill>
              </a14:hiddenFill>
            </a:ext>
          </a:extLst>
        </p:spPr>
      </p:pic>
      <p:pic>
        <p:nvPicPr>
          <p:cNvPr id="14" name="Leaf and Flowers Picture 9" descr="Image result for cherry blossom leaf png">
            <a:extLst>
              <a:ext uri="{FF2B5EF4-FFF2-40B4-BE49-F238E27FC236}">
                <a16:creationId xmlns:a16="http://schemas.microsoft.com/office/drawing/2014/main" id="{C65C47E2-6A51-4E91-A752-F5027863282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64" t="20112" r="3477" b="59705"/>
          <a:stretch/>
        </p:blipFill>
        <p:spPr bwMode="auto">
          <a:xfrm>
            <a:off x="11267829" y="3117567"/>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15" name="Leaf and Flowers Picture 8" descr="Image result for cherry blossom leaf png">
            <a:extLst>
              <a:ext uri="{FF2B5EF4-FFF2-40B4-BE49-F238E27FC236}">
                <a16:creationId xmlns:a16="http://schemas.microsoft.com/office/drawing/2014/main" id="{B37B2B70-6C6D-4CE9-9EE8-5A033C3E75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212" t="67740" r="36329" b="12077"/>
          <a:stretch/>
        </p:blipFill>
        <p:spPr bwMode="auto">
          <a:xfrm>
            <a:off x="11420229" y="3269967"/>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16" name="Leaf and Flowers Picture 7" descr="Image result for cherry blossom leaf png">
            <a:extLst>
              <a:ext uri="{FF2B5EF4-FFF2-40B4-BE49-F238E27FC236}">
                <a16:creationId xmlns:a16="http://schemas.microsoft.com/office/drawing/2014/main" id="{014FD343-0B16-4B72-B23E-B8F1FD79379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151" t="49471" r="19390" b="30346"/>
          <a:stretch/>
        </p:blipFill>
        <p:spPr bwMode="auto">
          <a:xfrm>
            <a:off x="11572629" y="3422367"/>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17" name="Leaf and Flowers Picture 6" descr="Image result for cherry blossom leaf png">
            <a:extLst>
              <a:ext uri="{FF2B5EF4-FFF2-40B4-BE49-F238E27FC236}">
                <a16:creationId xmlns:a16="http://schemas.microsoft.com/office/drawing/2014/main" id="{E8182E88-8805-4E76-BF22-43352AB0D2C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038" t="1647" r="11503" b="78170"/>
          <a:stretch/>
        </p:blipFill>
        <p:spPr bwMode="auto">
          <a:xfrm>
            <a:off x="11725029" y="3574767"/>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18" name="Leaf and Flowers Picture 5" descr="Image result for cherry blossom leaf png">
            <a:extLst>
              <a:ext uri="{FF2B5EF4-FFF2-40B4-BE49-F238E27FC236}">
                <a16:creationId xmlns:a16="http://schemas.microsoft.com/office/drawing/2014/main" id="{CCA5C68B-F47F-494E-A213-95BE0060373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038" t="1647" r="11503" b="78170"/>
          <a:stretch/>
        </p:blipFill>
        <p:spPr bwMode="auto">
          <a:xfrm>
            <a:off x="11698828" y="3137168"/>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19" name="Leaf and Flowers Picture 4" descr="Image result for cherry blossom leaf png">
            <a:extLst>
              <a:ext uri="{FF2B5EF4-FFF2-40B4-BE49-F238E27FC236}">
                <a16:creationId xmlns:a16="http://schemas.microsoft.com/office/drawing/2014/main" id="{73D8C7C1-915D-451D-8CFF-A9AD19D6E79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212" t="67740" r="36329" b="12077"/>
          <a:stretch/>
        </p:blipFill>
        <p:spPr bwMode="auto">
          <a:xfrm>
            <a:off x="11877429" y="3727167"/>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20" name="Leaf and Flowers Picture 3" descr="Image result for cherry blossom leaf png">
            <a:extLst>
              <a:ext uri="{FF2B5EF4-FFF2-40B4-BE49-F238E27FC236}">
                <a16:creationId xmlns:a16="http://schemas.microsoft.com/office/drawing/2014/main" id="{8F1B759D-D25A-47FD-B0E8-6B9DAE79D4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64" t="20112" r="3477" b="59705"/>
          <a:stretch/>
        </p:blipFill>
        <p:spPr bwMode="auto">
          <a:xfrm>
            <a:off x="12029829" y="3879567"/>
            <a:ext cx="99956" cy="66460"/>
          </a:xfrm>
          <a:prstGeom prst="rect">
            <a:avLst/>
          </a:prstGeom>
          <a:noFill/>
          <a:extLst>
            <a:ext uri="{909E8E84-426E-40DD-AFC4-6F175D3DCCD1}">
              <a14:hiddenFill xmlns:a14="http://schemas.microsoft.com/office/drawing/2010/main">
                <a:solidFill>
                  <a:srgbClr val="FFFFFF"/>
                </a:solidFill>
              </a14:hiddenFill>
            </a:ext>
          </a:extLst>
        </p:spPr>
      </p:pic>
      <p:pic>
        <p:nvPicPr>
          <p:cNvPr id="21" name="Leaf and Flowers Picture 1" descr="Image result for cherry blossom flower png">
            <a:extLst>
              <a:ext uri="{FF2B5EF4-FFF2-40B4-BE49-F238E27FC236}">
                <a16:creationId xmlns:a16="http://schemas.microsoft.com/office/drawing/2014/main" id="{ACFFCC72-CEC9-45C5-B371-64B09E33FF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1162" y="1979448"/>
            <a:ext cx="226828" cy="21736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Left Back Leaves Group">
            <a:extLst>
              <a:ext uri="{FF2B5EF4-FFF2-40B4-BE49-F238E27FC236}">
                <a16:creationId xmlns:a16="http://schemas.microsoft.com/office/drawing/2014/main" id="{0DED95E0-ED19-4CF1-BEA4-C3AC894F40C0}"/>
              </a:ext>
            </a:extLst>
          </p:cNvPr>
          <p:cNvGrpSpPr/>
          <p:nvPr/>
        </p:nvGrpSpPr>
        <p:grpSpPr>
          <a:xfrm>
            <a:off x="6976171" y="1849913"/>
            <a:ext cx="3229866" cy="3629557"/>
            <a:chOff x="5395324" y="1336143"/>
            <a:chExt cx="3229866" cy="3629557"/>
          </a:xfrm>
        </p:grpSpPr>
        <p:grpSp>
          <p:nvGrpSpPr>
            <p:cNvPr id="23" name="Group 22">
              <a:extLst>
                <a:ext uri="{FF2B5EF4-FFF2-40B4-BE49-F238E27FC236}">
                  <a16:creationId xmlns:a16="http://schemas.microsoft.com/office/drawing/2014/main" id="{9A23769A-7A26-4B17-80E5-5E3E637EB7BE}"/>
                </a:ext>
              </a:extLst>
            </p:cNvPr>
            <p:cNvGrpSpPr/>
            <p:nvPr/>
          </p:nvGrpSpPr>
          <p:grpSpPr>
            <a:xfrm>
              <a:off x="5395324" y="1336143"/>
              <a:ext cx="2215489" cy="1581002"/>
              <a:chOff x="5395324" y="1336143"/>
              <a:chExt cx="2215489" cy="1581002"/>
            </a:xfrm>
          </p:grpSpPr>
          <p:sp>
            <p:nvSpPr>
              <p:cNvPr id="25" name="Leaves Group 2">
                <a:extLst>
                  <a:ext uri="{FF2B5EF4-FFF2-40B4-BE49-F238E27FC236}">
                    <a16:creationId xmlns:a16="http://schemas.microsoft.com/office/drawing/2014/main" id="{626395AC-75A3-4EB1-980A-45A07E3BC9AA}"/>
                  </a:ext>
                </a:extLst>
              </p:cNvPr>
              <p:cNvSpPr/>
              <p:nvPr/>
            </p:nvSpPr>
            <p:spPr>
              <a:xfrm>
                <a:off x="6243194" y="1336143"/>
                <a:ext cx="1367619" cy="1107122"/>
              </a:xfrm>
              <a:custGeom>
                <a:avLst/>
                <a:gdLst>
                  <a:gd name="connsiteX0" fmla="*/ 910419 w 1367619"/>
                  <a:gd name="connsiteY0" fmla="*/ 0 h 1107122"/>
                  <a:gd name="connsiteX1" fmla="*/ 1367619 w 1367619"/>
                  <a:gd name="connsiteY1" fmla="*/ 457200 h 1107122"/>
                  <a:gd name="connsiteX2" fmla="*/ 910419 w 1367619"/>
                  <a:gd name="connsiteY2" fmla="*/ 914400 h 1107122"/>
                  <a:gd name="connsiteX3" fmla="*/ 835264 w 1367619"/>
                  <a:gd name="connsiteY3" fmla="*/ 906824 h 1107122"/>
                  <a:gd name="connsiteX4" fmla="*/ 780489 w 1367619"/>
                  <a:gd name="connsiteY4" fmla="*/ 973211 h 1107122"/>
                  <a:gd name="connsiteX5" fmla="*/ 457200 w 1367619"/>
                  <a:gd name="connsiteY5" fmla="*/ 1107122 h 1107122"/>
                  <a:gd name="connsiteX6" fmla="*/ 0 w 1367619"/>
                  <a:gd name="connsiteY6" fmla="*/ 649922 h 1107122"/>
                  <a:gd name="connsiteX7" fmla="*/ 78082 w 1367619"/>
                  <a:gd name="connsiteY7" fmla="*/ 394297 h 1107122"/>
                  <a:gd name="connsiteX8" fmla="*/ 97125 w 1367619"/>
                  <a:gd name="connsiteY8" fmla="*/ 371217 h 1107122"/>
                  <a:gd name="connsiteX9" fmla="*/ 77472 w 1367619"/>
                  <a:gd name="connsiteY9" fmla="*/ 348146 h 1107122"/>
                  <a:gd name="connsiteX10" fmla="*/ 113286 w 1367619"/>
                  <a:gd name="connsiteY10" fmla="*/ 351630 h 1107122"/>
                  <a:gd name="connsiteX11" fmla="*/ 133911 w 1367619"/>
                  <a:gd name="connsiteY11" fmla="*/ 326633 h 1107122"/>
                  <a:gd name="connsiteX12" fmla="*/ 201575 w 1367619"/>
                  <a:gd name="connsiteY12" fmla="*/ 270805 h 1107122"/>
                  <a:gd name="connsiteX13" fmla="*/ 252456 w 1367619"/>
                  <a:gd name="connsiteY13" fmla="*/ 243187 h 1107122"/>
                  <a:gd name="connsiteX14" fmla="*/ 235968 w 1367619"/>
                  <a:gd name="connsiteY14" fmla="*/ 177487 h 1107122"/>
                  <a:gd name="connsiteX15" fmla="*/ 316963 w 1367619"/>
                  <a:gd name="connsiteY15" fmla="*/ 216940 h 1107122"/>
                  <a:gd name="connsiteX16" fmla="*/ 354820 w 1367619"/>
                  <a:gd name="connsiteY16" fmla="*/ 205189 h 1107122"/>
                  <a:gd name="connsiteX17" fmla="*/ 385790 w 1367619"/>
                  <a:gd name="connsiteY17" fmla="*/ 4385 h 1107122"/>
                  <a:gd name="connsiteX18" fmla="*/ 479030 w 1367619"/>
                  <a:gd name="connsiteY18" fmla="*/ 194923 h 1107122"/>
                  <a:gd name="connsiteX19" fmla="*/ 505559 w 1367619"/>
                  <a:gd name="connsiteY19" fmla="*/ 197597 h 1107122"/>
                  <a:gd name="connsiteX20" fmla="*/ 569732 w 1367619"/>
                  <a:gd name="connsiteY20" fmla="*/ 56765 h 1107122"/>
                  <a:gd name="connsiteX21" fmla="*/ 574365 w 1367619"/>
                  <a:gd name="connsiteY21" fmla="*/ 149382 h 1107122"/>
                  <a:gd name="connsiteX22" fmla="*/ 587130 w 1367619"/>
                  <a:gd name="connsiteY22" fmla="*/ 133911 h 1107122"/>
                  <a:gd name="connsiteX23" fmla="*/ 910419 w 1367619"/>
                  <a:gd name="connsiteY23" fmla="*/ 0 h 11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7619" h="1107122">
                    <a:moveTo>
                      <a:pt x="910419" y="0"/>
                    </a:moveTo>
                    <a:cubicBezTo>
                      <a:pt x="1162924" y="0"/>
                      <a:pt x="1367619" y="204695"/>
                      <a:pt x="1367619" y="457200"/>
                    </a:cubicBezTo>
                    <a:cubicBezTo>
                      <a:pt x="1367619" y="709705"/>
                      <a:pt x="1162924" y="914400"/>
                      <a:pt x="910419" y="914400"/>
                    </a:cubicBezTo>
                    <a:lnTo>
                      <a:pt x="835264" y="906824"/>
                    </a:lnTo>
                    <a:lnTo>
                      <a:pt x="780489" y="973211"/>
                    </a:lnTo>
                    <a:cubicBezTo>
                      <a:pt x="697753" y="1055948"/>
                      <a:pt x="583453" y="1107122"/>
                      <a:pt x="457200" y="1107122"/>
                    </a:cubicBezTo>
                    <a:cubicBezTo>
                      <a:pt x="204695" y="1107122"/>
                      <a:pt x="0" y="902427"/>
                      <a:pt x="0" y="649922"/>
                    </a:cubicBezTo>
                    <a:cubicBezTo>
                      <a:pt x="0" y="555233"/>
                      <a:pt x="28785" y="467267"/>
                      <a:pt x="78082" y="394297"/>
                    </a:cubicBezTo>
                    <a:lnTo>
                      <a:pt x="97125" y="371217"/>
                    </a:lnTo>
                    <a:lnTo>
                      <a:pt x="77472" y="348146"/>
                    </a:lnTo>
                    <a:lnTo>
                      <a:pt x="113286" y="351630"/>
                    </a:lnTo>
                    <a:lnTo>
                      <a:pt x="133911" y="326633"/>
                    </a:lnTo>
                    <a:cubicBezTo>
                      <a:pt x="154595" y="305948"/>
                      <a:pt x="177252" y="287237"/>
                      <a:pt x="201575" y="270805"/>
                    </a:cubicBezTo>
                    <a:lnTo>
                      <a:pt x="252456" y="243187"/>
                    </a:lnTo>
                    <a:lnTo>
                      <a:pt x="235968" y="177487"/>
                    </a:lnTo>
                    <a:lnTo>
                      <a:pt x="316963" y="216940"/>
                    </a:lnTo>
                    <a:lnTo>
                      <a:pt x="354820" y="205189"/>
                    </a:lnTo>
                    <a:lnTo>
                      <a:pt x="385790" y="4385"/>
                    </a:lnTo>
                    <a:lnTo>
                      <a:pt x="479030" y="194923"/>
                    </a:lnTo>
                    <a:lnTo>
                      <a:pt x="505559" y="197597"/>
                    </a:lnTo>
                    <a:lnTo>
                      <a:pt x="569732" y="56765"/>
                    </a:lnTo>
                    <a:lnTo>
                      <a:pt x="574365" y="149382"/>
                    </a:lnTo>
                    <a:lnTo>
                      <a:pt x="587130" y="133911"/>
                    </a:lnTo>
                    <a:cubicBezTo>
                      <a:pt x="669867" y="51174"/>
                      <a:pt x="784167" y="0"/>
                      <a:pt x="910419" y="0"/>
                    </a:cubicBezTo>
                    <a:close/>
                  </a:path>
                </a:pathLst>
              </a:custGeom>
              <a:solidFill>
                <a:srgbClr val="F8B5AC"/>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aves Group 1">
                <a:extLst>
                  <a:ext uri="{FF2B5EF4-FFF2-40B4-BE49-F238E27FC236}">
                    <a16:creationId xmlns:a16="http://schemas.microsoft.com/office/drawing/2014/main" id="{6CE14443-0C1B-4D45-9C98-35B00A695FE6}"/>
                  </a:ext>
                </a:extLst>
              </p:cNvPr>
              <p:cNvSpPr/>
              <p:nvPr/>
            </p:nvSpPr>
            <p:spPr>
              <a:xfrm>
                <a:off x="5395324" y="1893629"/>
                <a:ext cx="1274791" cy="1023516"/>
              </a:xfrm>
              <a:custGeom>
                <a:avLst/>
                <a:gdLst>
                  <a:gd name="connsiteX0" fmla="*/ 161925 w 1552575"/>
                  <a:gd name="connsiteY0" fmla="*/ 1004887 h 1019175"/>
                  <a:gd name="connsiteX1" fmla="*/ 47625 w 1552575"/>
                  <a:gd name="connsiteY1" fmla="*/ 566737 h 1019175"/>
                  <a:gd name="connsiteX2" fmla="*/ 71438 w 1552575"/>
                  <a:gd name="connsiteY2" fmla="*/ 366712 h 1019175"/>
                  <a:gd name="connsiteX3" fmla="*/ 0 w 1552575"/>
                  <a:gd name="connsiteY3" fmla="*/ 328612 h 1019175"/>
                  <a:gd name="connsiteX4" fmla="*/ 33338 w 1552575"/>
                  <a:gd name="connsiteY4" fmla="*/ 261937 h 1019175"/>
                  <a:gd name="connsiteX5" fmla="*/ 119063 w 1552575"/>
                  <a:gd name="connsiteY5" fmla="*/ 290512 h 1019175"/>
                  <a:gd name="connsiteX6" fmla="*/ 104775 w 1552575"/>
                  <a:gd name="connsiteY6" fmla="*/ 190500 h 1019175"/>
                  <a:gd name="connsiteX7" fmla="*/ 176213 w 1552575"/>
                  <a:gd name="connsiteY7" fmla="*/ 204787 h 1019175"/>
                  <a:gd name="connsiteX8" fmla="*/ 157163 w 1552575"/>
                  <a:gd name="connsiteY8" fmla="*/ 138112 h 1019175"/>
                  <a:gd name="connsiteX9" fmla="*/ 252413 w 1552575"/>
                  <a:gd name="connsiteY9" fmla="*/ 152400 h 1019175"/>
                  <a:gd name="connsiteX10" fmla="*/ 238125 w 1552575"/>
                  <a:gd name="connsiteY10" fmla="*/ 42862 h 1019175"/>
                  <a:gd name="connsiteX11" fmla="*/ 300038 w 1552575"/>
                  <a:gd name="connsiteY11" fmla="*/ 28575 h 1019175"/>
                  <a:gd name="connsiteX12" fmla="*/ 319088 w 1552575"/>
                  <a:gd name="connsiteY12" fmla="*/ 104775 h 1019175"/>
                  <a:gd name="connsiteX13" fmla="*/ 590550 w 1552575"/>
                  <a:gd name="connsiteY13" fmla="*/ 42862 h 1019175"/>
                  <a:gd name="connsiteX14" fmla="*/ 619125 w 1552575"/>
                  <a:gd name="connsiteY14" fmla="*/ 4762 h 1019175"/>
                  <a:gd name="connsiteX15" fmla="*/ 657225 w 1552575"/>
                  <a:gd name="connsiteY15" fmla="*/ 85725 h 1019175"/>
                  <a:gd name="connsiteX16" fmla="*/ 742950 w 1552575"/>
                  <a:gd name="connsiteY16" fmla="*/ 0 h 1019175"/>
                  <a:gd name="connsiteX17" fmla="*/ 742950 w 1552575"/>
                  <a:gd name="connsiteY17" fmla="*/ 42862 h 1019175"/>
                  <a:gd name="connsiteX18" fmla="*/ 1552575 w 1552575"/>
                  <a:gd name="connsiteY18" fmla="*/ 19050 h 1019175"/>
                  <a:gd name="connsiteX19" fmla="*/ 1400175 w 1552575"/>
                  <a:gd name="connsiteY19" fmla="*/ 1019175 h 1019175"/>
                  <a:gd name="connsiteX20" fmla="*/ 161925 w 1552575"/>
                  <a:gd name="connsiteY20" fmla="*/ 1004887 h 1019175"/>
                  <a:gd name="connsiteX0" fmla="*/ 163308 w 1553958"/>
                  <a:gd name="connsiteY0" fmla="*/ 1004887 h 1019175"/>
                  <a:gd name="connsiteX1" fmla="*/ 49008 w 1553958"/>
                  <a:gd name="connsiteY1" fmla="*/ 566737 h 1019175"/>
                  <a:gd name="connsiteX2" fmla="*/ 72821 w 1553958"/>
                  <a:gd name="connsiteY2" fmla="*/ 366712 h 1019175"/>
                  <a:gd name="connsiteX3" fmla="*/ 1383 w 1553958"/>
                  <a:gd name="connsiteY3" fmla="*/ 328612 h 1019175"/>
                  <a:gd name="connsiteX4" fmla="*/ 34721 w 1553958"/>
                  <a:gd name="connsiteY4" fmla="*/ 261937 h 1019175"/>
                  <a:gd name="connsiteX5" fmla="*/ 120446 w 1553958"/>
                  <a:gd name="connsiteY5" fmla="*/ 290512 h 1019175"/>
                  <a:gd name="connsiteX6" fmla="*/ 106158 w 1553958"/>
                  <a:gd name="connsiteY6" fmla="*/ 190500 h 1019175"/>
                  <a:gd name="connsiteX7" fmla="*/ 177596 w 1553958"/>
                  <a:gd name="connsiteY7" fmla="*/ 204787 h 1019175"/>
                  <a:gd name="connsiteX8" fmla="*/ 158546 w 1553958"/>
                  <a:gd name="connsiteY8" fmla="*/ 138112 h 1019175"/>
                  <a:gd name="connsiteX9" fmla="*/ 253796 w 1553958"/>
                  <a:gd name="connsiteY9" fmla="*/ 152400 h 1019175"/>
                  <a:gd name="connsiteX10" fmla="*/ 239508 w 1553958"/>
                  <a:gd name="connsiteY10" fmla="*/ 42862 h 1019175"/>
                  <a:gd name="connsiteX11" fmla="*/ 301421 w 1553958"/>
                  <a:gd name="connsiteY11" fmla="*/ 28575 h 1019175"/>
                  <a:gd name="connsiteX12" fmla="*/ 320471 w 1553958"/>
                  <a:gd name="connsiteY12" fmla="*/ 104775 h 1019175"/>
                  <a:gd name="connsiteX13" fmla="*/ 591933 w 1553958"/>
                  <a:gd name="connsiteY13" fmla="*/ 42862 h 1019175"/>
                  <a:gd name="connsiteX14" fmla="*/ 620508 w 1553958"/>
                  <a:gd name="connsiteY14" fmla="*/ 4762 h 1019175"/>
                  <a:gd name="connsiteX15" fmla="*/ 658608 w 1553958"/>
                  <a:gd name="connsiteY15" fmla="*/ 85725 h 1019175"/>
                  <a:gd name="connsiteX16" fmla="*/ 744333 w 1553958"/>
                  <a:gd name="connsiteY16" fmla="*/ 0 h 1019175"/>
                  <a:gd name="connsiteX17" fmla="*/ 744333 w 1553958"/>
                  <a:gd name="connsiteY17" fmla="*/ 42862 h 1019175"/>
                  <a:gd name="connsiteX18" fmla="*/ 1553958 w 1553958"/>
                  <a:gd name="connsiteY18" fmla="*/ 19050 h 1019175"/>
                  <a:gd name="connsiteX19" fmla="*/ 1401558 w 1553958"/>
                  <a:gd name="connsiteY19" fmla="*/ 1019175 h 1019175"/>
                  <a:gd name="connsiteX20" fmla="*/ 163308 w 1553958"/>
                  <a:gd name="connsiteY20" fmla="*/ 1004887 h 1019175"/>
                  <a:gd name="connsiteX0" fmla="*/ 163308 w 1553958"/>
                  <a:gd name="connsiteY0" fmla="*/ 1004887 h 1019175"/>
                  <a:gd name="connsiteX1" fmla="*/ 49008 w 1553958"/>
                  <a:gd name="connsiteY1" fmla="*/ 566737 h 1019175"/>
                  <a:gd name="connsiteX2" fmla="*/ 72821 w 1553958"/>
                  <a:gd name="connsiteY2" fmla="*/ 366712 h 1019175"/>
                  <a:gd name="connsiteX3" fmla="*/ 1383 w 1553958"/>
                  <a:gd name="connsiteY3" fmla="*/ 328612 h 1019175"/>
                  <a:gd name="connsiteX4" fmla="*/ 34721 w 1553958"/>
                  <a:gd name="connsiteY4" fmla="*/ 261937 h 1019175"/>
                  <a:gd name="connsiteX5" fmla="*/ 120446 w 1553958"/>
                  <a:gd name="connsiteY5" fmla="*/ 290512 h 1019175"/>
                  <a:gd name="connsiteX6" fmla="*/ 106158 w 1553958"/>
                  <a:gd name="connsiteY6" fmla="*/ 190500 h 1019175"/>
                  <a:gd name="connsiteX7" fmla="*/ 177596 w 1553958"/>
                  <a:gd name="connsiteY7" fmla="*/ 204787 h 1019175"/>
                  <a:gd name="connsiteX8" fmla="*/ 158546 w 1553958"/>
                  <a:gd name="connsiteY8" fmla="*/ 138112 h 1019175"/>
                  <a:gd name="connsiteX9" fmla="*/ 253796 w 1553958"/>
                  <a:gd name="connsiteY9" fmla="*/ 152400 h 1019175"/>
                  <a:gd name="connsiteX10" fmla="*/ 239508 w 1553958"/>
                  <a:gd name="connsiteY10" fmla="*/ 42862 h 1019175"/>
                  <a:gd name="connsiteX11" fmla="*/ 301421 w 1553958"/>
                  <a:gd name="connsiteY11" fmla="*/ 28575 h 1019175"/>
                  <a:gd name="connsiteX12" fmla="*/ 320471 w 1553958"/>
                  <a:gd name="connsiteY12" fmla="*/ 104775 h 1019175"/>
                  <a:gd name="connsiteX13" fmla="*/ 591933 w 1553958"/>
                  <a:gd name="connsiteY13" fmla="*/ 42862 h 1019175"/>
                  <a:gd name="connsiteX14" fmla="*/ 620508 w 1553958"/>
                  <a:gd name="connsiteY14" fmla="*/ 4762 h 1019175"/>
                  <a:gd name="connsiteX15" fmla="*/ 658608 w 1553958"/>
                  <a:gd name="connsiteY15" fmla="*/ 85725 h 1019175"/>
                  <a:gd name="connsiteX16" fmla="*/ 744333 w 1553958"/>
                  <a:gd name="connsiteY16" fmla="*/ 0 h 1019175"/>
                  <a:gd name="connsiteX17" fmla="*/ 744333 w 1553958"/>
                  <a:gd name="connsiteY17" fmla="*/ 42862 h 1019175"/>
                  <a:gd name="connsiteX18" fmla="*/ 1553958 w 1553958"/>
                  <a:gd name="connsiteY18" fmla="*/ 19050 h 1019175"/>
                  <a:gd name="connsiteX19" fmla="*/ 1401558 w 1553958"/>
                  <a:gd name="connsiteY19" fmla="*/ 1019175 h 1019175"/>
                  <a:gd name="connsiteX20" fmla="*/ 163308 w 1553958"/>
                  <a:gd name="connsiteY20" fmla="*/ 1004887 h 1019175"/>
                  <a:gd name="connsiteX0" fmla="*/ 165128 w 1555778"/>
                  <a:gd name="connsiteY0" fmla="*/ 1004887 h 1019175"/>
                  <a:gd name="connsiteX1" fmla="*/ 50828 w 1555778"/>
                  <a:gd name="connsiteY1" fmla="*/ 566737 h 1019175"/>
                  <a:gd name="connsiteX2" fmla="*/ 74641 w 1555778"/>
                  <a:gd name="connsiteY2" fmla="*/ 366712 h 1019175"/>
                  <a:gd name="connsiteX3" fmla="*/ 3203 w 1555778"/>
                  <a:gd name="connsiteY3" fmla="*/ 328612 h 1019175"/>
                  <a:gd name="connsiteX4" fmla="*/ 36541 w 1555778"/>
                  <a:gd name="connsiteY4" fmla="*/ 261937 h 1019175"/>
                  <a:gd name="connsiteX5" fmla="*/ 122266 w 1555778"/>
                  <a:gd name="connsiteY5" fmla="*/ 290512 h 1019175"/>
                  <a:gd name="connsiteX6" fmla="*/ 107978 w 1555778"/>
                  <a:gd name="connsiteY6" fmla="*/ 190500 h 1019175"/>
                  <a:gd name="connsiteX7" fmla="*/ 179416 w 1555778"/>
                  <a:gd name="connsiteY7" fmla="*/ 204787 h 1019175"/>
                  <a:gd name="connsiteX8" fmla="*/ 160366 w 1555778"/>
                  <a:gd name="connsiteY8" fmla="*/ 138112 h 1019175"/>
                  <a:gd name="connsiteX9" fmla="*/ 255616 w 1555778"/>
                  <a:gd name="connsiteY9" fmla="*/ 152400 h 1019175"/>
                  <a:gd name="connsiteX10" fmla="*/ 241328 w 1555778"/>
                  <a:gd name="connsiteY10" fmla="*/ 42862 h 1019175"/>
                  <a:gd name="connsiteX11" fmla="*/ 303241 w 1555778"/>
                  <a:gd name="connsiteY11" fmla="*/ 28575 h 1019175"/>
                  <a:gd name="connsiteX12" fmla="*/ 322291 w 1555778"/>
                  <a:gd name="connsiteY12" fmla="*/ 104775 h 1019175"/>
                  <a:gd name="connsiteX13" fmla="*/ 593753 w 1555778"/>
                  <a:gd name="connsiteY13" fmla="*/ 42862 h 1019175"/>
                  <a:gd name="connsiteX14" fmla="*/ 622328 w 1555778"/>
                  <a:gd name="connsiteY14" fmla="*/ 4762 h 1019175"/>
                  <a:gd name="connsiteX15" fmla="*/ 660428 w 1555778"/>
                  <a:gd name="connsiteY15" fmla="*/ 85725 h 1019175"/>
                  <a:gd name="connsiteX16" fmla="*/ 746153 w 1555778"/>
                  <a:gd name="connsiteY16" fmla="*/ 0 h 1019175"/>
                  <a:gd name="connsiteX17" fmla="*/ 746153 w 1555778"/>
                  <a:gd name="connsiteY17" fmla="*/ 42862 h 1019175"/>
                  <a:gd name="connsiteX18" fmla="*/ 1555778 w 1555778"/>
                  <a:gd name="connsiteY18" fmla="*/ 19050 h 1019175"/>
                  <a:gd name="connsiteX19" fmla="*/ 1403378 w 1555778"/>
                  <a:gd name="connsiteY19" fmla="*/ 1019175 h 1019175"/>
                  <a:gd name="connsiteX20" fmla="*/ 165128 w 1555778"/>
                  <a:gd name="connsiteY20" fmla="*/ 1004887 h 1019175"/>
                  <a:gd name="connsiteX0" fmla="*/ 165128 w 1555778"/>
                  <a:gd name="connsiteY0" fmla="*/ 1004887 h 1019175"/>
                  <a:gd name="connsiteX1" fmla="*/ 50828 w 1555778"/>
                  <a:gd name="connsiteY1" fmla="*/ 566737 h 1019175"/>
                  <a:gd name="connsiteX2" fmla="*/ 74641 w 1555778"/>
                  <a:gd name="connsiteY2" fmla="*/ 366712 h 1019175"/>
                  <a:gd name="connsiteX3" fmla="*/ 3203 w 1555778"/>
                  <a:gd name="connsiteY3" fmla="*/ 328612 h 1019175"/>
                  <a:gd name="connsiteX4" fmla="*/ 36541 w 1555778"/>
                  <a:gd name="connsiteY4" fmla="*/ 261937 h 1019175"/>
                  <a:gd name="connsiteX5" fmla="*/ 122266 w 1555778"/>
                  <a:gd name="connsiteY5" fmla="*/ 290512 h 1019175"/>
                  <a:gd name="connsiteX6" fmla="*/ 107978 w 1555778"/>
                  <a:gd name="connsiteY6" fmla="*/ 190500 h 1019175"/>
                  <a:gd name="connsiteX7" fmla="*/ 179416 w 1555778"/>
                  <a:gd name="connsiteY7" fmla="*/ 204787 h 1019175"/>
                  <a:gd name="connsiteX8" fmla="*/ 160366 w 1555778"/>
                  <a:gd name="connsiteY8" fmla="*/ 138112 h 1019175"/>
                  <a:gd name="connsiteX9" fmla="*/ 255616 w 1555778"/>
                  <a:gd name="connsiteY9" fmla="*/ 152400 h 1019175"/>
                  <a:gd name="connsiteX10" fmla="*/ 241328 w 1555778"/>
                  <a:gd name="connsiteY10" fmla="*/ 42862 h 1019175"/>
                  <a:gd name="connsiteX11" fmla="*/ 303241 w 1555778"/>
                  <a:gd name="connsiteY11" fmla="*/ 28575 h 1019175"/>
                  <a:gd name="connsiteX12" fmla="*/ 322291 w 1555778"/>
                  <a:gd name="connsiteY12" fmla="*/ 104775 h 1019175"/>
                  <a:gd name="connsiteX13" fmla="*/ 593753 w 1555778"/>
                  <a:gd name="connsiteY13" fmla="*/ 42862 h 1019175"/>
                  <a:gd name="connsiteX14" fmla="*/ 622328 w 1555778"/>
                  <a:gd name="connsiteY14" fmla="*/ 4762 h 1019175"/>
                  <a:gd name="connsiteX15" fmla="*/ 660428 w 1555778"/>
                  <a:gd name="connsiteY15" fmla="*/ 85725 h 1019175"/>
                  <a:gd name="connsiteX16" fmla="*/ 746153 w 1555778"/>
                  <a:gd name="connsiteY16" fmla="*/ 0 h 1019175"/>
                  <a:gd name="connsiteX17" fmla="*/ 746153 w 1555778"/>
                  <a:gd name="connsiteY17" fmla="*/ 42862 h 1019175"/>
                  <a:gd name="connsiteX18" fmla="*/ 1555778 w 1555778"/>
                  <a:gd name="connsiteY18" fmla="*/ 19050 h 1019175"/>
                  <a:gd name="connsiteX19" fmla="*/ 1403378 w 1555778"/>
                  <a:gd name="connsiteY19" fmla="*/ 1019175 h 1019175"/>
                  <a:gd name="connsiteX20" fmla="*/ 165128 w 1555778"/>
                  <a:gd name="connsiteY20" fmla="*/ 1004887 h 1019175"/>
                  <a:gd name="connsiteX0" fmla="*/ 165128 w 1555778"/>
                  <a:gd name="connsiteY0" fmla="*/ 1004887 h 1019175"/>
                  <a:gd name="connsiteX1" fmla="*/ 50828 w 1555778"/>
                  <a:gd name="connsiteY1" fmla="*/ 566737 h 1019175"/>
                  <a:gd name="connsiteX2" fmla="*/ 74641 w 1555778"/>
                  <a:gd name="connsiteY2" fmla="*/ 366712 h 1019175"/>
                  <a:gd name="connsiteX3" fmla="*/ 3203 w 1555778"/>
                  <a:gd name="connsiteY3" fmla="*/ 328612 h 1019175"/>
                  <a:gd name="connsiteX4" fmla="*/ 36541 w 1555778"/>
                  <a:gd name="connsiteY4" fmla="*/ 261937 h 1019175"/>
                  <a:gd name="connsiteX5" fmla="*/ 122266 w 1555778"/>
                  <a:gd name="connsiteY5" fmla="*/ 290512 h 1019175"/>
                  <a:gd name="connsiteX6" fmla="*/ 107978 w 1555778"/>
                  <a:gd name="connsiteY6" fmla="*/ 190500 h 1019175"/>
                  <a:gd name="connsiteX7" fmla="*/ 179416 w 1555778"/>
                  <a:gd name="connsiteY7" fmla="*/ 204787 h 1019175"/>
                  <a:gd name="connsiteX8" fmla="*/ 160366 w 1555778"/>
                  <a:gd name="connsiteY8" fmla="*/ 138112 h 1019175"/>
                  <a:gd name="connsiteX9" fmla="*/ 255616 w 1555778"/>
                  <a:gd name="connsiteY9" fmla="*/ 152400 h 1019175"/>
                  <a:gd name="connsiteX10" fmla="*/ 241328 w 1555778"/>
                  <a:gd name="connsiteY10" fmla="*/ 42862 h 1019175"/>
                  <a:gd name="connsiteX11" fmla="*/ 303241 w 1555778"/>
                  <a:gd name="connsiteY11" fmla="*/ 28575 h 1019175"/>
                  <a:gd name="connsiteX12" fmla="*/ 322291 w 1555778"/>
                  <a:gd name="connsiteY12" fmla="*/ 104775 h 1019175"/>
                  <a:gd name="connsiteX13" fmla="*/ 593753 w 1555778"/>
                  <a:gd name="connsiteY13" fmla="*/ 42862 h 1019175"/>
                  <a:gd name="connsiteX14" fmla="*/ 622328 w 1555778"/>
                  <a:gd name="connsiteY14" fmla="*/ 4762 h 1019175"/>
                  <a:gd name="connsiteX15" fmla="*/ 660428 w 1555778"/>
                  <a:gd name="connsiteY15" fmla="*/ 85725 h 1019175"/>
                  <a:gd name="connsiteX16" fmla="*/ 746153 w 1555778"/>
                  <a:gd name="connsiteY16" fmla="*/ 0 h 1019175"/>
                  <a:gd name="connsiteX17" fmla="*/ 746153 w 1555778"/>
                  <a:gd name="connsiteY17" fmla="*/ 42862 h 1019175"/>
                  <a:gd name="connsiteX18" fmla="*/ 1555778 w 1555778"/>
                  <a:gd name="connsiteY18" fmla="*/ 19050 h 1019175"/>
                  <a:gd name="connsiteX19" fmla="*/ 1403378 w 1555778"/>
                  <a:gd name="connsiteY19" fmla="*/ 1019175 h 1019175"/>
                  <a:gd name="connsiteX20" fmla="*/ 165128 w 1555778"/>
                  <a:gd name="connsiteY20" fmla="*/ 1004887 h 1019175"/>
                  <a:gd name="connsiteX0" fmla="*/ 165128 w 1555778"/>
                  <a:gd name="connsiteY0" fmla="*/ 1004887 h 1019175"/>
                  <a:gd name="connsiteX1" fmla="*/ 50828 w 1555778"/>
                  <a:gd name="connsiteY1" fmla="*/ 566737 h 1019175"/>
                  <a:gd name="connsiteX2" fmla="*/ 74641 w 1555778"/>
                  <a:gd name="connsiteY2" fmla="*/ 366712 h 1019175"/>
                  <a:gd name="connsiteX3" fmla="*/ 3203 w 1555778"/>
                  <a:gd name="connsiteY3" fmla="*/ 328612 h 1019175"/>
                  <a:gd name="connsiteX4" fmla="*/ 36541 w 1555778"/>
                  <a:gd name="connsiteY4" fmla="*/ 261937 h 1019175"/>
                  <a:gd name="connsiteX5" fmla="*/ 122266 w 1555778"/>
                  <a:gd name="connsiteY5" fmla="*/ 290512 h 1019175"/>
                  <a:gd name="connsiteX6" fmla="*/ 107978 w 1555778"/>
                  <a:gd name="connsiteY6" fmla="*/ 190500 h 1019175"/>
                  <a:gd name="connsiteX7" fmla="*/ 179416 w 1555778"/>
                  <a:gd name="connsiteY7" fmla="*/ 204787 h 1019175"/>
                  <a:gd name="connsiteX8" fmla="*/ 160366 w 1555778"/>
                  <a:gd name="connsiteY8" fmla="*/ 138112 h 1019175"/>
                  <a:gd name="connsiteX9" fmla="*/ 255616 w 1555778"/>
                  <a:gd name="connsiteY9" fmla="*/ 152400 h 1019175"/>
                  <a:gd name="connsiteX10" fmla="*/ 241328 w 1555778"/>
                  <a:gd name="connsiteY10" fmla="*/ 42862 h 1019175"/>
                  <a:gd name="connsiteX11" fmla="*/ 303241 w 1555778"/>
                  <a:gd name="connsiteY11" fmla="*/ 28575 h 1019175"/>
                  <a:gd name="connsiteX12" fmla="*/ 322291 w 1555778"/>
                  <a:gd name="connsiteY12" fmla="*/ 104775 h 1019175"/>
                  <a:gd name="connsiteX13" fmla="*/ 593753 w 1555778"/>
                  <a:gd name="connsiteY13" fmla="*/ 42862 h 1019175"/>
                  <a:gd name="connsiteX14" fmla="*/ 622328 w 1555778"/>
                  <a:gd name="connsiteY14" fmla="*/ 4762 h 1019175"/>
                  <a:gd name="connsiteX15" fmla="*/ 660428 w 1555778"/>
                  <a:gd name="connsiteY15" fmla="*/ 85725 h 1019175"/>
                  <a:gd name="connsiteX16" fmla="*/ 746153 w 1555778"/>
                  <a:gd name="connsiteY16" fmla="*/ 0 h 1019175"/>
                  <a:gd name="connsiteX17" fmla="*/ 746153 w 1555778"/>
                  <a:gd name="connsiteY17" fmla="*/ 42862 h 1019175"/>
                  <a:gd name="connsiteX18" fmla="*/ 1555778 w 1555778"/>
                  <a:gd name="connsiteY18" fmla="*/ 19050 h 1019175"/>
                  <a:gd name="connsiteX19" fmla="*/ 1403378 w 1555778"/>
                  <a:gd name="connsiteY19" fmla="*/ 1019175 h 1019175"/>
                  <a:gd name="connsiteX20" fmla="*/ 165128 w 1555778"/>
                  <a:gd name="connsiteY20" fmla="*/ 1004887 h 1019175"/>
                  <a:gd name="connsiteX0" fmla="*/ 165128 w 1555778"/>
                  <a:gd name="connsiteY0" fmla="*/ 1004887 h 1019175"/>
                  <a:gd name="connsiteX1" fmla="*/ 50828 w 1555778"/>
                  <a:gd name="connsiteY1" fmla="*/ 566737 h 1019175"/>
                  <a:gd name="connsiteX2" fmla="*/ 74641 w 1555778"/>
                  <a:gd name="connsiteY2" fmla="*/ 366712 h 1019175"/>
                  <a:gd name="connsiteX3" fmla="*/ 3203 w 1555778"/>
                  <a:gd name="connsiteY3" fmla="*/ 328612 h 1019175"/>
                  <a:gd name="connsiteX4" fmla="*/ 36541 w 1555778"/>
                  <a:gd name="connsiteY4" fmla="*/ 261937 h 1019175"/>
                  <a:gd name="connsiteX5" fmla="*/ 122266 w 1555778"/>
                  <a:gd name="connsiteY5" fmla="*/ 290512 h 1019175"/>
                  <a:gd name="connsiteX6" fmla="*/ 107978 w 1555778"/>
                  <a:gd name="connsiteY6" fmla="*/ 190500 h 1019175"/>
                  <a:gd name="connsiteX7" fmla="*/ 179416 w 1555778"/>
                  <a:gd name="connsiteY7" fmla="*/ 204787 h 1019175"/>
                  <a:gd name="connsiteX8" fmla="*/ 160366 w 1555778"/>
                  <a:gd name="connsiteY8" fmla="*/ 138112 h 1019175"/>
                  <a:gd name="connsiteX9" fmla="*/ 255616 w 1555778"/>
                  <a:gd name="connsiteY9" fmla="*/ 152400 h 1019175"/>
                  <a:gd name="connsiteX10" fmla="*/ 241328 w 1555778"/>
                  <a:gd name="connsiteY10" fmla="*/ 42862 h 1019175"/>
                  <a:gd name="connsiteX11" fmla="*/ 303241 w 1555778"/>
                  <a:gd name="connsiteY11" fmla="*/ 28575 h 1019175"/>
                  <a:gd name="connsiteX12" fmla="*/ 322291 w 1555778"/>
                  <a:gd name="connsiteY12" fmla="*/ 104775 h 1019175"/>
                  <a:gd name="connsiteX13" fmla="*/ 593753 w 1555778"/>
                  <a:gd name="connsiteY13" fmla="*/ 42862 h 1019175"/>
                  <a:gd name="connsiteX14" fmla="*/ 622328 w 1555778"/>
                  <a:gd name="connsiteY14" fmla="*/ 4762 h 1019175"/>
                  <a:gd name="connsiteX15" fmla="*/ 660428 w 1555778"/>
                  <a:gd name="connsiteY15" fmla="*/ 85725 h 1019175"/>
                  <a:gd name="connsiteX16" fmla="*/ 746153 w 1555778"/>
                  <a:gd name="connsiteY16" fmla="*/ 0 h 1019175"/>
                  <a:gd name="connsiteX17" fmla="*/ 746153 w 1555778"/>
                  <a:gd name="connsiteY17" fmla="*/ 42862 h 1019175"/>
                  <a:gd name="connsiteX18" fmla="*/ 1555778 w 1555778"/>
                  <a:gd name="connsiteY18" fmla="*/ 19050 h 1019175"/>
                  <a:gd name="connsiteX19" fmla="*/ 1403378 w 1555778"/>
                  <a:gd name="connsiteY19" fmla="*/ 1019175 h 1019175"/>
                  <a:gd name="connsiteX20" fmla="*/ 165128 w 1555778"/>
                  <a:gd name="connsiteY20" fmla="*/ 1004887 h 1019175"/>
                  <a:gd name="connsiteX0" fmla="*/ 165128 w 1555778"/>
                  <a:gd name="connsiteY0" fmla="*/ 1004887 h 1019175"/>
                  <a:gd name="connsiteX1" fmla="*/ 50828 w 1555778"/>
                  <a:gd name="connsiteY1" fmla="*/ 566737 h 1019175"/>
                  <a:gd name="connsiteX2" fmla="*/ 74641 w 1555778"/>
                  <a:gd name="connsiteY2" fmla="*/ 366712 h 1019175"/>
                  <a:gd name="connsiteX3" fmla="*/ 3203 w 1555778"/>
                  <a:gd name="connsiteY3" fmla="*/ 328612 h 1019175"/>
                  <a:gd name="connsiteX4" fmla="*/ 36541 w 1555778"/>
                  <a:gd name="connsiteY4" fmla="*/ 261937 h 1019175"/>
                  <a:gd name="connsiteX5" fmla="*/ 122266 w 1555778"/>
                  <a:gd name="connsiteY5" fmla="*/ 290512 h 1019175"/>
                  <a:gd name="connsiteX6" fmla="*/ 107978 w 1555778"/>
                  <a:gd name="connsiteY6" fmla="*/ 190500 h 1019175"/>
                  <a:gd name="connsiteX7" fmla="*/ 179416 w 1555778"/>
                  <a:gd name="connsiteY7" fmla="*/ 204787 h 1019175"/>
                  <a:gd name="connsiteX8" fmla="*/ 160366 w 1555778"/>
                  <a:gd name="connsiteY8" fmla="*/ 138112 h 1019175"/>
                  <a:gd name="connsiteX9" fmla="*/ 255616 w 1555778"/>
                  <a:gd name="connsiteY9" fmla="*/ 152400 h 1019175"/>
                  <a:gd name="connsiteX10" fmla="*/ 241328 w 1555778"/>
                  <a:gd name="connsiteY10" fmla="*/ 42862 h 1019175"/>
                  <a:gd name="connsiteX11" fmla="*/ 303241 w 1555778"/>
                  <a:gd name="connsiteY11" fmla="*/ 28575 h 1019175"/>
                  <a:gd name="connsiteX12" fmla="*/ 322291 w 1555778"/>
                  <a:gd name="connsiteY12" fmla="*/ 104775 h 1019175"/>
                  <a:gd name="connsiteX13" fmla="*/ 593753 w 1555778"/>
                  <a:gd name="connsiteY13" fmla="*/ 42862 h 1019175"/>
                  <a:gd name="connsiteX14" fmla="*/ 622328 w 1555778"/>
                  <a:gd name="connsiteY14" fmla="*/ 4762 h 1019175"/>
                  <a:gd name="connsiteX15" fmla="*/ 660428 w 1555778"/>
                  <a:gd name="connsiteY15" fmla="*/ 85725 h 1019175"/>
                  <a:gd name="connsiteX16" fmla="*/ 746153 w 1555778"/>
                  <a:gd name="connsiteY16" fmla="*/ 0 h 1019175"/>
                  <a:gd name="connsiteX17" fmla="*/ 746153 w 1555778"/>
                  <a:gd name="connsiteY17" fmla="*/ 42862 h 1019175"/>
                  <a:gd name="connsiteX18" fmla="*/ 1555778 w 1555778"/>
                  <a:gd name="connsiteY18" fmla="*/ 19050 h 1019175"/>
                  <a:gd name="connsiteX19" fmla="*/ 1403378 w 1555778"/>
                  <a:gd name="connsiteY19" fmla="*/ 1019175 h 1019175"/>
                  <a:gd name="connsiteX20" fmla="*/ 165128 w 1555778"/>
                  <a:gd name="connsiteY20" fmla="*/ 1004887 h 1019175"/>
                  <a:gd name="connsiteX0" fmla="*/ 165128 w 1555778"/>
                  <a:gd name="connsiteY0" fmla="*/ 1004888 h 1019176"/>
                  <a:gd name="connsiteX1" fmla="*/ 50828 w 1555778"/>
                  <a:gd name="connsiteY1" fmla="*/ 566738 h 1019176"/>
                  <a:gd name="connsiteX2" fmla="*/ 74641 w 1555778"/>
                  <a:gd name="connsiteY2" fmla="*/ 366713 h 1019176"/>
                  <a:gd name="connsiteX3" fmla="*/ 3203 w 1555778"/>
                  <a:gd name="connsiteY3" fmla="*/ 328613 h 1019176"/>
                  <a:gd name="connsiteX4" fmla="*/ 36541 w 1555778"/>
                  <a:gd name="connsiteY4" fmla="*/ 261938 h 1019176"/>
                  <a:gd name="connsiteX5" fmla="*/ 122266 w 1555778"/>
                  <a:gd name="connsiteY5" fmla="*/ 290513 h 1019176"/>
                  <a:gd name="connsiteX6" fmla="*/ 107978 w 1555778"/>
                  <a:gd name="connsiteY6" fmla="*/ 190501 h 1019176"/>
                  <a:gd name="connsiteX7" fmla="*/ 179416 w 1555778"/>
                  <a:gd name="connsiteY7" fmla="*/ 204788 h 1019176"/>
                  <a:gd name="connsiteX8" fmla="*/ 160366 w 1555778"/>
                  <a:gd name="connsiteY8" fmla="*/ 138113 h 1019176"/>
                  <a:gd name="connsiteX9" fmla="*/ 255616 w 1555778"/>
                  <a:gd name="connsiteY9" fmla="*/ 152401 h 1019176"/>
                  <a:gd name="connsiteX10" fmla="*/ 241328 w 1555778"/>
                  <a:gd name="connsiteY10" fmla="*/ 42863 h 1019176"/>
                  <a:gd name="connsiteX11" fmla="*/ 303241 w 1555778"/>
                  <a:gd name="connsiteY11" fmla="*/ 28576 h 1019176"/>
                  <a:gd name="connsiteX12" fmla="*/ 322291 w 1555778"/>
                  <a:gd name="connsiteY12" fmla="*/ 104776 h 1019176"/>
                  <a:gd name="connsiteX13" fmla="*/ 593753 w 1555778"/>
                  <a:gd name="connsiteY13" fmla="*/ 42863 h 1019176"/>
                  <a:gd name="connsiteX14" fmla="*/ 619947 w 1555778"/>
                  <a:gd name="connsiteY14" fmla="*/ 0 h 1019176"/>
                  <a:gd name="connsiteX15" fmla="*/ 660428 w 1555778"/>
                  <a:gd name="connsiteY15" fmla="*/ 85726 h 1019176"/>
                  <a:gd name="connsiteX16" fmla="*/ 746153 w 1555778"/>
                  <a:gd name="connsiteY16" fmla="*/ 1 h 1019176"/>
                  <a:gd name="connsiteX17" fmla="*/ 746153 w 1555778"/>
                  <a:gd name="connsiteY17" fmla="*/ 42863 h 1019176"/>
                  <a:gd name="connsiteX18" fmla="*/ 1555778 w 1555778"/>
                  <a:gd name="connsiteY18" fmla="*/ 19051 h 1019176"/>
                  <a:gd name="connsiteX19" fmla="*/ 1403378 w 1555778"/>
                  <a:gd name="connsiteY19" fmla="*/ 1019176 h 1019176"/>
                  <a:gd name="connsiteX20" fmla="*/ 165128 w 1555778"/>
                  <a:gd name="connsiteY20" fmla="*/ 1004888 h 1019176"/>
                  <a:gd name="connsiteX0" fmla="*/ 165128 w 1555778"/>
                  <a:gd name="connsiteY0" fmla="*/ 1005105 h 1019393"/>
                  <a:gd name="connsiteX1" fmla="*/ 50828 w 1555778"/>
                  <a:gd name="connsiteY1" fmla="*/ 566955 h 1019393"/>
                  <a:gd name="connsiteX2" fmla="*/ 74641 w 1555778"/>
                  <a:gd name="connsiteY2" fmla="*/ 366930 h 1019393"/>
                  <a:gd name="connsiteX3" fmla="*/ 3203 w 1555778"/>
                  <a:gd name="connsiteY3" fmla="*/ 328830 h 1019393"/>
                  <a:gd name="connsiteX4" fmla="*/ 36541 w 1555778"/>
                  <a:gd name="connsiteY4" fmla="*/ 262155 h 1019393"/>
                  <a:gd name="connsiteX5" fmla="*/ 122266 w 1555778"/>
                  <a:gd name="connsiteY5" fmla="*/ 290730 h 1019393"/>
                  <a:gd name="connsiteX6" fmla="*/ 107978 w 1555778"/>
                  <a:gd name="connsiteY6" fmla="*/ 190718 h 1019393"/>
                  <a:gd name="connsiteX7" fmla="*/ 179416 w 1555778"/>
                  <a:gd name="connsiteY7" fmla="*/ 205005 h 1019393"/>
                  <a:gd name="connsiteX8" fmla="*/ 160366 w 1555778"/>
                  <a:gd name="connsiteY8" fmla="*/ 138330 h 1019393"/>
                  <a:gd name="connsiteX9" fmla="*/ 255616 w 1555778"/>
                  <a:gd name="connsiteY9" fmla="*/ 152618 h 1019393"/>
                  <a:gd name="connsiteX10" fmla="*/ 241328 w 1555778"/>
                  <a:gd name="connsiteY10" fmla="*/ 43080 h 1019393"/>
                  <a:gd name="connsiteX11" fmla="*/ 303241 w 1555778"/>
                  <a:gd name="connsiteY11" fmla="*/ 28793 h 1019393"/>
                  <a:gd name="connsiteX12" fmla="*/ 322291 w 1555778"/>
                  <a:gd name="connsiteY12" fmla="*/ 104993 h 1019393"/>
                  <a:gd name="connsiteX13" fmla="*/ 593753 w 1555778"/>
                  <a:gd name="connsiteY13" fmla="*/ 43080 h 1019393"/>
                  <a:gd name="connsiteX14" fmla="*/ 619947 w 1555778"/>
                  <a:gd name="connsiteY14" fmla="*/ 217 h 1019393"/>
                  <a:gd name="connsiteX15" fmla="*/ 660428 w 1555778"/>
                  <a:gd name="connsiteY15" fmla="*/ 85943 h 1019393"/>
                  <a:gd name="connsiteX16" fmla="*/ 746153 w 1555778"/>
                  <a:gd name="connsiteY16" fmla="*/ 218 h 1019393"/>
                  <a:gd name="connsiteX17" fmla="*/ 746153 w 1555778"/>
                  <a:gd name="connsiteY17" fmla="*/ 43080 h 1019393"/>
                  <a:gd name="connsiteX18" fmla="*/ 1555778 w 1555778"/>
                  <a:gd name="connsiteY18" fmla="*/ 19268 h 1019393"/>
                  <a:gd name="connsiteX19" fmla="*/ 1403378 w 1555778"/>
                  <a:gd name="connsiteY19" fmla="*/ 1019393 h 1019393"/>
                  <a:gd name="connsiteX20" fmla="*/ 165128 w 1555778"/>
                  <a:gd name="connsiteY20" fmla="*/ 1005105 h 1019393"/>
                  <a:gd name="connsiteX0" fmla="*/ 165128 w 1555778"/>
                  <a:gd name="connsiteY0" fmla="*/ 1020919 h 1035207"/>
                  <a:gd name="connsiteX1" fmla="*/ 50828 w 1555778"/>
                  <a:gd name="connsiteY1" fmla="*/ 582769 h 1035207"/>
                  <a:gd name="connsiteX2" fmla="*/ 74641 w 1555778"/>
                  <a:gd name="connsiteY2" fmla="*/ 382744 h 1035207"/>
                  <a:gd name="connsiteX3" fmla="*/ 3203 w 1555778"/>
                  <a:gd name="connsiteY3" fmla="*/ 344644 h 1035207"/>
                  <a:gd name="connsiteX4" fmla="*/ 36541 w 1555778"/>
                  <a:gd name="connsiteY4" fmla="*/ 277969 h 1035207"/>
                  <a:gd name="connsiteX5" fmla="*/ 122266 w 1555778"/>
                  <a:gd name="connsiteY5" fmla="*/ 306544 h 1035207"/>
                  <a:gd name="connsiteX6" fmla="*/ 107978 w 1555778"/>
                  <a:gd name="connsiteY6" fmla="*/ 206532 h 1035207"/>
                  <a:gd name="connsiteX7" fmla="*/ 179416 w 1555778"/>
                  <a:gd name="connsiteY7" fmla="*/ 220819 h 1035207"/>
                  <a:gd name="connsiteX8" fmla="*/ 160366 w 1555778"/>
                  <a:gd name="connsiteY8" fmla="*/ 154144 h 1035207"/>
                  <a:gd name="connsiteX9" fmla="*/ 255616 w 1555778"/>
                  <a:gd name="connsiteY9" fmla="*/ 168432 h 1035207"/>
                  <a:gd name="connsiteX10" fmla="*/ 241328 w 1555778"/>
                  <a:gd name="connsiteY10" fmla="*/ 58894 h 1035207"/>
                  <a:gd name="connsiteX11" fmla="*/ 303241 w 1555778"/>
                  <a:gd name="connsiteY11" fmla="*/ 44607 h 1035207"/>
                  <a:gd name="connsiteX12" fmla="*/ 322291 w 1555778"/>
                  <a:gd name="connsiteY12" fmla="*/ 120807 h 1035207"/>
                  <a:gd name="connsiteX13" fmla="*/ 593753 w 1555778"/>
                  <a:gd name="connsiteY13" fmla="*/ 58894 h 1035207"/>
                  <a:gd name="connsiteX14" fmla="*/ 619947 w 1555778"/>
                  <a:gd name="connsiteY14" fmla="*/ 16031 h 1035207"/>
                  <a:gd name="connsiteX15" fmla="*/ 660428 w 1555778"/>
                  <a:gd name="connsiteY15" fmla="*/ 101757 h 1035207"/>
                  <a:gd name="connsiteX16" fmla="*/ 746153 w 1555778"/>
                  <a:gd name="connsiteY16" fmla="*/ 16032 h 1035207"/>
                  <a:gd name="connsiteX17" fmla="*/ 746153 w 1555778"/>
                  <a:gd name="connsiteY17" fmla="*/ 58894 h 1035207"/>
                  <a:gd name="connsiteX18" fmla="*/ 1555778 w 1555778"/>
                  <a:gd name="connsiteY18" fmla="*/ 35082 h 1035207"/>
                  <a:gd name="connsiteX19" fmla="*/ 1403378 w 1555778"/>
                  <a:gd name="connsiteY19" fmla="*/ 1035207 h 1035207"/>
                  <a:gd name="connsiteX20" fmla="*/ 165128 w 1555778"/>
                  <a:gd name="connsiteY20" fmla="*/ 1020919 h 1035207"/>
                  <a:gd name="connsiteX0" fmla="*/ 165128 w 1555778"/>
                  <a:gd name="connsiteY0" fmla="*/ 1020919 h 1020919"/>
                  <a:gd name="connsiteX1" fmla="*/ 50828 w 1555778"/>
                  <a:gd name="connsiteY1" fmla="*/ 582769 h 1020919"/>
                  <a:gd name="connsiteX2" fmla="*/ 74641 w 1555778"/>
                  <a:gd name="connsiteY2" fmla="*/ 382744 h 1020919"/>
                  <a:gd name="connsiteX3" fmla="*/ 3203 w 1555778"/>
                  <a:gd name="connsiteY3" fmla="*/ 344644 h 1020919"/>
                  <a:gd name="connsiteX4" fmla="*/ 36541 w 1555778"/>
                  <a:gd name="connsiteY4" fmla="*/ 277969 h 1020919"/>
                  <a:gd name="connsiteX5" fmla="*/ 122266 w 1555778"/>
                  <a:gd name="connsiteY5" fmla="*/ 306544 h 1020919"/>
                  <a:gd name="connsiteX6" fmla="*/ 107978 w 1555778"/>
                  <a:gd name="connsiteY6" fmla="*/ 206532 h 1020919"/>
                  <a:gd name="connsiteX7" fmla="*/ 179416 w 1555778"/>
                  <a:gd name="connsiteY7" fmla="*/ 220819 h 1020919"/>
                  <a:gd name="connsiteX8" fmla="*/ 160366 w 1555778"/>
                  <a:gd name="connsiteY8" fmla="*/ 154144 h 1020919"/>
                  <a:gd name="connsiteX9" fmla="*/ 255616 w 1555778"/>
                  <a:gd name="connsiteY9" fmla="*/ 168432 h 1020919"/>
                  <a:gd name="connsiteX10" fmla="*/ 241328 w 1555778"/>
                  <a:gd name="connsiteY10" fmla="*/ 58894 h 1020919"/>
                  <a:gd name="connsiteX11" fmla="*/ 303241 w 1555778"/>
                  <a:gd name="connsiteY11" fmla="*/ 44607 h 1020919"/>
                  <a:gd name="connsiteX12" fmla="*/ 322291 w 1555778"/>
                  <a:gd name="connsiteY12" fmla="*/ 120807 h 1020919"/>
                  <a:gd name="connsiteX13" fmla="*/ 593753 w 1555778"/>
                  <a:gd name="connsiteY13" fmla="*/ 58894 h 1020919"/>
                  <a:gd name="connsiteX14" fmla="*/ 619947 w 1555778"/>
                  <a:gd name="connsiteY14" fmla="*/ 16031 h 1020919"/>
                  <a:gd name="connsiteX15" fmla="*/ 660428 w 1555778"/>
                  <a:gd name="connsiteY15" fmla="*/ 101757 h 1020919"/>
                  <a:gd name="connsiteX16" fmla="*/ 746153 w 1555778"/>
                  <a:gd name="connsiteY16" fmla="*/ 16032 h 1020919"/>
                  <a:gd name="connsiteX17" fmla="*/ 746153 w 1555778"/>
                  <a:gd name="connsiteY17" fmla="*/ 58894 h 1020919"/>
                  <a:gd name="connsiteX18" fmla="*/ 1555778 w 1555778"/>
                  <a:gd name="connsiteY18" fmla="*/ 35082 h 1020919"/>
                  <a:gd name="connsiteX19" fmla="*/ 658047 w 1555778"/>
                  <a:gd name="connsiteY19" fmla="*/ 954245 h 1020919"/>
                  <a:gd name="connsiteX20" fmla="*/ 165128 w 1555778"/>
                  <a:gd name="connsiteY20" fmla="*/ 1020919 h 1020919"/>
                  <a:gd name="connsiteX0" fmla="*/ 165128 w 1274791"/>
                  <a:gd name="connsiteY0" fmla="*/ 1004888 h 1004888"/>
                  <a:gd name="connsiteX1" fmla="*/ 50828 w 1274791"/>
                  <a:gd name="connsiteY1" fmla="*/ 566738 h 1004888"/>
                  <a:gd name="connsiteX2" fmla="*/ 74641 w 1274791"/>
                  <a:gd name="connsiteY2" fmla="*/ 366713 h 1004888"/>
                  <a:gd name="connsiteX3" fmla="*/ 3203 w 1274791"/>
                  <a:gd name="connsiteY3" fmla="*/ 328613 h 1004888"/>
                  <a:gd name="connsiteX4" fmla="*/ 36541 w 1274791"/>
                  <a:gd name="connsiteY4" fmla="*/ 261938 h 1004888"/>
                  <a:gd name="connsiteX5" fmla="*/ 122266 w 1274791"/>
                  <a:gd name="connsiteY5" fmla="*/ 290513 h 1004888"/>
                  <a:gd name="connsiteX6" fmla="*/ 107978 w 1274791"/>
                  <a:gd name="connsiteY6" fmla="*/ 190501 h 1004888"/>
                  <a:gd name="connsiteX7" fmla="*/ 179416 w 1274791"/>
                  <a:gd name="connsiteY7" fmla="*/ 204788 h 1004888"/>
                  <a:gd name="connsiteX8" fmla="*/ 160366 w 1274791"/>
                  <a:gd name="connsiteY8" fmla="*/ 138113 h 1004888"/>
                  <a:gd name="connsiteX9" fmla="*/ 255616 w 1274791"/>
                  <a:gd name="connsiteY9" fmla="*/ 152401 h 1004888"/>
                  <a:gd name="connsiteX10" fmla="*/ 241328 w 1274791"/>
                  <a:gd name="connsiteY10" fmla="*/ 42863 h 1004888"/>
                  <a:gd name="connsiteX11" fmla="*/ 303241 w 1274791"/>
                  <a:gd name="connsiteY11" fmla="*/ 28576 h 1004888"/>
                  <a:gd name="connsiteX12" fmla="*/ 322291 w 1274791"/>
                  <a:gd name="connsiteY12" fmla="*/ 104776 h 1004888"/>
                  <a:gd name="connsiteX13" fmla="*/ 593753 w 1274791"/>
                  <a:gd name="connsiteY13" fmla="*/ 42863 h 1004888"/>
                  <a:gd name="connsiteX14" fmla="*/ 619947 w 1274791"/>
                  <a:gd name="connsiteY14" fmla="*/ 0 h 1004888"/>
                  <a:gd name="connsiteX15" fmla="*/ 660428 w 1274791"/>
                  <a:gd name="connsiteY15" fmla="*/ 85726 h 1004888"/>
                  <a:gd name="connsiteX16" fmla="*/ 746153 w 1274791"/>
                  <a:gd name="connsiteY16" fmla="*/ 1 h 1004888"/>
                  <a:gd name="connsiteX17" fmla="*/ 746153 w 1274791"/>
                  <a:gd name="connsiteY17" fmla="*/ 42863 h 1004888"/>
                  <a:gd name="connsiteX18" fmla="*/ 1274791 w 1274791"/>
                  <a:gd name="connsiteY18" fmla="*/ 364332 h 1004888"/>
                  <a:gd name="connsiteX19" fmla="*/ 658047 w 1274791"/>
                  <a:gd name="connsiteY19" fmla="*/ 938214 h 1004888"/>
                  <a:gd name="connsiteX20" fmla="*/ 165128 w 1274791"/>
                  <a:gd name="connsiteY20" fmla="*/ 1004888 h 1004888"/>
                  <a:gd name="connsiteX0" fmla="*/ 165128 w 1274791"/>
                  <a:gd name="connsiteY0" fmla="*/ 1022688 h 1022688"/>
                  <a:gd name="connsiteX1" fmla="*/ 50828 w 1274791"/>
                  <a:gd name="connsiteY1" fmla="*/ 584538 h 1022688"/>
                  <a:gd name="connsiteX2" fmla="*/ 74641 w 1274791"/>
                  <a:gd name="connsiteY2" fmla="*/ 384513 h 1022688"/>
                  <a:gd name="connsiteX3" fmla="*/ 3203 w 1274791"/>
                  <a:gd name="connsiteY3" fmla="*/ 346413 h 1022688"/>
                  <a:gd name="connsiteX4" fmla="*/ 36541 w 1274791"/>
                  <a:gd name="connsiteY4" fmla="*/ 279738 h 1022688"/>
                  <a:gd name="connsiteX5" fmla="*/ 122266 w 1274791"/>
                  <a:gd name="connsiteY5" fmla="*/ 308313 h 1022688"/>
                  <a:gd name="connsiteX6" fmla="*/ 107978 w 1274791"/>
                  <a:gd name="connsiteY6" fmla="*/ 208301 h 1022688"/>
                  <a:gd name="connsiteX7" fmla="*/ 179416 w 1274791"/>
                  <a:gd name="connsiteY7" fmla="*/ 222588 h 1022688"/>
                  <a:gd name="connsiteX8" fmla="*/ 160366 w 1274791"/>
                  <a:gd name="connsiteY8" fmla="*/ 155913 h 1022688"/>
                  <a:gd name="connsiteX9" fmla="*/ 255616 w 1274791"/>
                  <a:gd name="connsiteY9" fmla="*/ 170201 h 1022688"/>
                  <a:gd name="connsiteX10" fmla="*/ 241328 w 1274791"/>
                  <a:gd name="connsiteY10" fmla="*/ 60663 h 1022688"/>
                  <a:gd name="connsiteX11" fmla="*/ 303241 w 1274791"/>
                  <a:gd name="connsiteY11" fmla="*/ 46376 h 1022688"/>
                  <a:gd name="connsiteX12" fmla="*/ 322291 w 1274791"/>
                  <a:gd name="connsiteY12" fmla="*/ 122576 h 1022688"/>
                  <a:gd name="connsiteX13" fmla="*/ 593753 w 1274791"/>
                  <a:gd name="connsiteY13" fmla="*/ 60663 h 1022688"/>
                  <a:gd name="connsiteX14" fmla="*/ 619947 w 1274791"/>
                  <a:gd name="connsiteY14" fmla="*/ 17800 h 1022688"/>
                  <a:gd name="connsiteX15" fmla="*/ 660428 w 1274791"/>
                  <a:gd name="connsiteY15" fmla="*/ 103526 h 1022688"/>
                  <a:gd name="connsiteX16" fmla="*/ 746153 w 1274791"/>
                  <a:gd name="connsiteY16" fmla="*/ 17801 h 1022688"/>
                  <a:gd name="connsiteX17" fmla="*/ 746153 w 1274791"/>
                  <a:gd name="connsiteY17" fmla="*/ 60663 h 1022688"/>
                  <a:gd name="connsiteX18" fmla="*/ 1274791 w 1274791"/>
                  <a:gd name="connsiteY18" fmla="*/ 382132 h 1022688"/>
                  <a:gd name="connsiteX19" fmla="*/ 658047 w 1274791"/>
                  <a:gd name="connsiteY19" fmla="*/ 956014 h 1022688"/>
                  <a:gd name="connsiteX20" fmla="*/ 165128 w 1274791"/>
                  <a:gd name="connsiteY20" fmla="*/ 1022688 h 1022688"/>
                  <a:gd name="connsiteX0" fmla="*/ 165128 w 1275149"/>
                  <a:gd name="connsiteY0" fmla="*/ 1004888 h 1004888"/>
                  <a:gd name="connsiteX1" fmla="*/ 50828 w 1275149"/>
                  <a:gd name="connsiteY1" fmla="*/ 566738 h 1004888"/>
                  <a:gd name="connsiteX2" fmla="*/ 74641 w 1275149"/>
                  <a:gd name="connsiteY2" fmla="*/ 366713 h 1004888"/>
                  <a:gd name="connsiteX3" fmla="*/ 3203 w 1275149"/>
                  <a:gd name="connsiteY3" fmla="*/ 328613 h 1004888"/>
                  <a:gd name="connsiteX4" fmla="*/ 36541 w 1275149"/>
                  <a:gd name="connsiteY4" fmla="*/ 261938 h 1004888"/>
                  <a:gd name="connsiteX5" fmla="*/ 122266 w 1275149"/>
                  <a:gd name="connsiteY5" fmla="*/ 290513 h 1004888"/>
                  <a:gd name="connsiteX6" fmla="*/ 107978 w 1275149"/>
                  <a:gd name="connsiteY6" fmla="*/ 190501 h 1004888"/>
                  <a:gd name="connsiteX7" fmla="*/ 179416 w 1275149"/>
                  <a:gd name="connsiteY7" fmla="*/ 204788 h 1004888"/>
                  <a:gd name="connsiteX8" fmla="*/ 160366 w 1275149"/>
                  <a:gd name="connsiteY8" fmla="*/ 138113 h 1004888"/>
                  <a:gd name="connsiteX9" fmla="*/ 255616 w 1275149"/>
                  <a:gd name="connsiteY9" fmla="*/ 152401 h 1004888"/>
                  <a:gd name="connsiteX10" fmla="*/ 241328 w 1275149"/>
                  <a:gd name="connsiteY10" fmla="*/ 42863 h 1004888"/>
                  <a:gd name="connsiteX11" fmla="*/ 303241 w 1275149"/>
                  <a:gd name="connsiteY11" fmla="*/ 28576 h 1004888"/>
                  <a:gd name="connsiteX12" fmla="*/ 322291 w 1275149"/>
                  <a:gd name="connsiteY12" fmla="*/ 104776 h 1004888"/>
                  <a:gd name="connsiteX13" fmla="*/ 593753 w 1275149"/>
                  <a:gd name="connsiteY13" fmla="*/ 42863 h 1004888"/>
                  <a:gd name="connsiteX14" fmla="*/ 619947 w 1275149"/>
                  <a:gd name="connsiteY14" fmla="*/ 0 h 1004888"/>
                  <a:gd name="connsiteX15" fmla="*/ 660428 w 1275149"/>
                  <a:gd name="connsiteY15" fmla="*/ 85726 h 1004888"/>
                  <a:gd name="connsiteX16" fmla="*/ 746153 w 1275149"/>
                  <a:gd name="connsiteY16" fmla="*/ 1 h 1004888"/>
                  <a:gd name="connsiteX17" fmla="*/ 1274791 w 1275149"/>
                  <a:gd name="connsiteY17" fmla="*/ 364332 h 1004888"/>
                  <a:gd name="connsiteX18" fmla="*/ 658047 w 1275149"/>
                  <a:gd name="connsiteY18" fmla="*/ 938214 h 1004888"/>
                  <a:gd name="connsiteX19" fmla="*/ 165128 w 1275149"/>
                  <a:gd name="connsiteY19" fmla="*/ 1004888 h 1004888"/>
                  <a:gd name="connsiteX0" fmla="*/ 165128 w 1274791"/>
                  <a:gd name="connsiteY0" fmla="*/ 1015713 h 1015713"/>
                  <a:gd name="connsiteX1" fmla="*/ 50828 w 1274791"/>
                  <a:gd name="connsiteY1" fmla="*/ 577563 h 1015713"/>
                  <a:gd name="connsiteX2" fmla="*/ 74641 w 1274791"/>
                  <a:gd name="connsiteY2" fmla="*/ 377538 h 1015713"/>
                  <a:gd name="connsiteX3" fmla="*/ 3203 w 1274791"/>
                  <a:gd name="connsiteY3" fmla="*/ 339438 h 1015713"/>
                  <a:gd name="connsiteX4" fmla="*/ 36541 w 1274791"/>
                  <a:gd name="connsiteY4" fmla="*/ 272763 h 1015713"/>
                  <a:gd name="connsiteX5" fmla="*/ 122266 w 1274791"/>
                  <a:gd name="connsiteY5" fmla="*/ 301338 h 1015713"/>
                  <a:gd name="connsiteX6" fmla="*/ 107978 w 1274791"/>
                  <a:gd name="connsiteY6" fmla="*/ 201326 h 1015713"/>
                  <a:gd name="connsiteX7" fmla="*/ 179416 w 1274791"/>
                  <a:gd name="connsiteY7" fmla="*/ 215613 h 1015713"/>
                  <a:gd name="connsiteX8" fmla="*/ 160366 w 1274791"/>
                  <a:gd name="connsiteY8" fmla="*/ 148938 h 1015713"/>
                  <a:gd name="connsiteX9" fmla="*/ 255616 w 1274791"/>
                  <a:gd name="connsiteY9" fmla="*/ 163226 h 1015713"/>
                  <a:gd name="connsiteX10" fmla="*/ 241328 w 1274791"/>
                  <a:gd name="connsiteY10" fmla="*/ 53688 h 1015713"/>
                  <a:gd name="connsiteX11" fmla="*/ 303241 w 1274791"/>
                  <a:gd name="connsiteY11" fmla="*/ 39401 h 1015713"/>
                  <a:gd name="connsiteX12" fmla="*/ 322291 w 1274791"/>
                  <a:gd name="connsiteY12" fmla="*/ 115601 h 1015713"/>
                  <a:gd name="connsiteX13" fmla="*/ 593753 w 1274791"/>
                  <a:gd name="connsiteY13" fmla="*/ 53688 h 1015713"/>
                  <a:gd name="connsiteX14" fmla="*/ 619947 w 1274791"/>
                  <a:gd name="connsiteY14" fmla="*/ 10825 h 1015713"/>
                  <a:gd name="connsiteX15" fmla="*/ 660428 w 1274791"/>
                  <a:gd name="connsiteY15" fmla="*/ 96551 h 1015713"/>
                  <a:gd name="connsiteX16" fmla="*/ 746153 w 1274791"/>
                  <a:gd name="connsiteY16" fmla="*/ 10826 h 1015713"/>
                  <a:gd name="connsiteX17" fmla="*/ 1274791 w 1274791"/>
                  <a:gd name="connsiteY17" fmla="*/ 375157 h 1015713"/>
                  <a:gd name="connsiteX18" fmla="*/ 658047 w 1274791"/>
                  <a:gd name="connsiteY18" fmla="*/ 949039 h 1015713"/>
                  <a:gd name="connsiteX19" fmla="*/ 165128 w 1274791"/>
                  <a:gd name="connsiteY19" fmla="*/ 1015713 h 1015713"/>
                  <a:gd name="connsiteX0" fmla="*/ 165128 w 1274791"/>
                  <a:gd name="connsiteY0" fmla="*/ 1009951 h 1009951"/>
                  <a:gd name="connsiteX1" fmla="*/ 50828 w 1274791"/>
                  <a:gd name="connsiteY1" fmla="*/ 571801 h 1009951"/>
                  <a:gd name="connsiteX2" fmla="*/ 74641 w 1274791"/>
                  <a:gd name="connsiteY2" fmla="*/ 371776 h 1009951"/>
                  <a:gd name="connsiteX3" fmla="*/ 3203 w 1274791"/>
                  <a:gd name="connsiteY3" fmla="*/ 333676 h 1009951"/>
                  <a:gd name="connsiteX4" fmla="*/ 36541 w 1274791"/>
                  <a:gd name="connsiteY4" fmla="*/ 267001 h 1009951"/>
                  <a:gd name="connsiteX5" fmla="*/ 122266 w 1274791"/>
                  <a:gd name="connsiteY5" fmla="*/ 295576 h 1009951"/>
                  <a:gd name="connsiteX6" fmla="*/ 107978 w 1274791"/>
                  <a:gd name="connsiteY6" fmla="*/ 195564 h 1009951"/>
                  <a:gd name="connsiteX7" fmla="*/ 179416 w 1274791"/>
                  <a:gd name="connsiteY7" fmla="*/ 209851 h 1009951"/>
                  <a:gd name="connsiteX8" fmla="*/ 160366 w 1274791"/>
                  <a:gd name="connsiteY8" fmla="*/ 143176 h 1009951"/>
                  <a:gd name="connsiteX9" fmla="*/ 255616 w 1274791"/>
                  <a:gd name="connsiteY9" fmla="*/ 157464 h 1009951"/>
                  <a:gd name="connsiteX10" fmla="*/ 241328 w 1274791"/>
                  <a:gd name="connsiteY10" fmla="*/ 47926 h 1009951"/>
                  <a:gd name="connsiteX11" fmla="*/ 303241 w 1274791"/>
                  <a:gd name="connsiteY11" fmla="*/ 33639 h 1009951"/>
                  <a:gd name="connsiteX12" fmla="*/ 322291 w 1274791"/>
                  <a:gd name="connsiteY12" fmla="*/ 109839 h 1009951"/>
                  <a:gd name="connsiteX13" fmla="*/ 593753 w 1274791"/>
                  <a:gd name="connsiteY13" fmla="*/ 47926 h 1009951"/>
                  <a:gd name="connsiteX14" fmla="*/ 619947 w 1274791"/>
                  <a:gd name="connsiteY14" fmla="*/ 5063 h 1009951"/>
                  <a:gd name="connsiteX15" fmla="*/ 660428 w 1274791"/>
                  <a:gd name="connsiteY15" fmla="*/ 90789 h 1009951"/>
                  <a:gd name="connsiteX16" fmla="*/ 710434 w 1274791"/>
                  <a:gd name="connsiteY16" fmla="*/ 14589 h 1009951"/>
                  <a:gd name="connsiteX17" fmla="*/ 1274791 w 1274791"/>
                  <a:gd name="connsiteY17" fmla="*/ 369395 h 1009951"/>
                  <a:gd name="connsiteX18" fmla="*/ 658047 w 1274791"/>
                  <a:gd name="connsiteY18" fmla="*/ 943277 h 1009951"/>
                  <a:gd name="connsiteX19" fmla="*/ 165128 w 1274791"/>
                  <a:gd name="connsiteY19" fmla="*/ 1009951 h 1009951"/>
                  <a:gd name="connsiteX0" fmla="*/ 165128 w 1274791"/>
                  <a:gd name="connsiteY0" fmla="*/ 1004888 h 1004888"/>
                  <a:gd name="connsiteX1" fmla="*/ 50828 w 1274791"/>
                  <a:gd name="connsiteY1" fmla="*/ 566738 h 1004888"/>
                  <a:gd name="connsiteX2" fmla="*/ 74641 w 1274791"/>
                  <a:gd name="connsiteY2" fmla="*/ 366713 h 1004888"/>
                  <a:gd name="connsiteX3" fmla="*/ 3203 w 1274791"/>
                  <a:gd name="connsiteY3" fmla="*/ 328613 h 1004888"/>
                  <a:gd name="connsiteX4" fmla="*/ 36541 w 1274791"/>
                  <a:gd name="connsiteY4" fmla="*/ 261938 h 1004888"/>
                  <a:gd name="connsiteX5" fmla="*/ 122266 w 1274791"/>
                  <a:gd name="connsiteY5" fmla="*/ 290513 h 1004888"/>
                  <a:gd name="connsiteX6" fmla="*/ 107978 w 1274791"/>
                  <a:gd name="connsiteY6" fmla="*/ 190501 h 1004888"/>
                  <a:gd name="connsiteX7" fmla="*/ 179416 w 1274791"/>
                  <a:gd name="connsiteY7" fmla="*/ 204788 h 1004888"/>
                  <a:gd name="connsiteX8" fmla="*/ 160366 w 1274791"/>
                  <a:gd name="connsiteY8" fmla="*/ 138113 h 1004888"/>
                  <a:gd name="connsiteX9" fmla="*/ 255616 w 1274791"/>
                  <a:gd name="connsiteY9" fmla="*/ 152401 h 1004888"/>
                  <a:gd name="connsiteX10" fmla="*/ 241328 w 1274791"/>
                  <a:gd name="connsiteY10" fmla="*/ 42863 h 1004888"/>
                  <a:gd name="connsiteX11" fmla="*/ 303241 w 1274791"/>
                  <a:gd name="connsiteY11" fmla="*/ 28576 h 1004888"/>
                  <a:gd name="connsiteX12" fmla="*/ 322291 w 1274791"/>
                  <a:gd name="connsiteY12" fmla="*/ 104776 h 1004888"/>
                  <a:gd name="connsiteX13" fmla="*/ 593753 w 1274791"/>
                  <a:gd name="connsiteY13" fmla="*/ 42863 h 1004888"/>
                  <a:gd name="connsiteX14" fmla="*/ 619947 w 1274791"/>
                  <a:gd name="connsiteY14" fmla="*/ 0 h 1004888"/>
                  <a:gd name="connsiteX15" fmla="*/ 660428 w 1274791"/>
                  <a:gd name="connsiteY15" fmla="*/ 85726 h 1004888"/>
                  <a:gd name="connsiteX16" fmla="*/ 710434 w 1274791"/>
                  <a:gd name="connsiteY16" fmla="*/ 9526 h 1004888"/>
                  <a:gd name="connsiteX17" fmla="*/ 1274791 w 1274791"/>
                  <a:gd name="connsiteY17" fmla="*/ 364332 h 1004888"/>
                  <a:gd name="connsiteX18" fmla="*/ 658047 w 1274791"/>
                  <a:gd name="connsiteY18" fmla="*/ 938214 h 1004888"/>
                  <a:gd name="connsiteX19" fmla="*/ 165128 w 1274791"/>
                  <a:gd name="connsiteY19" fmla="*/ 1004888 h 1004888"/>
                  <a:gd name="connsiteX0" fmla="*/ 165128 w 1274791"/>
                  <a:gd name="connsiteY0" fmla="*/ 1023516 h 1023516"/>
                  <a:gd name="connsiteX1" fmla="*/ 50828 w 1274791"/>
                  <a:gd name="connsiteY1" fmla="*/ 585366 h 1023516"/>
                  <a:gd name="connsiteX2" fmla="*/ 74641 w 1274791"/>
                  <a:gd name="connsiteY2" fmla="*/ 385341 h 1023516"/>
                  <a:gd name="connsiteX3" fmla="*/ 3203 w 1274791"/>
                  <a:gd name="connsiteY3" fmla="*/ 347241 h 1023516"/>
                  <a:gd name="connsiteX4" fmla="*/ 36541 w 1274791"/>
                  <a:gd name="connsiteY4" fmla="*/ 280566 h 1023516"/>
                  <a:gd name="connsiteX5" fmla="*/ 122266 w 1274791"/>
                  <a:gd name="connsiteY5" fmla="*/ 309141 h 1023516"/>
                  <a:gd name="connsiteX6" fmla="*/ 107978 w 1274791"/>
                  <a:gd name="connsiteY6" fmla="*/ 209129 h 1023516"/>
                  <a:gd name="connsiteX7" fmla="*/ 179416 w 1274791"/>
                  <a:gd name="connsiteY7" fmla="*/ 223416 h 1023516"/>
                  <a:gd name="connsiteX8" fmla="*/ 160366 w 1274791"/>
                  <a:gd name="connsiteY8" fmla="*/ 156741 h 1023516"/>
                  <a:gd name="connsiteX9" fmla="*/ 255616 w 1274791"/>
                  <a:gd name="connsiteY9" fmla="*/ 171029 h 1023516"/>
                  <a:gd name="connsiteX10" fmla="*/ 241328 w 1274791"/>
                  <a:gd name="connsiteY10" fmla="*/ 61491 h 1023516"/>
                  <a:gd name="connsiteX11" fmla="*/ 303241 w 1274791"/>
                  <a:gd name="connsiteY11" fmla="*/ 47204 h 1023516"/>
                  <a:gd name="connsiteX12" fmla="*/ 322291 w 1274791"/>
                  <a:gd name="connsiteY12" fmla="*/ 123404 h 1023516"/>
                  <a:gd name="connsiteX13" fmla="*/ 593753 w 1274791"/>
                  <a:gd name="connsiteY13" fmla="*/ 61491 h 1023516"/>
                  <a:gd name="connsiteX14" fmla="*/ 619947 w 1274791"/>
                  <a:gd name="connsiteY14" fmla="*/ 18628 h 1023516"/>
                  <a:gd name="connsiteX15" fmla="*/ 660428 w 1274791"/>
                  <a:gd name="connsiteY15" fmla="*/ 104354 h 1023516"/>
                  <a:gd name="connsiteX16" fmla="*/ 710434 w 1274791"/>
                  <a:gd name="connsiteY16" fmla="*/ 28154 h 1023516"/>
                  <a:gd name="connsiteX17" fmla="*/ 1274791 w 1274791"/>
                  <a:gd name="connsiteY17" fmla="*/ 382960 h 1023516"/>
                  <a:gd name="connsiteX18" fmla="*/ 658047 w 1274791"/>
                  <a:gd name="connsiteY18" fmla="*/ 956842 h 1023516"/>
                  <a:gd name="connsiteX19" fmla="*/ 165128 w 1274791"/>
                  <a:gd name="connsiteY19" fmla="*/ 1023516 h 102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4791" h="1023516">
                    <a:moveTo>
                      <a:pt x="165128" y="1023516"/>
                    </a:moveTo>
                    <a:lnTo>
                      <a:pt x="50828" y="585366"/>
                    </a:lnTo>
                    <a:lnTo>
                      <a:pt x="74641" y="385341"/>
                    </a:lnTo>
                    <a:cubicBezTo>
                      <a:pt x="50828" y="372641"/>
                      <a:pt x="-7909" y="388516"/>
                      <a:pt x="3203" y="347241"/>
                    </a:cubicBezTo>
                    <a:cubicBezTo>
                      <a:pt x="-2353" y="327397"/>
                      <a:pt x="-5528" y="290885"/>
                      <a:pt x="36541" y="280566"/>
                    </a:cubicBezTo>
                    <a:lnTo>
                      <a:pt x="122266" y="309141"/>
                    </a:lnTo>
                    <a:lnTo>
                      <a:pt x="107978" y="209129"/>
                    </a:lnTo>
                    <a:lnTo>
                      <a:pt x="179416" y="223416"/>
                    </a:lnTo>
                    <a:lnTo>
                      <a:pt x="160366" y="156741"/>
                    </a:lnTo>
                    <a:cubicBezTo>
                      <a:pt x="189735" y="132929"/>
                      <a:pt x="223866" y="166266"/>
                      <a:pt x="255616" y="171029"/>
                    </a:cubicBezTo>
                    <a:lnTo>
                      <a:pt x="241328" y="61491"/>
                    </a:lnTo>
                    <a:cubicBezTo>
                      <a:pt x="254822" y="25772"/>
                      <a:pt x="287366" y="23391"/>
                      <a:pt x="303241" y="47204"/>
                    </a:cubicBezTo>
                    <a:lnTo>
                      <a:pt x="322291" y="123404"/>
                    </a:lnTo>
                    <a:cubicBezTo>
                      <a:pt x="353247" y="86097"/>
                      <a:pt x="446116" y="22598"/>
                      <a:pt x="593753" y="61491"/>
                    </a:cubicBezTo>
                    <a:lnTo>
                      <a:pt x="619947" y="18628"/>
                    </a:lnTo>
                    <a:lnTo>
                      <a:pt x="660428" y="104354"/>
                    </a:lnTo>
                    <a:lnTo>
                      <a:pt x="710434" y="28154"/>
                    </a:lnTo>
                    <a:cubicBezTo>
                      <a:pt x="779491" y="115069"/>
                      <a:pt x="1172795" y="-252040"/>
                      <a:pt x="1274791" y="382960"/>
                    </a:cubicBezTo>
                    <a:lnTo>
                      <a:pt x="658047" y="956842"/>
                    </a:lnTo>
                    <a:lnTo>
                      <a:pt x="165128" y="1023516"/>
                    </a:lnTo>
                    <a:close/>
                  </a:path>
                </a:pathLst>
              </a:custGeom>
              <a:solidFill>
                <a:srgbClr val="F09FA5"/>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Anchor Point">
              <a:extLst>
                <a:ext uri="{FF2B5EF4-FFF2-40B4-BE49-F238E27FC236}">
                  <a16:creationId xmlns:a16="http://schemas.microsoft.com/office/drawing/2014/main" id="{0FC13CC2-2FB2-4185-8E27-BFBE9EC7C5C2}"/>
                </a:ext>
              </a:extLst>
            </p:cNvPr>
            <p:cNvSpPr/>
            <p:nvPr/>
          </p:nvSpPr>
          <p:spPr>
            <a:xfrm>
              <a:off x="8320390" y="4660900"/>
              <a:ext cx="30480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Right Side Leaves Group">
            <a:extLst>
              <a:ext uri="{FF2B5EF4-FFF2-40B4-BE49-F238E27FC236}">
                <a16:creationId xmlns:a16="http://schemas.microsoft.com/office/drawing/2014/main" id="{5313C4C2-555E-456D-94E6-A6C1331647E8}"/>
              </a:ext>
            </a:extLst>
          </p:cNvPr>
          <p:cNvGrpSpPr/>
          <p:nvPr/>
        </p:nvGrpSpPr>
        <p:grpSpPr>
          <a:xfrm>
            <a:off x="6327943" y="1043846"/>
            <a:ext cx="5834733" cy="8261648"/>
            <a:chOff x="5051976" y="675481"/>
            <a:chExt cx="5834733" cy="8261648"/>
          </a:xfrm>
        </p:grpSpPr>
        <p:grpSp>
          <p:nvGrpSpPr>
            <p:cNvPr id="28" name="Group 27">
              <a:extLst>
                <a:ext uri="{FF2B5EF4-FFF2-40B4-BE49-F238E27FC236}">
                  <a16:creationId xmlns:a16="http://schemas.microsoft.com/office/drawing/2014/main" id="{2385943D-10F3-4DF5-B1EF-8901F9491186}"/>
                </a:ext>
              </a:extLst>
            </p:cNvPr>
            <p:cNvGrpSpPr/>
            <p:nvPr/>
          </p:nvGrpSpPr>
          <p:grpSpPr>
            <a:xfrm>
              <a:off x="6920460" y="675481"/>
              <a:ext cx="3966249" cy="4137819"/>
              <a:chOff x="6920460" y="675481"/>
              <a:chExt cx="3966249" cy="4137819"/>
            </a:xfrm>
          </p:grpSpPr>
          <p:sp>
            <p:nvSpPr>
              <p:cNvPr id="30" name="Freeform: Shape 19">
                <a:extLst>
                  <a:ext uri="{FF2B5EF4-FFF2-40B4-BE49-F238E27FC236}">
                    <a16:creationId xmlns:a16="http://schemas.microsoft.com/office/drawing/2014/main" id="{D2CA9DE8-8FC7-4B22-8B02-C2CB9AD40855}"/>
                  </a:ext>
                </a:extLst>
              </p:cNvPr>
              <p:cNvSpPr/>
              <p:nvPr/>
            </p:nvSpPr>
            <p:spPr>
              <a:xfrm>
                <a:off x="8292465" y="4051300"/>
                <a:ext cx="320675" cy="136525"/>
              </a:xfrm>
              <a:custGeom>
                <a:avLst/>
                <a:gdLst>
                  <a:gd name="connsiteX0" fmla="*/ 0 w 320675"/>
                  <a:gd name="connsiteY0" fmla="*/ 98425 h 136525"/>
                  <a:gd name="connsiteX1" fmla="*/ 250825 w 320675"/>
                  <a:gd name="connsiteY1" fmla="*/ 0 h 136525"/>
                  <a:gd name="connsiteX2" fmla="*/ 320675 w 320675"/>
                  <a:gd name="connsiteY2" fmla="*/ 133350 h 136525"/>
                  <a:gd name="connsiteX3" fmla="*/ 47625 w 320675"/>
                  <a:gd name="connsiteY3" fmla="*/ 136525 h 136525"/>
                  <a:gd name="connsiteX4" fmla="*/ 0 w 320675"/>
                  <a:gd name="connsiteY4" fmla="*/ 98425 h 136525"/>
                  <a:gd name="connsiteX0" fmla="*/ 0 w 320675"/>
                  <a:gd name="connsiteY0" fmla="*/ 98425 h 136525"/>
                  <a:gd name="connsiteX1" fmla="*/ 250825 w 320675"/>
                  <a:gd name="connsiteY1" fmla="*/ 0 h 136525"/>
                  <a:gd name="connsiteX2" fmla="*/ 320675 w 320675"/>
                  <a:gd name="connsiteY2" fmla="*/ 133350 h 136525"/>
                  <a:gd name="connsiteX3" fmla="*/ 47625 w 320675"/>
                  <a:gd name="connsiteY3" fmla="*/ 136525 h 136525"/>
                  <a:gd name="connsiteX4" fmla="*/ 0 w 320675"/>
                  <a:gd name="connsiteY4" fmla="*/ 98425 h 136525"/>
                  <a:gd name="connsiteX0" fmla="*/ 0 w 320675"/>
                  <a:gd name="connsiteY0" fmla="*/ 98425 h 136525"/>
                  <a:gd name="connsiteX1" fmla="*/ 250825 w 320675"/>
                  <a:gd name="connsiteY1" fmla="*/ 0 h 136525"/>
                  <a:gd name="connsiteX2" fmla="*/ 320675 w 320675"/>
                  <a:gd name="connsiteY2" fmla="*/ 133350 h 136525"/>
                  <a:gd name="connsiteX3" fmla="*/ 47625 w 320675"/>
                  <a:gd name="connsiteY3" fmla="*/ 136525 h 136525"/>
                  <a:gd name="connsiteX4" fmla="*/ 0 w 320675"/>
                  <a:gd name="connsiteY4" fmla="*/ 98425 h 136525"/>
                  <a:gd name="connsiteX0" fmla="*/ 0 w 320675"/>
                  <a:gd name="connsiteY0" fmla="*/ 98425 h 136525"/>
                  <a:gd name="connsiteX1" fmla="*/ 250825 w 320675"/>
                  <a:gd name="connsiteY1" fmla="*/ 0 h 136525"/>
                  <a:gd name="connsiteX2" fmla="*/ 320675 w 320675"/>
                  <a:gd name="connsiteY2" fmla="*/ 133350 h 136525"/>
                  <a:gd name="connsiteX3" fmla="*/ 47625 w 320675"/>
                  <a:gd name="connsiteY3" fmla="*/ 136525 h 136525"/>
                  <a:gd name="connsiteX4" fmla="*/ 0 w 320675"/>
                  <a:gd name="connsiteY4" fmla="*/ 98425 h 136525"/>
                  <a:gd name="connsiteX0" fmla="*/ 0 w 320675"/>
                  <a:gd name="connsiteY0" fmla="*/ 98425 h 136525"/>
                  <a:gd name="connsiteX1" fmla="*/ 250825 w 320675"/>
                  <a:gd name="connsiteY1" fmla="*/ 0 h 136525"/>
                  <a:gd name="connsiteX2" fmla="*/ 320675 w 320675"/>
                  <a:gd name="connsiteY2" fmla="*/ 133350 h 136525"/>
                  <a:gd name="connsiteX3" fmla="*/ 47625 w 320675"/>
                  <a:gd name="connsiteY3" fmla="*/ 136525 h 136525"/>
                  <a:gd name="connsiteX4" fmla="*/ 0 w 320675"/>
                  <a:gd name="connsiteY4" fmla="*/ 98425 h 136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75" h="136525">
                    <a:moveTo>
                      <a:pt x="0" y="98425"/>
                    </a:moveTo>
                    <a:cubicBezTo>
                      <a:pt x="100277" y="70379"/>
                      <a:pt x="181505" y="51858"/>
                      <a:pt x="250825" y="0"/>
                    </a:cubicBezTo>
                    <a:lnTo>
                      <a:pt x="320675" y="133350"/>
                    </a:lnTo>
                    <a:cubicBezTo>
                      <a:pt x="201083" y="103452"/>
                      <a:pt x="129117" y="118798"/>
                      <a:pt x="47625" y="136525"/>
                    </a:cubicBezTo>
                    <a:lnTo>
                      <a:pt x="0" y="98425"/>
                    </a:lnTo>
                    <a:close/>
                  </a:path>
                </a:pathLst>
              </a:custGeom>
              <a:solidFill>
                <a:srgbClr val="434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960EF5FF-97FB-4751-BBB7-71E4FFC8AA32}"/>
                  </a:ext>
                </a:extLst>
              </p:cNvPr>
              <p:cNvGrpSpPr/>
              <p:nvPr/>
            </p:nvGrpSpPr>
            <p:grpSpPr>
              <a:xfrm>
                <a:off x="6920460" y="675481"/>
                <a:ext cx="3966249" cy="4137819"/>
                <a:chOff x="6920460" y="675481"/>
                <a:chExt cx="3966249" cy="4137819"/>
              </a:xfrm>
            </p:grpSpPr>
            <p:sp>
              <p:nvSpPr>
                <p:cNvPr id="32" name="Freeform: Shape 15">
                  <a:extLst>
                    <a:ext uri="{FF2B5EF4-FFF2-40B4-BE49-F238E27FC236}">
                      <a16:creationId xmlns:a16="http://schemas.microsoft.com/office/drawing/2014/main" id="{DA1FA200-F4D8-4425-97A0-D5DFC1CF94A8}"/>
                    </a:ext>
                  </a:extLst>
                </p:cNvPr>
                <p:cNvSpPr/>
                <p:nvPr/>
              </p:nvSpPr>
              <p:spPr>
                <a:xfrm>
                  <a:off x="7918775" y="3759200"/>
                  <a:ext cx="482600" cy="1054100"/>
                </a:xfrm>
                <a:custGeom>
                  <a:avLst/>
                  <a:gdLst>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241300 w 482600"/>
                    <a:gd name="connsiteY6" fmla="*/ 539750 h 1047750"/>
                    <a:gd name="connsiteX7" fmla="*/ 171450 w 482600"/>
                    <a:gd name="connsiteY7" fmla="*/ 1047750 h 1047750"/>
                    <a:gd name="connsiteX8" fmla="*/ 0 w 482600"/>
                    <a:gd name="connsiteY8"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241300 w 482600"/>
                    <a:gd name="connsiteY6" fmla="*/ 539750 h 1047750"/>
                    <a:gd name="connsiteX7" fmla="*/ 171450 w 482600"/>
                    <a:gd name="connsiteY7" fmla="*/ 1047750 h 1047750"/>
                    <a:gd name="connsiteX8" fmla="*/ 0 w 482600"/>
                    <a:gd name="connsiteY8"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241300 w 482600"/>
                    <a:gd name="connsiteY6" fmla="*/ 539750 h 1047750"/>
                    <a:gd name="connsiteX7" fmla="*/ 171450 w 482600"/>
                    <a:gd name="connsiteY7" fmla="*/ 1047750 h 1047750"/>
                    <a:gd name="connsiteX8" fmla="*/ 0 w 482600"/>
                    <a:gd name="connsiteY8"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241300 w 482600"/>
                    <a:gd name="connsiteY6" fmla="*/ 539750 h 1047750"/>
                    <a:gd name="connsiteX7" fmla="*/ 171450 w 482600"/>
                    <a:gd name="connsiteY7" fmla="*/ 1047750 h 1047750"/>
                    <a:gd name="connsiteX8" fmla="*/ 0 w 482600"/>
                    <a:gd name="connsiteY8"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241300 w 482600"/>
                    <a:gd name="connsiteY6" fmla="*/ 539750 h 1047750"/>
                    <a:gd name="connsiteX7" fmla="*/ 171450 w 482600"/>
                    <a:gd name="connsiteY7" fmla="*/ 1047750 h 1047750"/>
                    <a:gd name="connsiteX8" fmla="*/ 0 w 482600"/>
                    <a:gd name="connsiteY8"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241300 w 482600"/>
                    <a:gd name="connsiteY6" fmla="*/ 539750 h 1047750"/>
                    <a:gd name="connsiteX7" fmla="*/ 171450 w 482600"/>
                    <a:gd name="connsiteY7" fmla="*/ 1047750 h 1047750"/>
                    <a:gd name="connsiteX8" fmla="*/ 0 w 482600"/>
                    <a:gd name="connsiteY8"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241300 w 482600"/>
                    <a:gd name="connsiteY6" fmla="*/ 539750 h 1047750"/>
                    <a:gd name="connsiteX7" fmla="*/ 171450 w 482600"/>
                    <a:gd name="connsiteY7" fmla="*/ 1047750 h 1047750"/>
                    <a:gd name="connsiteX8" fmla="*/ 0 w 482600"/>
                    <a:gd name="connsiteY8"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241300 w 482600"/>
                    <a:gd name="connsiteY6" fmla="*/ 539750 h 1047750"/>
                    <a:gd name="connsiteX7" fmla="*/ 171450 w 482600"/>
                    <a:gd name="connsiteY7" fmla="*/ 1047750 h 1047750"/>
                    <a:gd name="connsiteX8" fmla="*/ 0 w 482600"/>
                    <a:gd name="connsiteY8"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241300 w 482600"/>
                    <a:gd name="connsiteY6" fmla="*/ 539750 h 1047750"/>
                    <a:gd name="connsiteX7" fmla="*/ 171450 w 482600"/>
                    <a:gd name="connsiteY7" fmla="*/ 1047750 h 1047750"/>
                    <a:gd name="connsiteX8" fmla="*/ 0 w 482600"/>
                    <a:gd name="connsiteY8"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171450 w 482600"/>
                    <a:gd name="connsiteY6" fmla="*/ 1047750 h 1047750"/>
                    <a:gd name="connsiteX7" fmla="*/ 0 w 482600"/>
                    <a:gd name="connsiteY7"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171450 w 482600"/>
                    <a:gd name="connsiteY6" fmla="*/ 1047750 h 1047750"/>
                    <a:gd name="connsiteX7" fmla="*/ 0 w 482600"/>
                    <a:gd name="connsiteY7" fmla="*/ 860425 h 1047750"/>
                    <a:gd name="connsiteX0" fmla="*/ 0 w 482600"/>
                    <a:gd name="connsiteY0" fmla="*/ 860425 h 1047750"/>
                    <a:gd name="connsiteX1" fmla="*/ 365125 w 482600"/>
                    <a:gd name="connsiteY1" fmla="*/ 0 h 1047750"/>
                    <a:gd name="connsiteX2" fmla="*/ 482600 w 482600"/>
                    <a:gd name="connsiteY2" fmla="*/ 38100 h 1047750"/>
                    <a:gd name="connsiteX3" fmla="*/ 266700 w 482600"/>
                    <a:gd name="connsiteY3" fmla="*/ 419100 h 1047750"/>
                    <a:gd name="connsiteX4" fmla="*/ 412750 w 482600"/>
                    <a:gd name="connsiteY4" fmla="*/ 374650 h 1047750"/>
                    <a:gd name="connsiteX5" fmla="*/ 444500 w 482600"/>
                    <a:gd name="connsiteY5" fmla="*/ 428625 h 1047750"/>
                    <a:gd name="connsiteX6" fmla="*/ 171450 w 482600"/>
                    <a:gd name="connsiteY6" fmla="*/ 1047750 h 1047750"/>
                    <a:gd name="connsiteX7" fmla="*/ 0 w 482600"/>
                    <a:gd name="connsiteY7" fmla="*/ 860425 h 1047750"/>
                    <a:gd name="connsiteX0" fmla="*/ 0 w 482600"/>
                    <a:gd name="connsiteY0" fmla="*/ 860425 h 1054100"/>
                    <a:gd name="connsiteX1" fmla="*/ 365125 w 482600"/>
                    <a:gd name="connsiteY1" fmla="*/ 0 h 1054100"/>
                    <a:gd name="connsiteX2" fmla="*/ 482600 w 482600"/>
                    <a:gd name="connsiteY2" fmla="*/ 38100 h 1054100"/>
                    <a:gd name="connsiteX3" fmla="*/ 266700 w 482600"/>
                    <a:gd name="connsiteY3" fmla="*/ 419100 h 1054100"/>
                    <a:gd name="connsiteX4" fmla="*/ 412750 w 482600"/>
                    <a:gd name="connsiteY4" fmla="*/ 374650 h 1054100"/>
                    <a:gd name="connsiteX5" fmla="*/ 444500 w 482600"/>
                    <a:gd name="connsiteY5" fmla="*/ 428625 h 1054100"/>
                    <a:gd name="connsiteX6" fmla="*/ 190500 w 482600"/>
                    <a:gd name="connsiteY6" fmla="*/ 1054100 h 1054100"/>
                    <a:gd name="connsiteX7" fmla="*/ 0 w 482600"/>
                    <a:gd name="connsiteY7" fmla="*/ 860425 h 1054100"/>
                    <a:gd name="connsiteX0" fmla="*/ 0 w 482600"/>
                    <a:gd name="connsiteY0" fmla="*/ 860425 h 1054100"/>
                    <a:gd name="connsiteX1" fmla="*/ 365125 w 482600"/>
                    <a:gd name="connsiteY1" fmla="*/ 0 h 1054100"/>
                    <a:gd name="connsiteX2" fmla="*/ 482600 w 482600"/>
                    <a:gd name="connsiteY2" fmla="*/ 38100 h 1054100"/>
                    <a:gd name="connsiteX3" fmla="*/ 266700 w 482600"/>
                    <a:gd name="connsiteY3" fmla="*/ 419100 h 1054100"/>
                    <a:gd name="connsiteX4" fmla="*/ 412750 w 482600"/>
                    <a:gd name="connsiteY4" fmla="*/ 374650 h 1054100"/>
                    <a:gd name="connsiteX5" fmla="*/ 444500 w 482600"/>
                    <a:gd name="connsiteY5" fmla="*/ 428625 h 1054100"/>
                    <a:gd name="connsiteX6" fmla="*/ 190500 w 482600"/>
                    <a:gd name="connsiteY6" fmla="*/ 1054100 h 1054100"/>
                    <a:gd name="connsiteX7" fmla="*/ 0 w 482600"/>
                    <a:gd name="connsiteY7" fmla="*/ 860425 h 105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054100">
                      <a:moveTo>
                        <a:pt x="0" y="860425"/>
                      </a:moveTo>
                      <a:cubicBezTo>
                        <a:pt x="45508" y="491067"/>
                        <a:pt x="205317" y="267758"/>
                        <a:pt x="365125" y="0"/>
                      </a:cubicBezTo>
                      <a:lnTo>
                        <a:pt x="482600" y="38100"/>
                      </a:lnTo>
                      <a:cubicBezTo>
                        <a:pt x="378883" y="168275"/>
                        <a:pt x="316442" y="269875"/>
                        <a:pt x="266700" y="419100"/>
                      </a:cubicBezTo>
                      <a:lnTo>
                        <a:pt x="412750" y="374650"/>
                      </a:lnTo>
                      <a:lnTo>
                        <a:pt x="444500" y="428625"/>
                      </a:lnTo>
                      <a:cubicBezTo>
                        <a:pt x="255058" y="518583"/>
                        <a:pt x="178858" y="410633"/>
                        <a:pt x="190500" y="1054100"/>
                      </a:cubicBezTo>
                      <a:lnTo>
                        <a:pt x="0" y="860425"/>
                      </a:lnTo>
                      <a:close/>
                    </a:path>
                  </a:pathLst>
                </a:custGeom>
                <a:solidFill>
                  <a:srgbClr val="856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7">
                  <a:extLst>
                    <a:ext uri="{FF2B5EF4-FFF2-40B4-BE49-F238E27FC236}">
                      <a16:creationId xmlns:a16="http://schemas.microsoft.com/office/drawing/2014/main" id="{A9848183-A3EC-43F1-92BF-582B3254EFA4}"/>
                    </a:ext>
                  </a:extLst>
                </p:cNvPr>
                <p:cNvSpPr/>
                <p:nvPr/>
              </p:nvSpPr>
              <p:spPr>
                <a:xfrm>
                  <a:off x="8285321" y="3416300"/>
                  <a:ext cx="133350" cy="385763"/>
                </a:xfrm>
                <a:custGeom>
                  <a:avLst/>
                  <a:gdLst>
                    <a:gd name="connsiteX0" fmla="*/ 0 w 133350"/>
                    <a:gd name="connsiteY0" fmla="*/ 345281 h 385763"/>
                    <a:gd name="connsiteX1" fmla="*/ 52388 w 133350"/>
                    <a:gd name="connsiteY1" fmla="*/ 254794 h 385763"/>
                    <a:gd name="connsiteX2" fmla="*/ 54769 w 133350"/>
                    <a:gd name="connsiteY2" fmla="*/ 0 h 385763"/>
                    <a:gd name="connsiteX3" fmla="*/ 133350 w 133350"/>
                    <a:gd name="connsiteY3" fmla="*/ 7144 h 385763"/>
                    <a:gd name="connsiteX4" fmla="*/ 107157 w 133350"/>
                    <a:gd name="connsiteY4" fmla="*/ 385763 h 385763"/>
                    <a:gd name="connsiteX5" fmla="*/ 0 w 133350"/>
                    <a:gd name="connsiteY5" fmla="*/ 345281 h 385763"/>
                    <a:gd name="connsiteX0" fmla="*/ 0 w 133350"/>
                    <a:gd name="connsiteY0" fmla="*/ 345281 h 385763"/>
                    <a:gd name="connsiteX1" fmla="*/ 54769 w 133350"/>
                    <a:gd name="connsiteY1" fmla="*/ 0 h 385763"/>
                    <a:gd name="connsiteX2" fmla="*/ 133350 w 133350"/>
                    <a:gd name="connsiteY2" fmla="*/ 7144 h 385763"/>
                    <a:gd name="connsiteX3" fmla="*/ 107157 w 133350"/>
                    <a:gd name="connsiteY3" fmla="*/ 385763 h 385763"/>
                    <a:gd name="connsiteX4" fmla="*/ 0 w 133350"/>
                    <a:gd name="connsiteY4" fmla="*/ 345281 h 385763"/>
                    <a:gd name="connsiteX0" fmla="*/ 0 w 133350"/>
                    <a:gd name="connsiteY0" fmla="*/ 345281 h 385763"/>
                    <a:gd name="connsiteX1" fmla="*/ 54769 w 133350"/>
                    <a:gd name="connsiteY1" fmla="*/ 0 h 385763"/>
                    <a:gd name="connsiteX2" fmla="*/ 133350 w 133350"/>
                    <a:gd name="connsiteY2" fmla="*/ 7144 h 385763"/>
                    <a:gd name="connsiteX3" fmla="*/ 107157 w 133350"/>
                    <a:gd name="connsiteY3" fmla="*/ 385763 h 385763"/>
                    <a:gd name="connsiteX4" fmla="*/ 0 w 133350"/>
                    <a:gd name="connsiteY4" fmla="*/ 345281 h 385763"/>
                    <a:gd name="connsiteX0" fmla="*/ 0 w 133350"/>
                    <a:gd name="connsiteY0" fmla="*/ 345281 h 385763"/>
                    <a:gd name="connsiteX1" fmla="*/ 54769 w 133350"/>
                    <a:gd name="connsiteY1" fmla="*/ 0 h 385763"/>
                    <a:gd name="connsiteX2" fmla="*/ 133350 w 133350"/>
                    <a:gd name="connsiteY2" fmla="*/ 7144 h 385763"/>
                    <a:gd name="connsiteX3" fmla="*/ 107157 w 133350"/>
                    <a:gd name="connsiteY3" fmla="*/ 385763 h 385763"/>
                    <a:gd name="connsiteX4" fmla="*/ 0 w 133350"/>
                    <a:gd name="connsiteY4" fmla="*/ 345281 h 385763"/>
                    <a:gd name="connsiteX0" fmla="*/ 0 w 133350"/>
                    <a:gd name="connsiteY0" fmla="*/ 345281 h 385763"/>
                    <a:gd name="connsiteX1" fmla="*/ 54769 w 133350"/>
                    <a:gd name="connsiteY1" fmla="*/ 0 h 385763"/>
                    <a:gd name="connsiteX2" fmla="*/ 133350 w 133350"/>
                    <a:gd name="connsiteY2" fmla="*/ 7144 h 385763"/>
                    <a:gd name="connsiteX3" fmla="*/ 107157 w 133350"/>
                    <a:gd name="connsiteY3" fmla="*/ 385763 h 385763"/>
                    <a:gd name="connsiteX4" fmla="*/ 0 w 133350"/>
                    <a:gd name="connsiteY4" fmla="*/ 345281 h 38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385763">
                      <a:moveTo>
                        <a:pt x="0" y="345281"/>
                      </a:moveTo>
                      <a:cubicBezTo>
                        <a:pt x="92075" y="153987"/>
                        <a:pt x="60325" y="65088"/>
                        <a:pt x="54769" y="0"/>
                      </a:cubicBezTo>
                      <a:lnTo>
                        <a:pt x="133350" y="7144"/>
                      </a:lnTo>
                      <a:cubicBezTo>
                        <a:pt x="86519" y="130969"/>
                        <a:pt x="115888" y="259557"/>
                        <a:pt x="107157" y="385763"/>
                      </a:cubicBezTo>
                      <a:lnTo>
                        <a:pt x="0" y="345281"/>
                      </a:lnTo>
                      <a:close/>
                    </a:path>
                  </a:pathLst>
                </a:custGeom>
                <a:solidFill>
                  <a:srgbClr val="434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8">
                  <a:extLst>
                    <a:ext uri="{FF2B5EF4-FFF2-40B4-BE49-F238E27FC236}">
                      <a16:creationId xmlns:a16="http://schemas.microsoft.com/office/drawing/2014/main" id="{F9DD8E7D-B028-4DB1-8AEC-E21187ED81CB}"/>
                    </a:ext>
                  </a:extLst>
                </p:cNvPr>
                <p:cNvSpPr/>
                <p:nvPr/>
              </p:nvSpPr>
              <p:spPr>
                <a:xfrm>
                  <a:off x="8290084" y="3487738"/>
                  <a:ext cx="373856" cy="314325"/>
                </a:xfrm>
                <a:custGeom>
                  <a:avLst/>
                  <a:gdLst>
                    <a:gd name="connsiteX0" fmla="*/ 0 w 373856"/>
                    <a:gd name="connsiteY0" fmla="*/ 269081 h 314325"/>
                    <a:gd name="connsiteX1" fmla="*/ 309562 w 373856"/>
                    <a:gd name="connsiteY1" fmla="*/ 0 h 314325"/>
                    <a:gd name="connsiteX2" fmla="*/ 373856 w 373856"/>
                    <a:gd name="connsiteY2" fmla="*/ 47625 h 314325"/>
                    <a:gd name="connsiteX3" fmla="*/ 102394 w 373856"/>
                    <a:gd name="connsiteY3" fmla="*/ 314325 h 314325"/>
                    <a:gd name="connsiteX4" fmla="*/ 0 w 373856"/>
                    <a:gd name="connsiteY4" fmla="*/ 269081 h 314325"/>
                    <a:gd name="connsiteX0" fmla="*/ 0 w 373856"/>
                    <a:gd name="connsiteY0" fmla="*/ 269081 h 314325"/>
                    <a:gd name="connsiteX1" fmla="*/ 309562 w 373856"/>
                    <a:gd name="connsiteY1" fmla="*/ 0 h 314325"/>
                    <a:gd name="connsiteX2" fmla="*/ 373856 w 373856"/>
                    <a:gd name="connsiteY2" fmla="*/ 47625 h 314325"/>
                    <a:gd name="connsiteX3" fmla="*/ 102394 w 373856"/>
                    <a:gd name="connsiteY3" fmla="*/ 314325 h 314325"/>
                    <a:gd name="connsiteX4" fmla="*/ 0 w 373856"/>
                    <a:gd name="connsiteY4" fmla="*/ 269081 h 314325"/>
                    <a:gd name="connsiteX0" fmla="*/ 0 w 373856"/>
                    <a:gd name="connsiteY0" fmla="*/ 269081 h 314325"/>
                    <a:gd name="connsiteX1" fmla="*/ 309562 w 373856"/>
                    <a:gd name="connsiteY1" fmla="*/ 0 h 314325"/>
                    <a:gd name="connsiteX2" fmla="*/ 373856 w 373856"/>
                    <a:gd name="connsiteY2" fmla="*/ 47625 h 314325"/>
                    <a:gd name="connsiteX3" fmla="*/ 102394 w 373856"/>
                    <a:gd name="connsiteY3" fmla="*/ 314325 h 314325"/>
                    <a:gd name="connsiteX4" fmla="*/ 0 w 373856"/>
                    <a:gd name="connsiteY4" fmla="*/ 269081 h 314325"/>
                    <a:gd name="connsiteX0" fmla="*/ 0 w 373856"/>
                    <a:gd name="connsiteY0" fmla="*/ 269081 h 314325"/>
                    <a:gd name="connsiteX1" fmla="*/ 309562 w 373856"/>
                    <a:gd name="connsiteY1" fmla="*/ 0 h 314325"/>
                    <a:gd name="connsiteX2" fmla="*/ 373856 w 373856"/>
                    <a:gd name="connsiteY2" fmla="*/ 47625 h 314325"/>
                    <a:gd name="connsiteX3" fmla="*/ 102394 w 373856"/>
                    <a:gd name="connsiteY3" fmla="*/ 314325 h 314325"/>
                    <a:gd name="connsiteX4" fmla="*/ 0 w 373856"/>
                    <a:gd name="connsiteY4" fmla="*/ 269081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856" h="314325">
                      <a:moveTo>
                        <a:pt x="0" y="269081"/>
                      </a:moveTo>
                      <a:cubicBezTo>
                        <a:pt x="136525" y="200818"/>
                        <a:pt x="206375" y="89694"/>
                        <a:pt x="309562" y="0"/>
                      </a:cubicBezTo>
                      <a:lnTo>
                        <a:pt x="373856" y="47625"/>
                      </a:lnTo>
                      <a:cubicBezTo>
                        <a:pt x="297656" y="150812"/>
                        <a:pt x="209550" y="232569"/>
                        <a:pt x="102394" y="314325"/>
                      </a:cubicBezTo>
                      <a:lnTo>
                        <a:pt x="0" y="269081"/>
                      </a:lnTo>
                      <a:close/>
                    </a:path>
                  </a:pathLst>
                </a:custGeom>
                <a:solidFill>
                  <a:srgbClr val="434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D878E33-C71C-44AF-B0C6-A5A1DE4EB59C}"/>
                    </a:ext>
                  </a:extLst>
                </p:cNvPr>
                <p:cNvGrpSpPr/>
                <p:nvPr/>
              </p:nvGrpSpPr>
              <p:grpSpPr>
                <a:xfrm>
                  <a:off x="6920460" y="675481"/>
                  <a:ext cx="3966249" cy="3783713"/>
                  <a:chOff x="6920460" y="675481"/>
                  <a:chExt cx="3966249" cy="3783713"/>
                </a:xfrm>
              </p:grpSpPr>
              <p:sp>
                <p:nvSpPr>
                  <p:cNvPr id="36" name="Freeform: Shape 83">
                    <a:extLst>
                      <a:ext uri="{FF2B5EF4-FFF2-40B4-BE49-F238E27FC236}">
                        <a16:creationId xmlns:a16="http://schemas.microsoft.com/office/drawing/2014/main" id="{4A183FA7-CE6D-42AF-90F9-1B685A1F9FFF}"/>
                      </a:ext>
                    </a:extLst>
                  </p:cNvPr>
                  <p:cNvSpPr/>
                  <p:nvPr/>
                </p:nvSpPr>
                <p:spPr>
                  <a:xfrm rot="1475385">
                    <a:off x="9001860" y="1396803"/>
                    <a:ext cx="1884849" cy="1244454"/>
                  </a:xfrm>
                  <a:custGeom>
                    <a:avLst/>
                    <a:gdLst>
                      <a:gd name="connsiteX0" fmla="*/ 267061 w 1884849"/>
                      <a:gd name="connsiteY0" fmla="*/ 41574 h 1244454"/>
                      <a:gd name="connsiteX1" fmla="*/ 873047 w 1884849"/>
                      <a:gd name="connsiteY1" fmla="*/ 267062 h 1244454"/>
                      <a:gd name="connsiteX2" fmla="*/ 873326 w 1884849"/>
                      <a:gd name="connsiteY2" fmla="*/ 267880 h 1244454"/>
                      <a:gd name="connsiteX3" fmla="*/ 881056 w 1884849"/>
                      <a:gd name="connsiteY3" fmla="*/ 263397 h 1244454"/>
                      <a:gd name="connsiteX4" fmla="*/ 1377219 w 1884849"/>
                      <a:gd name="connsiteY4" fmla="*/ 284475 h 1244454"/>
                      <a:gd name="connsiteX5" fmla="*/ 1381090 w 1884849"/>
                      <a:gd name="connsiteY5" fmla="*/ 287278 h 1244454"/>
                      <a:gd name="connsiteX6" fmla="*/ 1382013 w 1884849"/>
                      <a:gd name="connsiteY6" fmla="*/ 283737 h 1244454"/>
                      <a:gd name="connsiteX7" fmla="*/ 1388143 w 1884849"/>
                      <a:gd name="connsiteY7" fmla="*/ 292384 h 1244454"/>
                      <a:gd name="connsiteX8" fmla="*/ 1458120 w 1884849"/>
                      <a:gd name="connsiteY8" fmla="*/ 343053 h 1244454"/>
                      <a:gd name="connsiteX9" fmla="*/ 1475414 w 1884849"/>
                      <a:gd name="connsiteY9" fmla="*/ 361911 h 1244454"/>
                      <a:gd name="connsiteX10" fmla="*/ 1596559 w 1884849"/>
                      <a:gd name="connsiteY10" fmla="*/ 203854 h 1244454"/>
                      <a:gd name="connsiteX11" fmla="*/ 1585340 w 1884849"/>
                      <a:gd name="connsiteY11" fmla="*/ 448414 h 1244454"/>
                      <a:gd name="connsiteX12" fmla="*/ 1732745 w 1884849"/>
                      <a:gd name="connsiteY12" fmla="*/ 338135 h 1244454"/>
                      <a:gd name="connsiteX13" fmla="*/ 1663869 w 1884849"/>
                      <a:gd name="connsiteY13" fmla="*/ 480375 h 1244454"/>
                      <a:gd name="connsiteX14" fmla="*/ 1884849 w 1884849"/>
                      <a:gd name="connsiteY14" fmla="*/ 485159 h 1244454"/>
                      <a:gd name="connsiteX15" fmla="*/ 1689481 w 1884849"/>
                      <a:gd name="connsiteY15" fmla="*/ 601872 h 1244454"/>
                      <a:gd name="connsiteX16" fmla="*/ 1743879 w 1884849"/>
                      <a:gd name="connsiteY16" fmla="*/ 681797 h 1244454"/>
                      <a:gd name="connsiteX17" fmla="*/ 1663869 w 1884849"/>
                      <a:gd name="connsiteY17" fmla="*/ 724977 h 1244454"/>
                      <a:gd name="connsiteX18" fmla="*/ 1769576 w 1884849"/>
                      <a:gd name="connsiteY18" fmla="*/ 865609 h 1244454"/>
                      <a:gd name="connsiteX19" fmla="*/ 1611598 w 1884849"/>
                      <a:gd name="connsiteY19" fmla="*/ 817809 h 1244454"/>
                      <a:gd name="connsiteX20" fmla="*/ 1596191 w 1884849"/>
                      <a:gd name="connsiteY20" fmla="*/ 871153 h 1244454"/>
                      <a:gd name="connsiteX21" fmla="*/ 1602994 w 1884849"/>
                      <a:gd name="connsiteY21" fmla="*/ 939184 h 1244454"/>
                      <a:gd name="connsiteX22" fmla="*/ 1575361 w 1884849"/>
                      <a:gd name="connsiteY22" fmla="*/ 924827 h 1244454"/>
                      <a:gd name="connsiteX23" fmla="*/ 1541829 w 1884849"/>
                      <a:gd name="connsiteY23" fmla="*/ 990493 h 1244454"/>
                      <a:gd name="connsiteX24" fmla="*/ 1306959 w 1884849"/>
                      <a:gd name="connsiteY24" fmla="*/ 1194091 h 1244454"/>
                      <a:gd name="connsiteX25" fmla="*/ 608880 w 1884849"/>
                      <a:gd name="connsiteY25" fmla="*/ 950748 h 1244454"/>
                      <a:gd name="connsiteX26" fmla="*/ 589416 w 1884849"/>
                      <a:gd name="connsiteY26" fmla="*/ 892879 h 1244454"/>
                      <a:gd name="connsiteX27" fmla="*/ 559909 w 1884849"/>
                      <a:gd name="connsiteY27" fmla="*/ 902944 h 1244454"/>
                      <a:gd name="connsiteX28" fmla="*/ 41574 w 1884849"/>
                      <a:gd name="connsiteY28" fmla="*/ 647560 h 1244454"/>
                      <a:gd name="connsiteX29" fmla="*/ 267061 w 1884849"/>
                      <a:gd name="connsiteY29" fmla="*/ 41574 h 124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84849" h="1244454">
                        <a:moveTo>
                          <a:pt x="267061" y="41574"/>
                        </a:moveTo>
                        <a:cubicBezTo>
                          <a:pt x="496667" y="-63498"/>
                          <a:pt x="767975" y="37456"/>
                          <a:pt x="873047" y="267062"/>
                        </a:cubicBezTo>
                        <a:lnTo>
                          <a:pt x="873326" y="267880"/>
                        </a:lnTo>
                        <a:lnTo>
                          <a:pt x="881056" y="263397"/>
                        </a:lnTo>
                        <a:cubicBezTo>
                          <a:pt x="1048511" y="186766"/>
                          <a:pt x="1233393" y="200588"/>
                          <a:pt x="1377219" y="284475"/>
                        </a:cubicBezTo>
                        <a:lnTo>
                          <a:pt x="1381090" y="287278"/>
                        </a:lnTo>
                        <a:lnTo>
                          <a:pt x="1382013" y="283737"/>
                        </a:lnTo>
                        <a:lnTo>
                          <a:pt x="1388143" y="292384"/>
                        </a:lnTo>
                        <a:lnTo>
                          <a:pt x="1458120" y="343053"/>
                        </a:lnTo>
                        <a:lnTo>
                          <a:pt x="1475414" y="361911"/>
                        </a:lnTo>
                        <a:lnTo>
                          <a:pt x="1596559" y="203854"/>
                        </a:lnTo>
                        <a:cubicBezTo>
                          <a:pt x="1592834" y="285388"/>
                          <a:pt x="1589066" y="366880"/>
                          <a:pt x="1585340" y="448414"/>
                        </a:cubicBezTo>
                        <a:lnTo>
                          <a:pt x="1732745" y="338135"/>
                        </a:lnTo>
                        <a:lnTo>
                          <a:pt x="1663869" y="480375"/>
                        </a:lnTo>
                        <a:lnTo>
                          <a:pt x="1884849" y="485159"/>
                        </a:lnTo>
                        <a:lnTo>
                          <a:pt x="1689481" y="601872"/>
                        </a:lnTo>
                        <a:lnTo>
                          <a:pt x="1743879" y="681797"/>
                        </a:lnTo>
                        <a:lnTo>
                          <a:pt x="1663869" y="724977"/>
                        </a:lnTo>
                        <a:lnTo>
                          <a:pt x="1769576" y="865609"/>
                        </a:lnTo>
                        <a:lnTo>
                          <a:pt x="1611598" y="817809"/>
                        </a:lnTo>
                        <a:lnTo>
                          <a:pt x="1596191" y="871153"/>
                        </a:lnTo>
                        <a:lnTo>
                          <a:pt x="1602994" y="939184"/>
                        </a:lnTo>
                        <a:lnTo>
                          <a:pt x="1575361" y="924827"/>
                        </a:lnTo>
                        <a:lnTo>
                          <a:pt x="1541829" y="990493"/>
                        </a:lnTo>
                        <a:cubicBezTo>
                          <a:pt x="1487364" y="1076101"/>
                          <a:pt x="1407432" y="1148113"/>
                          <a:pt x="1306959" y="1194091"/>
                        </a:cubicBezTo>
                        <a:cubicBezTo>
                          <a:pt x="1039031" y="1316700"/>
                          <a:pt x="726490" y="1207752"/>
                          <a:pt x="608880" y="950748"/>
                        </a:cubicBezTo>
                        <a:lnTo>
                          <a:pt x="589416" y="892879"/>
                        </a:lnTo>
                        <a:lnTo>
                          <a:pt x="559909" y="902944"/>
                        </a:lnTo>
                        <a:cubicBezTo>
                          <a:pt x="352724" y="950871"/>
                          <a:pt x="133512" y="848465"/>
                          <a:pt x="41574" y="647560"/>
                        </a:cubicBezTo>
                        <a:cubicBezTo>
                          <a:pt x="-63498" y="417955"/>
                          <a:pt x="37456" y="146646"/>
                          <a:pt x="267061" y="41574"/>
                        </a:cubicBezTo>
                        <a:close/>
                      </a:path>
                    </a:pathLst>
                  </a:custGeom>
                  <a:solidFill>
                    <a:srgbClr val="F9D0CE"/>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79">
                    <a:extLst>
                      <a:ext uri="{FF2B5EF4-FFF2-40B4-BE49-F238E27FC236}">
                        <a16:creationId xmlns:a16="http://schemas.microsoft.com/office/drawing/2014/main" id="{5D3AC92B-C4DE-46AA-BE76-5AAA61FDD92B}"/>
                      </a:ext>
                    </a:extLst>
                  </p:cNvPr>
                  <p:cNvSpPr/>
                  <p:nvPr/>
                </p:nvSpPr>
                <p:spPr>
                  <a:xfrm>
                    <a:off x="7645471" y="2650997"/>
                    <a:ext cx="1818569" cy="1344366"/>
                  </a:xfrm>
                  <a:custGeom>
                    <a:avLst/>
                    <a:gdLst>
                      <a:gd name="connsiteX0" fmla="*/ 979820 w 1818569"/>
                      <a:gd name="connsiteY0" fmla="*/ 0 h 1344366"/>
                      <a:gd name="connsiteX1" fmla="*/ 1427731 w 1818569"/>
                      <a:gd name="connsiteY1" fmla="*/ 365058 h 1344366"/>
                      <a:gd name="connsiteX2" fmla="*/ 1435023 w 1818569"/>
                      <a:gd name="connsiteY2" fmla="*/ 437391 h 1344366"/>
                      <a:gd name="connsiteX3" fmla="*/ 1453511 w 1818569"/>
                      <a:gd name="connsiteY3" fmla="*/ 439255 h 1344366"/>
                      <a:gd name="connsiteX4" fmla="*/ 1818569 w 1818569"/>
                      <a:gd name="connsiteY4" fmla="*/ 887166 h 1344366"/>
                      <a:gd name="connsiteX5" fmla="*/ 1361369 w 1818569"/>
                      <a:gd name="connsiteY5" fmla="*/ 1344366 h 1344366"/>
                      <a:gd name="connsiteX6" fmla="*/ 913458 w 1818569"/>
                      <a:gd name="connsiteY6" fmla="*/ 979308 h 1344366"/>
                      <a:gd name="connsiteX7" fmla="*/ 906166 w 1818569"/>
                      <a:gd name="connsiteY7" fmla="*/ 906975 h 1344366"/>
                      <a:gd name="connsiteX8" fmla="*/ 887678 w 1818569"/>
                      <a:gd name="connsiteY8" fmla="*/ 905111 h 1344366"/>
                      <a:gd name="connsiteX9" fmla="*/ 583194 w 1818569"/>
                      <a:gd name="connsiteY9" fmla="*/ 684775 h 1344366"/>
                      <a:gd name="connsiteX10" fmla="*/ 566635 w 1818569"/>
                      <a:gd name="connsiteY10" fmla="*/ 649280 h 1344366"/>
                      <a:gd name="connsiteX11" fmla="*/ 522776 w 1818569"/>
                      <a:gd name="connsiteY11" fmla="*/ 653701 h 1344366"/>
                      <a:gd name="connsiteX12" fmla="*/ 397684 w 1818569"/>
                      <a:gd name="connsiteY12" fmla="*/ 615491 h 1344366"/>
                      <a:gd name="connsiteX13" fmla="*/ 376128 w 1818569"/>
                      <a:gd name="connsiteY13" fmla="*/ 597705 h 1344366"/>
                      <a:gd name="connsiteX14" fmla="*/ 345281 w 1818569"/>
                      <a:gd name="connsiteY14" fmla="*/ 596798 h 1344366"/>
                      <a:gd name="connsiteX15" fmla="*/ 376237 w 1818569"/>
                      <a:gd name="connsiteY15" fmla="*/ 651566 h 1344366"/>
                      <a:gd name="connsiteX16" fmla="*/ 333375 w 1818569"/>
                      <a:gd name="connsiteY16" fmla="*/ 634898 h 1344366"/>
                      <a:gd name="connsiteX17" fmla="*/ 340518 w 1818569"/>
                      <a:gd name="connsiteY17" fmla="*/ 696810 h 1344366"/>
                      <a:gd name="connsiteX18" fmla="*/ 319087 w 1818569"/>
                      <a:gd name="connsiteY18" fmla="*/ 720623 h 1344366"/>
                      <a:gd name="connsiteX19" fmla="*/ 302418 w 1818569"/>
                      <a:gd name="connsiteY19" fmla="*/ 653948 h 1344366"/>
                      <a:gd name="connsiteX20" fmla="*/ 252412 w 1818569"/>
                      <a:gd name="connsiteY20" fmla="*/ 661091 h 1344366"/>
                      <a:gd name="connsiteX21" fmla="*/ 226218 w 1818569"/>
                      <a:gd name="connsiteY21" fmla="*/ 730148 h 1344366"/>
                      <a:gd name="connsiteX22" fmla="*/ 214312 w 1818569"/>
                      <a:gd name="connsiteY22" fmla="*/ 670616 h 1344366"/>
                      <a:gd name="connsiteX23" fmla="*/ 166687 w 1818569"/>
                      <a:gd name="connsiteY23" fmla="*/ 694429 h 1344366"/>
                      <a:gd name="connsiteX24" fmla="*/ 185737 w 1818569"/>
                      <a:gd name="connsiteY24" fmla="*/ 649185 h 1344366"/>
                      <a:gd name="connsiteX25" fmla="*/ 166687 w 1818569"/>
                      <a:gd name="connsiteY25" fmla="*/ 632516 h 1344366"/>
                      <a:gd name="connsiteX26" fmla="*/ 88106 w 1818569"/>
                      <a:gd name="connsiteY26" fmla="*/ 668235 h 1344366"/>
                      <a:gd name="connsiteX27" fmla="*/ 59531 w 1818569"/>
                      <a:gd name="connsiteY27" fmla="*/ 620610 h 1344366"/>
                      <a:gd name="connsiteX28" fmla="*/ 4762 w 1818569"/>
                      <a:gd name="connsiteY28" fmla="*/ 644423 h 1344366"/>
                      <a:gd name="connsiteX29" fmla="*/ 0 w 1818569"/>
                      <a:gd name="connsiteY29" fmla="*/ 349148 h 1344366"/>
                      <a:gd name="connsiteX30" fmla="*/ 300526 w 1818569"/>
                      <a:gd name="connsiteY30" fmla="*/ 422610 h 1344366"/>
                      <a:gd name="connsiteX31" fmla="*/ 316623 w 1818569"/>
                      <a:gd name="connsiteY31" fmla="*/ 342878 h 1344366"/>
                      <a:gd name="connsiteX32" fmla="*/ 522776 w 1818569"/>
                      <a:gd name="connsiteY32" fmla="*/ 206231 h 1344366"/>
                      <a:gd name="connsiteX33" fmla="*/ 567866 w 1818569"/>
                      <a:gd name="connsiteY33" fmla="*/ 210776 h 1344366"/>
                      <a:gd name="connsiteX34" fmla="*/ 591693 w 1818569"/>
                      <a:gd name="connsiteY34" fmla="*/ 218173 h 1344366"/>
                      <a:gd name="connsiteX35" fmla="*/ 600702 w 1818569"/>
                      <a:gd name="connsiteY35" fmla="*/ 201575 h 1344366"/>
                      <a:gd name="connsiteX36" fmla="*/ 979820 w 1818569"/>
                      <a:gd name="connsiteY36" fmla="*/ 0 h 134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18569" h="1344366">
                        <a:moveTo>
                          <a:pt x="979820" y="0"/>
                        </a:moveTo>
                        <a:cubicBezTo>
                          <a:pt x="1200762" y="0"/>
                          <a:pt x="1385099" y="156720"/>
                          <a:pt x="1427731" y="365058"/>
                        </a:cubicBezTo>
                        <a:lnTo>
                          <a:pt x="1435023" y="437391"/>
                        </a:lnTo>
                        <a:lnTo>
                          <a:pt x="1453511" y="439255"/>
                        </a:lnTo>
                        <a:cubicBezTo>
                          <a:pt x="1661849" y="481887"/>
                          <a:pt x="1818569" y="666224"/>
                          <a:pt x="1818569" y="887166"/>
                        </a:cubicBezTo>
                        <a:cubicBezTo>
                          <a:pt x="1818569" y="1139671"/>
                          <a:pt x="1613874" y="1344366"/>
                          <a:pt x="1361369" y="1344366"/>
                        </a:cubicBezTo>
                        <a:cubicBezTo>
                          <a:pt x="1140427" y="1344366"/>
                          <a:pt x="956090" y="1187647"/>
                          <a:pt x="913458" y="979308"/>
                        </a:cubicBezTo>
                        <a:lnTo>
                          <a:pt x="906166" y="906975"/>
                        </a:lnTo>
                        <a:lnTo>
                          <a:pt x="887678" y="905111"/>
                        </a:lnTo>
                        <a:cubicBezTo>
                          <a:pt x="757467" y="878466"/>
                          <a:pt x="647419" y="796468"/>
                          <a:pt x="583194" y="684775"/>
                        </a:cubicBezTo>
                        <a:lnTo>
                          <a:pt x="566635" y="649280"/>
                        </a:lnTo>
                        <a:lnTo>
                          <a:pt x="522776" y="653701"/>
                        </a:lnTo>
                        <a:cubicBezTo>
                          <a:pt x="476439" y="653701"/>
                          <a:pt x="433392" y="639615"/>
                          <a:pt x="397684" y="615491"/>
                        </a:cubicBezTo>
                        <a:lnTo>
                          <a:pt x="376128" y="597705"/>
                        </a:lnTo>
                        <a:lnTo>
                          <a:pt x="345281" y="596798"/>
                        </a:lnTo>
                        <a:lnTo>
                          <a:pt x="376237" y="651566"/>
                        </a:lnTo>
                        <a:lnTo>
                          <a:pt x="333375" y="634898"/>
                        </a:lnTo>
                        <a:lnTo>
                          <a:pt x="340518" y="696810"/>
                        </a:lnTo>
                        <a:lnTo>
                          <a:pt x="319087" y="720623"/>
                        </a:lnTo>
                        <a:lnTo>
                          <a:pt x="302418" y="653948"/>
                        </a:lnTo>
                        <a:lnTo>
                          <a:pt x="252412" y="661091"/>
                        </a:lnTo>
                        <a:lnTo>
                          <a:pt x="226218" y="730148"/>
                        </a:lnTo>
                        <a:lnTo>
                          <a:pt x="214312" y="670616"/>
                        </a:lnTo>
                        <a:lnTo>
                          <a:pt x="166687" y="694429"/>
                        </a:lnTo>
                        <a:lnTo>
                          <a:pt x="185737" y="649185"/>
                        </a:lnTo>
                        <a:lnTo>
                          <a:pt x="166687" y="632516"/>
                        </a:lnTo>
                        <a:lnTo>
                          <a:pt x="88106" y="668235"/>
                        </a:lnTo>
                        <a:lnTo>
                          <a:pt x="59531" y="620610"/>
                        </a:lnTo>
                        <a:lnTo>
                          <a:pt x="4762" y="644423"/>
                        </a:lnTo>
                        <a:cubicBezTo>
                          <a:pt x="3175" y="545998"/>
                          <a:pt x="1587" y="447573"/>
                          <a:pt x="0" y="349148"/>
                        </a:cubicBezTo>
                        <a:lnTo>
                          <a:pt x="300526" y="422610"/>
                        </a:lnTo>
                        <a:lnTo>
                          <a:pt x="316623" y="342878"/>
                        </a:lnTo>
                        <a:cubicBezTo>
                          <a:pt x="350588" y="262577"/>
                          <a:pt x="430102" y="206231"/>
                          <a:pt x="522776" y="206231"/>
                        </a:cubicBezTo>
                        <a:cubicBezTo>
                          <a:pt x="538222" y="206231"/>
                          <a:pt x="553302" y="207796"/>
                          <a:pt x="567866" y="210776"/>
                        </a:cubicBezTo>
                        <a:lnTo>
                          <a:pt x="591693" y="218173"/>
                        </a:lnTo>
                        <a:lnTo>
                          <a:pt x="600702" y="201575"/>
                        </a:lnTo>
                        <a:cubicBezTo>
                          <a:pt x="682865" y="79959"/>
                          <a:pt x="822004" y="0"/>
                          <a:pt x="979820" y="0"/>
                        </a:cubicBezTo>
                        <a:close/>
                      </a:path>
                    </a:pathLst>
                  </a:custGeom>
                  <a:solidFill>
                    <a:srgbClr val="B35772"/>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72">
                    <a:extLst>
                      <a:ext uri="{FF2B5EF4-FFF2-40B4-BE49-F238E27FC236}">
                        <a16:creationId xmlns:a16="http://schemas.microsoft.com/office/drawing/2014/main" id="{EAC006E2-1146-41C1-93C0-485EF89AED62}"/>
                      </a:ext>
                    </a:extLst>
                  </p:cNvPr>
                  <p:cNvSpPr/>
                  <p:nvPr/>
                </p:nvSpPr>
                <p:spPr>
                  <a:xfrm>
                    <a:off x="6920460" y="675481"/>
                    <a:ext cx="2526950" cy="2014377"/>
                  </a:xfrm>
                  <a:custGeom>
                    <a:avLst/>
                    <a:gdLst>
                      <a:gd name="connsiteX0" fmla="*/ 1885230 w 2526950"/>
                      <a:gd name="connsiteY0" fmla="*/ 0 h 2014377"/>
                      <a:gd name="connsiteX1" fmla="*/ 1909043 w 2526950"/>
                      <a:gd name="connsiteY1" fmla="*/ 40482 h 2014377"/>
                      <a:gd name="connsiteX2" fmla="*/ 1949524 w 2526950"/>
                      <a:gd name="connsiteY2" fmla="*/ 38100 h 2014377"/>
                      <a:gd name="connsiteX3" fmla="*/ 1963812 w 2526950"/>
                      <a:gd name="connsiteY3" fmla="*/ 54769 h 2014377"/>
                      <a:gd name="connsiteX4" fmla="*/ 1975718 w 2526950"/>
                      <a:gd name="connsiteY4" fmla="*/ 83344 h 2014377"/>
                      <a:gd name="connsiteX5" fmla="*/ 1966193 w 2526950"/>
                      <a:gd name="connsiteY5" fmla="*/ 128588 h 2014377"/>
                      <a:gd name="connsiteX6" fmla="*/ 2042393 w 2526950"/>
                      <a:gd name="connsiteY6" fmla="*/ 121444 h 2014377"/>
                      <a:gd name="connsiteX7" fmla="*/ 2056680 w 2526950"/>
                      <a:gd name="connsiteY7" fmla="*/ 152400 h 2014377"/>
                      <a:gd name="connsiteX8" fmla="*/ 2009143 w 2526950"/>
                      <a:gd name="connsiteY8" fmla="*/ 184658 h 2014377"/>
                      <a:gd name="connsiteX9" fmla="*/ 2069750 w 2526950"/>
                      <a:gd name="connsiteY9" fmla="*/ 178548 h 2014377"/>
                      <a:gd name="connsiteX10" fmla="*/ 2526950 w 2526950"/>
                      <a:gd name="connsiteY10" fmla="*/ 635748 h 2014377"/>
                      <a:gd name="connsiteX11" fmla="*/ 2393040 w 2526950"/>
                      <a:gd name="connsiteY11" fmla="*/ 959037 h 2014377"/>
                      <a:gd name="connsiteX12" fmla="*/ 2377778 w 2526950"/>
                      <a:gd name="connsiteY12" fmla="*/ 971629 h 2014377"/>
                      <a:gd name="connsiteX13" fmla="*/ 2381693 w 2526950"/>
                      <a:gd name="connsiteY13" fmla="*/ 1049166 h 2014377"/>
                      <a:gd name="connsiteX14" fmla="*/ 1416482 w 2526950"/>
                      <a:gd name="connsiteY14" fmla="*/ 2014377 h 2014377"/>
                      <a:gd name="connsiteX15" fmla="*/ 527122 w 2526950"/>
                      <a:gd name="connsiteY15" fmla="*/ 1424870 h 2014377"/>
                      <a:gd name="connsiteX16" fmla="*/ 488723 w 2526950"/>
                      <a:gd name="connsiteY16" fmla="*/ 1301169 h 2014377"/>
                      <a:gd name="connsiteX17" fmla="*/ 457200 w 2526950"/>
                      <a:gd name="connsiteY17" fmla="*/ 1304347 h 2014377"/>
                      <a:gd name="connsiteX18" fmla="*/ 0 w 2526950"/>
                      <a:gd name="connsiteY18" fmla="*/ 847147 h 2014377"/>
                      <a:gd name="connsiteX19" fmla="*/ 457200 w 2526950"/>
                      <a:gd name="connsiteY19" fmla="*/ 389947 h 2014377"/>
                      <a:gd name="connsiteX20" fmla="*/ 635163 w 2526950"/>
                      <a:gd name="connsiteY20" fmla="*/ 425876 h 2014377"/>
                      <a:gd name="connsiteX21" fmla="*/ 669665 w 2526950"/>
                      <a:gd name="connsiteY21" fmla="*/ 444603 h 2014377"/>
                      <a:gd name="connsiteX22" fmla="*/ 733975 w 2526950"/>
                      <a:gd name="connsiteY22" fmla="*/ 366659 h 2014377"/>
                      <a:gd name="connsiteX23" fmla="*/ 1416482 w 2526950"/>
                      <a:gd name="connsiteY23" fmla="*/ 83955 h 2014377"/>
                      <a:gd name="connsiteX24" fmla="*/ 1515169 w 2526950"/>
                      <a:gd name="connsiteY24" fmla="*/ 88938 h 2014377"/>
                      <a:gd name="connsiteX25" fmla="*/ 1589955 w 2526950"/>
                      <a:gd name="connsiteY25" fmla="*/ 100352 h 2014377"/>
                      <a:gd name="connsiteX26" fmla="*/ 1589955 w 2526950"/>
                      <a:gd name="connsiteY26" fmla="*/ 54769 h 2014377"/>
                      <a:gd name="connsiteX27" fmla="*/ 1620912 w 2526950"/>
                      <a:gd name="connsiteY27" fmla="*/ 50007 h 2014377"/>
                      <a:gd name="connsiteX28" fmla="*/ 1630437 w 2526950"/>
                      <a:gd name="connsiteY28" fmla="*/ 78582 h 2014377"/>
                      <a:gd name="connsiteX29" fmla="*/ 1680443 w 2526950"/>
                      <a:gd name="connsiteY29" fmla="*/ 90488 h 2014377"/>
                      <a:gd name="connsiteX30" fmla="*/ 1682824 w 2526950"/>
                      <a:gd name="connsiteY30" fmla="*/ 35719 h 2014377"/>
                      <a:gd name="connsiteX31" fmla="*/ 1706637 w 2526950"/>
                      <a:gd name="connsiteY31" fmla="*/ 50007 h 2014377"/>
                      <a:gd name="connsiteX32" fmla="*/ 1711399 w 2526950"/>
                      <a:gd name="connsiteY32" fmla="*/ 7144 h 2014377"/>
                      <a:gd name="connsiteX33" fmla="*/ 1739974 w 2526950"/>
                      <a:gd name="connsiteY33" fmla="*/ 50007 h 2014377"/>
                      <a:gd name="connsiteX34" fmla="*/ 1782837 w 2526950"/>
                      <a:gd name="connsiteY34" fmla="*/ 14288 h 2014377"/>
                      <a:gd name="connsiteX35" fmla="*/ 1785218 w 2526950"/>
                      <a:gd name="connsiteY35" fmla="*/ 95250 h 2014377"/>
                      <a:gd name="connsiteX36" fmla="*/ 1859037 w 2526950"/>
                      <a:gd name="connsiteY36" fmla="*/ 95250 h 2014377"/>
                      <a:gd name="connsiteX37" fmla="*/ 1854274 w 2526950"/>
                      <a:gd name="connsiteY37" fmla="*/ 45244 h 2014377"/>
                      <a:gd name="connsiteX38" fmla="*/ 1880468 w 2526950"/>
                      <a:gd name="connsiteY38" fmla="*/ 35719 h 201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26950" h="2014377">
                        <a:moveTo>
                          <a:pt x="1885230" y="0"/>
                        </a:moveTo>
                        <a:lnTo>
                          <a:pt x="1909043" y="40482"/>
                        </a:lnTo>
                        <a:lnTo>
                          <a:pt x="1949524" y="38100"/>
                        </a:lnTo>
                        <a:lnTo>
                          <a:pt x="1963812" y="54769"/>
                        </a:lnTo>
                        <a:lnTo>
                          <a:pt x="1975718" y="83344"/>
                        </a:lnTo>
                        <a:lnTo>
                          <a:pt x="1966193" y="128588"/>
                        </a:lnTo>
                        <a:lnTo>
                          <a:pt x="2042393" y="121444"/>
                        </a:lnTo>
                        <a:lnTo>
                          <a:pt x="2056680" y="152400"/>
                        </a:lnTo>
                        <a:lnTo>
                          <a:pt x="2009143" y="184658"/>
                        </a:lnTo>
                        <a:lnTo>
                          <a:pt x="2069750" y="178548"/>
                        </a:lnTo>
                        <a:cubicBezTo>
                          <a:pt x="2322255" y="178548"/>
                          <a:pt x="2526950" y="383243"/>
                          <a:pt x="2526950" y="635748"/>
                        </a:cubicBezTo>
                        <a:cubicBezTo>
                          <a:pt x="2526950" y="762001"/>
                          <a:pt x="2475776" y="876301"/>
                          <a:pt x="2393040" y="959037"/>
                        </a:cubicBezTo>
                        <a:lnTo>
                          <a:pt x="2377778" y="971629"/>
                        </a:lnTo>
                        <a:lnTo>
                          <a:pt x="2381693" y="1049166"/>
                        </a:lnTo>
                        <a:cubicBezTo>
                          <a:pt x="2381693" y="1582237"/>
                          <a:pt x="1949553" y="2014377"/>
                          <a:pt x="1416482" y="2014377"/>
                        </a:cubicBezTo>
                        <a:cubicBezTo>
                          <a:pt x="1016679" y="2014377"/>
                          <a:pt x="673649" y="1771298"/>
                          <a:pt x="527122" y="1424870"/>
                        </a:cubicBezTo>
                        <a:lnTo>
                          <a:pt x="488723" y="1301169"/>
                        </a:lnTo>
                        <a:lnTo>
                          <a:pt x="457200" y="1304347"/>
                        </a:lnTo>
                        <a:cubicBezTo>
                          <a:pt x="204695" y="1304347"/>
                          <a:pt x="0" y="1099652"/>
                          <a:pt x="0" y="847147"/>
                        </a:cubicBezTo>
                        <a:cubicBezTo>
                          <a:pt x="0" y="594642"/>
                          <a:pt x="204695" y="389947"/>
                          <a:pt x="457200" y="389947"/>
                        </a:cubicBezTo>
                        <a:cubicBezTo>
                          <a:pt x="520326" y="389947"/>
                          <a:pt x="580464" y="402741"/>
                          <a:pt x="635163" y="425876"/>
                        </a:cubicBezTo>
                        <a:lnTo>
                          <a:pt x="669665" y="444603"/>
                        </a:lnTo>
                        <a:lnTo>
                          <a:pt x="733975" y="366659"/>
                        </a:lnTo>
                        <a:cubicBezTo>
                          <a:pt x="908644" y="191990"/>
                          <a:pt x="1149946" y="83955"/>
                          <a:pt x="1416482" y="83955"/>
                        </a:cubicBezTo>
                        <a:cubicBezTo>
                          <a:pt x="1449799" y="83955"/>
                          <a:pt x="1482721" y="85643"/>
                          <a:pt x="1515169" y="88938"/>
                        </a:cubicBezTo>
                        <a:lnTo>
                          <a:pt x="1589955" y="100352"/>
                        </a:lnTo>
                        <a:lnTo>
                          <a:pt x="1589955" y="54769"/>
                        </a:lnTo>
                        <a:lnTo>
                          <a:pt x="1620912" y="50007"/>
                        </a:lnTo>
                        <a:lnTo>
                          <a:pt x="1630437" y="78582"/>
                        </a:lnTo>
                        <a:lnTo>
                          <a:pt x="1680443" y="90488"/>
                        </a:lnTo>
                        <a:cubicBezTo>
                          <a:pt x="1681237" y="72232"/>
                          <a:pt x="1682030" y="53975"/>
                          <a:pt x="1682824" y="35719"/>
                        </a:cubicBezTo>
                        <a:lnTo>
                          <a:pt x="1706637" y="50007"/>
                        </a:lnTo>
                        <a:lnTo>
                          <a:pt x="1711399" y="7144"/>
                        </a:lnTo>
                        <a:lnTo>
                          <a:pt x="1739974" y="50007"/>
                        </a:lnTo>
                        <a:lnTo>
                          <a:pt x="1782837" y="14288"/>
                        </a:lnTo>
                        <a:cubicBezTo>
                          <a:pt x="1783631" y="41275"/>
                          <a:pt x="1784424" y="68263"/>
                          <a:pt x="1785218" y="95250"/>
                        </a:cubicBezTo>
                        <a:lnTo>
                          <a:pt x="1859037" y="95250"/>
                        </a:lnTo>
                        <a:lnTo>
                          <a:pt x="1854274" y="45244"/>
                        </a:lnTo>
                        <a:lnTo>
                          <a:pt x="1880468" y="35719"/>
                        </a:lnTo>
                        <a:close/>
                      </a:path>
                    </a:pathLst>
                  </a:custGeom>
                  <a:solidFill>
                    <a:srgbClr val="F8B5B5"/>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71F3508-1505-48C1-A4D6-557B0D36382E}"/>
                      </a:ext>
                    </a:extLst>
                  </p:cNvPr>
                  <p:cNvSpPr/>
                  <p:nvPr/>
                </p:nvSpPr>
                <p:spPr>
                  <a:xfrm>
                    <a:off x="8524565" y="3330431"/>
                    <a:ext cx="278750" cy="278750"/>
                  </a:xfrm>
                  <a:prstGeom prst="ellipse">
                    <a:avLst/>
                  </a:prstGeom>
                  <a:solidFill>
                    <a:srgbClr val="FDCBD3"/>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7B2BEA3-ED9E-4532-9841-0A4198E45FAB}"/>
                      </a:ext>
                    </a:extLst>
                  </p:cNvPr>
                  <p:cNvGrpSpPr/>
                  <p:nvPr/>
                </p:nvGrpSpPr>
                <p:grpSpPr>
                  <a:xfrm>
                    <a:off x="8175423" y="3232295"/>
                    <a:ext cx="367582" cy="378152"/>
                    <a:chOff x="10384238" y="3010295"/>
                    <a:chExt cx="367582" cy="378152"/>
                  </a:xfrm>
                </p:grpSpPr>
                <p:sp>
                  <p:nvSpPr>
                    <p:cNvPr id="48" name="Oval 47">
                      <a:extLst>
                        <a:ext uri="{FF2B5EF4-FFF2-40B4-BE49-F238E27FC236}">
                          <a16:creationId xmlns:a16="http://schemas.microsoft.com/office/drawing/2014/main" id="{AA5ED134-E130-4D9D-83B5-5BE7A87F67FF}"/>
                        </a:ext>
                      </a:extLst>
                    </p:cNvPr>
                    <p:cNvSpPr/>
                    <p:nvPr/>
                  </p:nvSpPr>
                  <p:spPr>
                    <a:xfrm>
                      <a:off x="10416998" y="3010295"/>
                      <a:ext cx="334822" cy="334822"/>
                    </a:xfrm>
                    <a:prstGeom prst="ellipse">
                      <a:avLst/>
                    </a:prstGeom>
                    <a:solidFill>
                      <a:srgbClr val="FDCBD3"/>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7FB5B36-66C2-4C5B-8908-02A635FE1B3E}"/>
                        </a:ext>
                      </a:extLst>
                    </p:cNvPr>
                    <p:cNvSpPr/>
                    <p:nvPr/>
                  </p:nvSpPr>
                  <p:spPr>
                    <a:xfrm>
                      <a:off x="10384238" y="3190327"/>
                      <a:ext cx="198120" cy="198120"/>
                    </a:xfrm>
                    <a:prstGeom prst="ellipse">
                      <a:avLst/>
                    </a:prstGeom>
                    <a:solidFill>
                      <a:srgbClr val="FDCBD3"/>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Oval 40">
                    <a:extLst>
                      <a:ext uri="{FF2B5EF4-FFF2-40B4-BE49-F238E27FC236}">
                        <a16:creationId xmlns:a16="http://schemas.microsoft.com/office/drawing/2014/main" id="{AACCEC3A-DB3F-449D-80E9-1EBF60E0418E}"/>
                      </a:ext>
                    </a:extLst>
                  </p:cNvPr>
                  <p:cNvSpPr/>
                  <p:nvPr/>
                </p:nvSpPr>
                <p:spPr>
                  <a:xfrm>
                    <a:off x="8168788" y="3612828"/>
                    <a:ext cx="380852" cy="380852"/>
                  </a:xfrm>
                  <a:prstGeom prst="ellipse">
                    <a:avLst/>
                  </a:prstGeom>
                  <a:solidFill>
                    <a:srgbClr val="FDCBD3"/>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9B33C52E-C058-4CE0-9985-11CDFF496998}"/>
                      </a:ext>
                    </a:extLst>
                  </p:cNvPr>
                  <p:cNvGrpSpPr/>
                  <p:nvPr/>
                </p:nvGrpSpPr>
                <p:grpSpPr>
                  <a:xfrm rot="21126894">
                    <a:off x="8382598" y="3758436"/>
                    <a:ext cx="801615" cy="700758"/>
                    <a:chOff x="6826080" y="3428121"/>
                    <a:chExt cx="801615" cy="700758"/>
                  </a:xfrm>
                </p:grpSpPr>
                <p:sp>
                  <p:nvSpPr>
                    <p:cNvPr id="46" name="Freeform: Shape 29">
                      <a:extLst>
                        <a:ext uri="{FF2B5EF4-FFF2-40B4-BE49-F238E27FC236}">
                          <a16:creationId xmlns:a16="http://schemas.microsoft.com/office/drawing/2014/main" id="{F28E2ABE-CA2A-4140-BFDE-EE1B6483018B}"/>
                        </a:ext>
                      </a:extLst>
                    </p:cNvPr>
                    <p:cNvSpPr/>
                    <p:nvPr/>
                  </p:nvSpPr>
                  <p:spPr>
                    <a:xfrm>
                      <a:off x="6826080" y="3587751"/>
                      <a:ext cx="786298" cy="541128"/>
                    </a:xfrm>
                    <a:custGeom>
                      <a:avLst/>
                      <a:gdLst>
                        <a:gd name="connsiteX0" fmla="*/ 231775 w 746125"/>
                        <a:gd name="connsiteY0" fmla="*/ 279400 h 396875"/>
                        <a:gd name="connsiteX1" fmla="*/ 492125 w 746125"/>
                        <a:gd name="connsiteY1" fmla="*/ 396875 h 396875"/>
                        <a:gd name="connsiteX2" fmla="*/ 746125 w 746125"/>
                        <a:gd name="connsiteY2" fmla="*/ 381000 h 396875"/>
                        <a:gd name="connsiteX3" fmla="*/ 123825 w 746125"/>
                        <a:gd name="connsiteY3" fmla="*/ 0 h 396875"/>
                        <a:gd name="connsiteX4" fmla="*/ 0 w 746125"/>
                        <a:gd name="connsiteY4" fmla="*/ 130175 h 396875"/>
                        <a:gd name="connsiteX5" fmla="*/ 79375 w 746125"/>
                        <a:gd name="connsiteY5" fmla="*/ 301625 h 396875"/>
                        <a:gd name="connsiteX6" fmla="*/ 231775 w 746125"/>
                        <a:gd name="connsiteY6" fmla="*/ 279400 h 396875"/>
                        <a:gd name="connsiteX0" fmla="*/ 231775 w 746125"/>
                        <a:gd name="connsiteY0" fmla="*/ 279400 h 396875"/>
                        <a:gd name="connsiteX1" fmla="*/ 492125 w 746125"/>
                        <a:gd name="connsiteY1" fmla="*/ 396875 h 396875"/>
                        <a:gd name="connsiteX2" fmla="*/ 746125 w 746125"/>
                        <a:gd name="connsiteY2" fmla="*/ 381000 h 396875"/>
                        <a:gd name="connsiteX3" fmla="*/ 123825 w 746125"/>
                        <a:gd name="connsiteY3" fmla="*/ 0 h 396875"/>
                        <a:gd name="connsiteX4" fmla="*/ 0 w 746125"/>
                        <a:gd name="connsiteY4" fmla="*/ 130175 h 396875"/>
                        <a:gd name="connsiteX5" fmla="*/ 79375 w 746125"/>
                        <a:gd name="connsiteY5" fmla="*/ 301625 h 396875"/>
                        <a:gd name="connsiteX6" fmla="*/ 231775 w 746125"/>
                        <a:gd name="connsiteY6" fmla="*/ 279400 h 396875"/>
                        <a:gd name="connsiteX0" fmla="*/ 235121 w 749471"/>
                        <a:gd name="connsiteY0" fmla="*/ 279400 h 396875"/>
                        <a:gd name="connsiteX1" fmla="*/ 495471 w 749471"/>
                        <a:gd name="connsiteY1" fmla="*/ 396875 h 396875"/>
                        <a:gd name="connsiteX2" fmla="*/ 749471 w 749471"/>
                        <a:gd name="connsiteY2" fmla="*/ 381000 h 396875"/>
                        <a:gd name="connsiteX3" fmla="*/ 127171 w 749471"/>
                        <a:gd name="connsiteY3" fmla="*/ 0 h 396875"/>
                        <a:gd name="connsiteX4" fmla="*/ 3346 w 749471"/>
                        <a:gd name="connsiteY4" fmla="*/ 130175 h 396875"/>
                        <a:gd name="connsiteX5" fmla="*/ 82721 w 749471"/>
                        <a:gd name="connsiteY5" fmla="*/ 301625 h 396875"/>
                        <a:gd name="connsiteX6" fmla="*/ 235121 w 749471"/>
                        <a:gd name="connsiteY6" fmla="*/ 279400 h 396875"/>
                        <a:gd name="connsiteX0" fmla="*/ 235121 w 749471"/>
                        <a:gd name="connsiteY0" fmla="*/ 279400 h 396875"/>
                        <a:gd name="connsiteX1" fmla="*/ 495471 w 749471"/>
                        <a:gd name="connsiteY1" fmla="*/ 396875 h 396875"/>
                        <a:gd name="connsiteX2" fmla="*/ 749471 w 749471"/>
                        <a:gd name="connsiteY2" fmla="*/ 381000 h 396875"/>
                        <a:gd name="connsiteX3" fmla="*/ 127171 w 749471"/>
                        <a:gd name="connsiteY3" fmla="*/ 0 h 396875"/>
                        <a:gd name="connsiteX4" fmla="*/ 3346 w 749471"/>
                        <a:gd name="connsiteY4" fmla="*/ 130175 h 396875"/>
                        <a:gd name="connsiteX5" fmla="*/ 82721 w 749471"/>
                        <a:gd name="connsiteY5" fmla="*/ 301625 h 396875"/>
                        <a:gd name="connsiteX6" fmla="*/ 235121 w 749471"/>
                        <a:gd name="connsiteY6" fmla="*/ 279400 h 396875"/>
                        <a:gd name="connsiteX0" fmla="*/ 235121 w 749471"/>
                        <a:gd name="connsiteY0" fmla="*/ 279400 h 396875"/>
                        <a:gd name="connsiteX1" fmla="*/ 495471 w 749471"/>
                        <a:gd name="connsiteY1" fmla="*/ 396875 h 396875"/>
                        <a:gd name="connsiteX2" fmla="*/ 749471 w 749471"/>
                        <a:gd name="connsiteY2" fmla="*/ 381000 h 396875"/>
                        <a:gd name="connsiteX3" fmla="*/ 127171 w 749471"/>
                        <a:gd name="connsiteY3" fmla="*/ 0 h 396875"/>
                        <a:gd name="connsiteX4" fmla="*/ 3346 w 749471"/>
                        <a:gd name="connsiteY4" fmla="*/ 130175 h 396875"/>
                        <a:gd name="connsiteX5" fmla="*/ 82721 w 749471"/>
                        <a:gd name="connsiteY5" fmla="*/ 301625 h 396875"/>
                        <a:gd name="connsiteX6" fmla="*/ 235121 w 749471"/>
                        <a:gd name="connsiteY6" fmla="*/ 279400 h 396875"/>
                        <a:gd name="connsiteX0" fmla="*/ 235121 w 749471"/>
                        <a:gd name="connsiteY0" fmla="*/ 279400 h 402251"/>
                        <a:gd name="connsiteX1" fmla="*/ 495471 w 749471"/>
                        <a:gd name="connsiteY1" fmla="*/ 396875 h 402251"/>
                        <a:gd name="connsiteX2" fmla="*/ 749471 w 749471"/>
                        <a:gd name="connsiteY2" fmla="*/ 381000 h 402251"/>
                        <a:gd name="connsiteX3" fmla="*/ 127171 w 749471"/>
                        <a:gd name="connsiteY3" fmla="*/ 0 h 402251"/>
                        <a:gd name="connsiteX4" fmla="*/ 3346 w 749471"/>
                        <a:gd name="connsiteY4" fmla="*/ 130175 h 402251"/>
                        <a:gd name="connsiteX5" fmla="*/ 82721 w 749471"/>
                        <a:gd name="connsiteY5" fmla="*/ 301625 h 402251"/>
                        <a:gd name="connsiteX6" fmla="*/ 235121 w 749471"/>
                        <a:gd name="connsiteY6" fmla="*/ 279400 h 402251"/>
                        <a:gd name="connsiteX0" fmla="*/ 235121 w 749471"/>
                        <a:gd name="connsiteY0" fmla="*/ 279400 h 402933"/>
                        <a:gd name="connsiteX1" fmla="*/ 495471 w 749471"/>
                        <a:gd name="connsiteY1" fmla="*/ 396875 h 402933"/>
                        <a:gd name="connsiteX2" fmla="*/ 749471 w 749471"/>
                        <a:gd name="connsiteY2" fmla="*/ 381000 h 402933"/>
                        <a:gd name="connsiteX3" fmla="*/ 127171 w 749471"/>
                        <a:gd name="connsiteY3" fmla="*/ 0 h 402933"/>
                        <a:gd name="connsiteX4" fmla="*/ 3346 w 749471"/>
                        <a:gd name="connsiteY4" fmla="*/ 130175 h 402933"/>
                        <a:gd name="connsiteX5" fmla="*/ 82721 w 749471"/>
                        <a:gd name="connsiteY5" fmla="*/ 301625 h 402933"/>
                        <a:gd name="connsiteX6" fmla="*/ 235121 w 749471"/>
                        <a:gd name="connsiteY6" fmla="*/ 279400 h 402933"/>
                        <a:gd name="connsiteX0" fmla="*/ 235121 w 790270"/>
                        <a:gd name="connsiteY0" fmla="*/ 279400 h 458390"/>
                        <a:gd name="connsiteX1" fmla="*/ 495471 w 790270"/>
                        <a:gd name="connsiteY1" fmla="*/ 396875 h 458390"/>
                        <a:gd name="connsiteX2" fmla="*/ 749471 w 790270"/>
                        <a:gd name="connsiteY2" fmla="*/ 381000 h 458390"/>
                        <a:gd name="connsiteX3" fmla="*/ 127171 w 790270"/>
                        <a:gd name="connsiteY3" fmla="*/ 0 h 458390"/>
                        <a:gd name="connsiteX4" fmla="*/ 3346 w 790270"/>
                        <a:gd name="connsiteY4" fmla="*/ 130175 h 458390"/>
                        <a:gd name="connsiteX5" fmla="*/ 82721 w 790270"/>
                        <a:gd name="connsiteY5" fmla="*/ 301625 h 458390"/>
                        <a:gd name="connsiteX6" fmla="*/ 235121 w 790270"/>
                        <a:gd name="connsiteY6" fmla="*/ 279400 h 458390"/>
                        <a:gd name="connsiteX0" fmla="*/ 235121 w 786298"/>
                        <a:gd name="connsiteY0" fmla="*/ 279400 h 541128"/>
                        <a:gd name="connsiteX1" fmla="*/ 495471 w 786298"/>
                        <a:gd name="connsiteY1" fmla="*/ 396875 h 541128"/>
                        <a:gd name="connsiteX2" fmla="*/ 749471 w 786298"/>
                        <a:gd name="connsiteY2" fmla="*/ 381000 h 541128"/>
                        <a:gd name="connsiteX3" fmla="*/ 127171 w 786298"/>
                        <a:gd name="connsiteY3" fmla="*/ 0 h 541128"/>
                        <a:gd name="connsiteX4" fmla="*/ 3346 w 786298"/>
                        <a:gd name="connsiteY4" fmla="*/ 130175 h 541128"/>
                        <a:gd name="connsiteX5" fmla="*/ 82721 w 786298"/>
                        <a:gd name="connsiteY5" fmla="*/ 301625 h 541128"/>
                        <a:gd name="connsiteX6" fmla="*/ 235121 w 786298"/>
                        <a:gd name="connsiteY6" fmla="*/ 279400 h 5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298" h="541128">
                          <a:moveTo>
                            <a:pt x="235121" y="279400"/>
                          </a:moveTo>
                          <a:cubicBezTo>
                            <a:pt x="261579" y="334433"/>
                            <a:pt x="310263" y="427567"/>
                            <a:pt x="495471" y="396875"/>
                          </a:cubicBezTo>
                          <a:cubicBezTo>
                            <a:pt x="529338" y="629708"/>
                            <a:pt x="902929" y="548217"/>
                            <a:pt x="749471" y="381000"/>
                          </a:cubicBezTo>
                          <a:lnTo>
                            <a:pt x="127171" y="0"/>
                          </a:lnTo>
                          <a:lnTo>
                            <a:pt x="3346" y="130175"/>
                          </a:lnTo>
                          <a:cubicBezTo>
                            <a:pt x="-8296" y="184150"/>
                            <a:pt x="8638" y="260350"/>
                            <a:pt x="82721" y="301625"/>
                          </a:cubicBezTo>
                          <a:cubicBezTo>
                            <a:pt x="133521" y="319617"/>
                            <a:pt x="193846" y="321733"/>
                            <a:pt x="235121" y="279400"/>
                          </a:cubicBezTo>
                          <a:close/>
                        </a:path>
                      </a:pathLst>
                    </a:custGeom>
                    <a:solidFill>
                      <a:srgbClr val="F7ADB5"/>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30">
                      <a:extLst>
                        <a:ext uri="{FF2B5EF4-FFF2-40B4-BE49-F238E27FC236}">
                          <a16:creationId xmlns:a16="http://schemas.microsoft.com/office/drawing/2014/main" id="{82C4CE27-DB6D-424F-BDBD-21B90C082D8A}"/>
                        </a:ext>
                      </a:extLst>
                    </p:cNvPr>
                    <p:cNvSpPr/>
                    <p:nvPr/>
                  </p:nvSpPr>
                  <p:spPr>
                    <a:xfrm>
                      <a:off x="6848476" y="3428121"/>
                      <a:ext cx="779219" cy="625508"/>
                    </a:xfrm>
                    <a:custGeom>
                      <a:avLst/>
                      <a:gdLst>
                        <a:gd name="connsiteX0" fmla="*/ 0 w 752475"/>
                        <a:gd name="connsiteY0" fmla="*/ 276225 h 622300"/>
                        <a:gd name="connsiteX1" fmla="*/ 190500 w 752475"/>
                        <a:gd name="connsiteY1" fmla="*/ 168275 h 622300"/>
                        <a:gd name="connsiteX2" fmla="*/ 269875 w 752475"/>
                        <a:gd name="connsiteY2" fmla="*/ 31750 h 622300"/>
                        <a:gd name="connsiteX3" fmla="*/ 514350 w 752475"/>
                        <a:gd name="connsiteY3" fmla="*/ 0 h 622300"/>
                        <a:gd name="connsiteX4" fmla="*/ 695325 w 752475"/>
                        <a:gd name="connsiteY4" fmla="*/ 295275 h 622300"/>
                        <a:gd name="connsiteX5" fmla="*/ 733425 w 752475"/>
                        <a:gd name="connsiteY5" fmla="*/ 514350 h 622300"/>
                        <a:gd name="connsiteX6" fmla="*/ 752475 w 752475"/>
                        <a:gd name="connsiteY6" fmla="*/ 622300 h 622300"/>
                        <a:gd name="connsiteX7" fmla="*/ 0 w 752475"/>
                        <a:gd name="connsiteY7" fmla="*/ 276225 h 622300"/>
                        <a:gd name="connsiteX0" fmla="*/ 0 w 752475"/>
                        <a:gd name="connsiteY0" fmla="*/ 276225 h 622300"/>
                        <a:gd name="connsiteX1" fmla="*/ 190500 w 752475"/>
                        <a:gd name="connsiteY1" fmla="*/ 168275 h 622300"/>
                        <a:gd name="connsiteX2" fmla="*/ 269875 w 752475"/>
                        <a:gd name="connsiteY2" fmla="*/ 31750 h 622300"/>
                        <a:gd name="connsiteX3" fmla="*/ 514350 w 752475"/>
                        <a:gd name="connsiteY3" fmla="*/ 0 h 622300"/>
                        <a:gd name="connsiteX4" fmla="*/ 695325 w 752475"/>
                        <a:gd name="connsiteY4" fmla="*/ 295275 h 622300"/>
                        <a:gd name="connsiteX5" fmla="*/ 733425 w 752475"/>
                        <a:gd name="connsiteY5" fmla="*/ 514350 h 622300"/>
                        <a:gd name="connsiteX6" fmla="*/ 752475 w 752475"/>
                        <a:gd name="connsiteY6" fmla="*/ 622300 h 622300"/>
                        <a:gd name="connsiteX7" fmla="*/ 0 w 752475"/>
                        <a:gd name="connsiteY7" fmla="*/ 276225 h 622300"/>
                        <a:gd name="connsiteX0" fmla="*/ 0 w 752475"/>
                        <a:gd name="connsiteY0" fmla="*/ 276225 h 622300"/>
                        <a:gd name="connsiteX1" fmla="*/ 190500 w 752475"/>
                        <a:gd name="connsiteY1" fmla="*/ 168275 h 622300"/>
                        <a:gd name="connsiteX2" fmla="*/ 269875 w 752475"/>
                        <a:gd name="connsiteY2" fmla="*/ 31750 h 622300"/>
                        <a:gd name="connsiteX3" fmla="*/ 514350 w 752475"/>
                        <a:gd name="connsiteY3" fmla="*/ 0 h 622300"/>
                        <a:gd name="connsiteX4" fmla="*/ 695325 w 752475"/>
                        <a:gd name="connsiteY4" fmla="*/ 295275 h 622300"/>
                        <a:gd name="connsiteX5" fmla="*/ 733425 w 752475"/>
                        <a:gd name="connsiteY5" fmla="*/ 514350 h 622300"/>
                        <a:gd name="connsiteX6" fmla="*/ 752475 w 752475"/>
                        <a:gd name="connsiteY6" fmla="*/ 622300 h 622300"/>
                        <a:gd name="connsiteX7" fmla="*/ 0 w 752475"/>
                        <a:gd name="connsiteY7" fmla="*/ 276225 h 622300"/>
                        <a:gd name="connsiteX0" fmla="*/ 0 w 752475"/>
                        <a:gd name="connsiteY0" fmla="*/ 276225 h 622300"/>
                        <a:gd name="connsiteX1" fmla="*/ 190500 w 752475"/>
                        <a:gd name="connsiteY1" fmla="*/ 168275 h 622300"/>
                        <a:gd name="connsiteX2" fmla="*/ 269875 w 752475"/>
                        <a:gd name="connsiteY2" fmla="*/ 31750 h 622300"/>
                        <a:gd name="connsiteX3" fmla="*/ 514350 w 752475"/>
                        <a:gd name="connsiteY3" fmla="*/ 0 h 622300"/>
                        <a:gd name="connsiteX4" fmla="*/ 695325 w 752475"/>
                        <a:gd name="connsiteY4" fmla="*/ 295275 h 622300"/>
                        <a:gd name="connsiteX5" fmla="*/ 733425 w 752475"/>
                        <a:gd name="connsiteY5" fmla="*/ 514350 h 622300"/>
                        <a:gd name="connsiteX6" fmla="*/ 752475 w 752475"/>
                        <a:gd name="connsiteY6" fmla="*/ 622300 h 622300"/>
                        <a:gd name="connsiteX7" fmla="*/ 0 w 752475"/>
                        <a:gd name="connsiteY7" fmla="*/ 276225 h 622300"/>
                        <a:gd name="connsiteX0" fmla="*/ 0 w 752475"/>
                        <a:gd name="connsiteY0" fmla="*/ 276225 h 622300"/>
                        <a:gd name="connsiteX1" fmla="*/ 190500 w 752475"/>
                        <a:gd name="connsiteY1" fmla="*/ 168275 h 622300"/>
                        <a:gd name="connsiteX2" fmla="*/ 269875 w 752475"/>
                        <a:gd name="connsiteY2" fmla="*/ 31750 h 622300"/>
                        <a:gd name="connsiteX3" fmla="*/ 514350 w 752475"/>
                        <a:gd name="connsiteY3" fmla="*/ 0 h 622300"/>
                        <a:gd name="connsiteX4" fmla="*/ 695325 w 752475"/>
                        <a:gd name="connsiteY4" fmla="*/ 295275 h 622300"/>
                        <a:gd name="connsiteX5" fmla="*/ 733425 w 752475"/>
                        <a:gd name="connsiteY5" fmla="*/ 514350 h 622300"/>
                        <a:gd name="connsiteX6" fmla="*/ 752475 w 752475"/>
                        <a:gd name="connsiteY6" fmla="*/ 622300 h 622300"/>
                        <a:gd name="connsiteX7" fmla="*/ 0 w 752475"/>
                        <a:gd name="connsiteY7" fmla="*/ 276225 h 622300"/>
                        <a:gd name="connsiteX0" fmla="*/ 0 w 752475"/>
                        <a:gd name="connsiteY0" fmla="*/ 297810 h 643885"/>
                        <a:gd name="connsiteX1" fmla="*/ 190500 w 752475"/>
                        <a:gd name="connsiteY1" fmla="*/ 189860 h 643885"/>
                        <a:gd name="connsiteX2" fmla="*/ 269875 w 752475"/>
                        <a:gd name="connsiteY2" fmla="*/ 53335 h 643885"/>
                        <a:gd name="connsiteX3" fmla="*/ 514350 w 752475"/>
                        <a:gd name="connsiteY3" fmla="*/ 21585 h 643885"/>
                        <a:gd name="connsiteX4" fmla="*/ 695325 w 752475"/>
                        <a:gd name="connsiteY4" fmla="*/ 316860 h 643885"/>
                        <a:gd name="connsiteX5" fmla="*/ 733425 w 752475"/>
                        <a:gd name="connsiteY5" fmla="*/ 535935 h 643885"/>
                        <a:gd name="connsiteX6" fmla="*/ 752475 w 752475"/>
                        <a:gd name="connsiteY6" fmla="*/ 643885 h 643885"/>
                        <a:gd name="connsiteX7" fmla="*/ 0 w 752475"/>
                        <a:gd name="connsiteY7" fmla="*/ 297810 h 643885"/>
                        <a:gd name="connsiteX0" fmla="*/ 0 w 752475"/>
                        <a:gd name="connsiteY0" fmla="*/ 278343 h 624418"/>
                        <a:gd name="connsiteX1" fmla="*/ 190500 w 752475"/>
                        <a:gd name="connsiteY1" fmla="*/ 170393 h 624418"/>
                        <a:gd name="connsiteX2" fmla="*/ 514350 w 752475"/>
                        <a:gd name="connsiteY2" fmla="*/ 2118 h 624418"/>
                        <a:gd name="connsiteX3" fmla="*/ 695325 w 752475"/>
                        <a:gd name="connsiteY3" fmla="*/ 297393 h 624418"/>
                        <a:gd name="connsiteX4" fmla="*/ 733425 w 752475"/>
                        <a:gd name="connsiteY4" fmla="*/ 516468 h 624418"/>
                        <a:gd name="connsiteX5" fmla="*/ 752475 w 752475"/>
                        <a:gd name="connsiteY5" fmla="*/ 624418 h 624418"/>
                        <a:gd name="connsiteX6" fmla="*/ 0 w 752475"/>
                        <a:gd name="connsiteY6" fmla="*/ 278343 h 624418"/>
                        <a:gd name="connsiteX0" fmla="*/ 0 w 752475"/>
                        <a:gd name="connsiteY0" fmla="*/ 281807 h 627882"/>
                        <a:gd name="connsiteX1" fmla="*/ 190500 w 752475"/>
                        <a:gd name="connsiteY1" fmla="*/ 173857 h 627882"/>
                        <a:gd name="connsiteX2" fmla="*/ 514350 w 752475"/>
                        <a:gd name="connsiteY2" fmla="*/ 5582 h 627882"/>
                        <a:gd name="connsiteX3" fmla="*/ 695325 w 752475"/>
                        <a:gd name="connsiteY3" fmla="*/ 300857 h 627882"/>
                        <a:gd name="connsiteX4" fmla="*/ 733425 w 752475"/>
                        <a:gd name="connsiteY4" fmla="*/ 519932 h 627882"/>
                        <a:gd name="connsiteX5" fmla="*/ 752475 w 752475"/>
                        <a:gd name="connsiteY5" fmla="*/ 627882 h 627882"/>
                        <a:gd name="connsiteX6" fmla="*/ 0 w 752475"/>
                        <a:gd name="connsiteY6" fmla="*/ 281807 h 627882"/>
                        <a:gd name="connsiteX0" fmla="*/ 0 w 752475"/>
                        <a:gd name="connsiteY0" fmla="*/ 281807 h 627882"/>
                        <a:gd name="connsiteX1" fmla="*/ 190500 w 752475"/>
                        <a:gd name="connsiteY1" fmla="*/ 173857 h 627882"/>
                        <a:gd name="connsiteX2" fmla="*/ 514350 w 752475"/>
                        <a:gd name="connsiteY2" fmla="*/ 5582 h 627882"/>
                        <a:gd name="connsiteX3" fmla="*/ 695325 w 752475"/>
                        <a:gd name="connsiteY3" fmla="*/ 300857 h 627882"/>
                        <a:gd name="connsiteX4" fmla="*/ 733425 w 752475"/>
                        <a:gd name="connsiteY4" fmla="*/ 519932 h 627882"/>
                        <a:gd name="connsiteX5" fmla="*/ 752475 w 752475"/>
                        <a:gd name="connsiteY5" fmla="*/ 627882 h 627882"/>
                        <a:gd name="connsiteX6" fmla="*/ 0 w 752475"/>
                        <a:gd name="connsiteY6" fmla="*/ 281807 h 627882"/>
                        <a:gd name="connsiteX0" fmla="*/ 0 w 752475"/>
                        <a:gd name="connsiteY0" fmla="*/ 127521 h 473596"/>
                        <a:gd name="connsiteX1" fmla="*/ 190500 w 752475"/>
                        <a:gd name="connsiteY1" fmla="*/ 19571 h 473596"/>
                        <a:gd name="connsiteX2" fmla="*/ 695325 w 752475"/>
                        <a:gd name="connsiteY2" fmla="*/ 146571 h 473596"/>
                        <a:gd name="connsiteX3" fmla="*/ 733425 w 752475"/>
                        <a:gd name="connsiteY3" fmla="*/ 365646 h 473596"/>
                        <a:gd name="connsiteX4" fmla="*/ 752475 w 752475"/>
                        <a:gd name="connsiteY4" fmla="*/ 473596 h 473596"/>
                        <a:gd name="connsiteX5" fmla="*/ 0 w 752475"/>
                        <a:gd name="connsiteY5" fmla="*/ 127521 h 473596"/>
                        <a:gd name="connsiteX0" fmla="*/ 0 w 752475"/>
                        <a:gd name="connsiteY0" fmla="*/ 211660 h 557735"/>
                        <a:gd name="connsiteX1" fmla="*/ 190500 w 752475"/>
                        <a:gd name="connsiteY1" fmla="*/ 103710 h 557735"/>
                        <a:gd name="connsiteX2" fmla="*/ 695325 w 752475"/>
                        <a:gd name="connsiteY2" fmla="*/ 230710 h 557735"/>
                        <a:gd name="connsiteX3" fmla="*/ 733425 w 752475"/>
                        <a:gd name="connsiteY3" fmla="*/ 449785 h 557735"/>
                        <a:gd name="connsiteX4" fmla="*/ 752475 w 752475"/>
                        <a:gd name="connsiteY4" fmla="*/ 557735 h 557735"/>
                        <a:gd name="connsiteX5" fmla="*/ 0 w 752475"/>
                        <a:gd name="connsiteY5" fmla="*/ 211660 h 557735"/>
                        <a:gd name="connsiteX0" fmla="*/ 0 w 752475"/>
                        <a:gd name="connsiteY0" fmla="*/ 258054 h 604129"/>
                        <a:gd name="connsiteX1" fmla="*/ 190500 w 752475"/>
                        <a:gd name="connsiteY1" fmla="*/ 150104 h 604129"/>
                        <a:gd name="connsiteX2" fmla="*/ 695325 w 752475"/>
                        <a:gd name="connsiteY2" fmla="*/ 277104 h 604129"/>
                        <a:gd name="connsiteX3" fmla="*/ 733425 w 752475"/>
                        <a:gd name="connsiteY3" fmla="*/ 496179 h 604129"/>
                        <a:gd name="connsiteX4" fmla="*/ 752475 w 752475"/>
                        <a:gd name="connsiteY4" fmla="*/ 604129 h 604129"/>
                        <a:gd name="connsiteX5" fmla="*/ 0 w 752475"/>
                        <a:gd name="connsiteY5" fmla="*/ 258054 h 604129"/>
                        <a:gd name="connsiteX0" fmla="*/ 0 w 768384"/>
                        <a:gd name="connsiteY0" fmla="*/ 258054 h 604129"/>
                        <a:gd name="connsiteX1" fmla="*/ 190500 w 768384"/>
                        <a:gd name="connsiteY1" fmla="*/ 150104 h 604129"/>
                        <a:gd name="connsiteX2" fmla="*/ 695325 w 768384"/>
                        <a:gd name="connsiteY2" fmla="*/ 277104 h 604129"/>
                        <a:gd name="connsiteX3" fmla="*/ 733425 w 768384"/>
                        <a:gd name="connsiteY3" fmla="*/ 496179 h 604129"/>
                        <a:gd name="connsiteX4" fmla="*/ 752475 w 768384"/>
                        <a:gd name="connsiteY4" fmla="*/ 604129 h 604129"/>
                        <a:gd name="connsiteX5" fmla="*/ 0 w 768384"/>
                        <a:gd name="connsiteY5" fmla="*/ 258054 h 604129"/>
                        <a:gd name="connsiteX0" fmla="*/ 0 w 774379"/>
                        <a:gd name="connsiteY0" fmla="*/ 258054 h 604129"/>
                        <a:gd name="connsiteX1" fmla="*/ 190500 w 774379"/>
                        <a:gd name="connsiteY1" fmla="*/ 150104 h 604129"/>
                        <a:gd name="connsiteX2" fmla="*/ 695325 w 774379"/>
                        <a:gd name="connsiteY2" fmla="*/ 277104 h 604129"/>
                        <a:gd name="connsiteX3" fmla="*/ 733425 w 774379"/>
                        <a:gd name="connsiteY3" fmla="*/ 496179 h 604129"/>
                        <a:gd name="connsiteX4" fmla="*/ 752475 w 774379"/>
                        <a:gd name="connsiteY4" fmla="*/ 604129 h 604129"/>
                        <a:gd name="connsiteX5" fmla="*/ 0 w 774379"/>
                        <a:gd name="connsiteY5" fmla="*/ 258054 h 604129"/>
                        <a:gd name="connsiteX0" fmla="*/ 0 w 779219"/>
                        <a:gd name="connsiteY0" fmla="*/ 258054 h 604129"/>
                        <a:gd name="connsiteX1" fmla="*/ 190500 w 779219"/>
                        <a:gd name="connsiteY1" fmla="*/ 150104 h 604129"/>
                        <a:gd name="connsiteX2" fmla="*/ 695325 w 779219"/>
                        <a:gd name="connsiteY2" fmla="*/ 277104 h 604129"/>
                        <a:gd name="connsiteX3" fmla="*/ 739775 w 779219"/>
                        <a:gd name="connsiteY3" fmla="*/ 480304 h 604129"/>
                        <a:gd name="connsiteX4" fmla="*/ 752475 w 779219"/>
                        <a:gd name="connsiteY4" fmla="*/ 604129 h 604129"/>
                        <a:gd name="connsiteX5" fmla="*/ 0 w 779219"/>
                        <a:gd name="connsiteY5" fmla="*/ 258054 h 604129"/>
                        <a:gd name="connsiteX0" fmla="*/ 0 w 779219"/>
                        <a:gd name="connsiteY0" fmla="*/ 258054 h 604129"/>
                        <a:gd name="connsiteX1" fmla="*/ 190500 w 779219"/>
                        <a:gd name="connsiteY1" fmla="*/ 150104 h 604129"/>
                        <a:gd name="connsiteX2" fmla="*/ 695325 w 779219"/>
                        <a:gd name="connsiteY2" fmla="*/ 277104 h 604129"/>
                        <a:gd name="connsiteX3" fmla="*/ 739775 w 779219"/>
                        <a:gd name="connsiteY3" fmla="*/ 480304 h 604129"/>
                        <a:gd name="connsiteX4" fmla="*/ 752475 w 779219"/>
                        <a:gd name="connsiteY4" fmla="*/ 604129 h 604129"/>
                        <a:gd name="connsiteX5" fmla="*/ 0 w 779219"/>
                        <a:gd name="connsiteY5" fmla="*/ 258054 h 604129"/>
                        <a:gd name="connsiteX0" fmla="*/ 0 w 779219"/>
                        <a:gd name="connsiteY0" fmla="*/ 258054 h 604129"/>
                        <a:gd name="connsiteX1" fmla="*/ 190500 w 779219"/>
                        <a:gd name="connsiteY1" fmla="*/ 150104 h 604129"/>
                        <a:gd name="connsiteX2" fmla="*/ 695325 w 779219"/>
                        <a:gd name="connsiteY2" fmla="*/ 277104 h 604129"/>
                        <a:gd name="connsiteX3" fmla="*/ 739775 w 779219"/>
                        <a:gd name="connsiteY3" fmla="*/ 480304 h 604129"/>
                        <a:gd name="connsiteX4" fmla="*/ 752475 w 779219"/>
                        <a:gd name="connsiteY4" fmla="*/ 604129 h 604129"/>
                        <a:gd name="connsiteX5" fmla="*/ 0 w 779219"/>
                        <a:gd name="connsiteY5" fmla="*/ 258054 h 604129"/>
                        <a:gd name="connsiteX0" fmla="*/ 0 w 779219"/>
                        <a:gd name="connsiteY0" fmla="*/ 258054 h 623179"/>
                        <a:gd name="connsiteX1" fmla="*/ 190500 w 779219"/>
                        <a:gd name="connsiteY1" fmla="*/ 150104 h 623179"/>
                        <a:gd name="connsiteX2" fmla="*/ 695325 w 779219"/>
                        <a:gd name="connsiteY2" fmla="*/ 277104 h 623179"/>
                        <a:gd name="connsiteX3" fmla="*/ 739775 w 779219"/>
                        <a:gd name="connsiteY3" fmla="*/ 480304 h 623179"/>
                        <a:gd name="connsiteX4" fmla="*/ 714375 w 779219"/>
                        <a:gd name="connsiteY4" fmla="*/ 623179 h 623179"/>
                        <a:gd name="connsiteX5" fmla="*/ 0 w 779219"/>
                        <a:gd name="connsiteY5" fmla="*/ 258054 h 623179"/>
                        <a:gd name="connsiteX0" fmla="*/ 0 w 779219"/>
                        <a:gd name="connsiteY0" fmla="*/ 258054 h 623179"/>
                        <a:gd name="connsiteX1" fmla="*/ 190500 w 779219"/>
                        <a:gd name="connsiteY1" fmla="*/ 150104 h 623179"/>
                        <a:gd name="connsiteX2" fmla="*/ 695325 w 779219"/>
                        <a:gd name="connsiteY2" fmla="*/ 277104 h 623179"/>
                        <a:gd name="connsiteX3" fmla="*/ 739775 w 779219"/>
                        <a:gd name="connsiteY3" fmla="*/ 480304 h 623179"/>
                        <a:gd name="connsiteX4" fmla="*/ 714375 w 779219"/>
                        <a:gd name="connsiteY4" fmla="*/ 623179 h 623179"/>
                        <a:gd name="connsiteX5" fmla="*/ 245908 w 779219"/>
                        <a:gd name="connsiteY5" fmla="*/ 385055 h 623179"/>
                        <a:gd name="connsiteX6" fmla="*/ 0 w 779219"/>
                        <a:gd name="connsiteY6" fmla="*/ 258054 h 623179"/>
                        <a:gd name="connsiteX0" fmla="*/ 0 w 779219"/>
                        <a:gd name="connsiteY0" fmla="*/ 258054 h 623179"/>
                        <a:gd name="connsiteX1" fmla="*/ 190500 w 779219"/>
                        <a:gd name="connsiteY1" fmla="*/ 150104 h 623179"/>
                        <a:gd name="connsiteX2" fmla="*/ 695325 w 779219"/>
                        <a:gd name="connsiteY2" fmla="*/ 277104 h 623179"/>
                        <a:gd name="connsiteX3" fmla="*/ 739775 w 779219"/>
                        <a:gd name="connsiteY3" fmla="*/ 480304 h 623179"/>
                        <a:gd name="connsiteX4" fmla="*/ 714375 w 779219"/>
                        <a:gd name="connsiteY4" fmla="*/ 623179 h 623179"/>
                        <a:gd name="connsiteX5" fmla="*/ 509433 w 779219"/>
                        <a:gd name="connsiteY5" fmla="*/ 515230 h 623179"/>
                        <a:gd name="connsiteX6" fmla="*/ 245908 w 779219"/>
                        <a:gd name="connsiteY6" fmla="*/ 385055 h 623179"/>
                        <a:gd name="connsiteX7" fmla="*/ 0 w 779219"/>
                        <a:gd name="connsiteY7" fmla="*/ 258054 h 623179"/>
                        <a:gd name="connsiteX0" fmla="*/ 0 w 779219"/>
                        <a:gd name="connsiteY0" fmla="*/ 258054 h 623179"/>
                        <a:gd name="connsiteX1" fmla="*/ 190500 w 779219"/>
                        <a:gd name="connsiteY1" fmla="*/ 150104 h 623179"/>
                        <a:gd name="connsiteX2" fmla="*/ 695325 w 779219"/>
                        <a:gd name="connsiteY2" fmla="*/ 277104 h 623179"/>
                        <a:gd name="connsiteX3" fmla="*/ 739775 w 779219"/>
                        <a:gd name="connsiteY3" fmla="*/ 480304 h 623179"/>
                        <a:gd name="connsiteX4" fmla="*/ 714375 w 779219"/>
                        <a:gd name="connsiteY4" fmla="*/ 623179 h 623179"/>
                        <a:gd name="connsiteX5" fmla="*/ 509433 w 779219"/>
                        <a:gd name="connsiteY5" fmla="*/ 515230 h 623179"/>
                        <a:gd name="connsiteX6" fmla="*/ 245908 w 779219"/>
                        <a:gd name="connsiteY6" fmla="*/ 385055 h 623179"/>
                        <a:gd name="connsiteX7" fmla="*/ 0 w 779219"/>
                        <a:gd name="connsiteY7" fmla="*/ 258054 h 623179"/>
                        <a:gd name="connsiteX0" fmla="*/ 0 w 779219"/>
                        <a:gd name="connsiteY0" fmla="*/ 258054 h 625415"/>
                        <a:gd name="connsiteX1" fmla="*/ 190500 w 779219"/>
                        <a:gd name="connsiteY1" fmla="*/ 150104 h 625415"/>
                        <a:gd name="connsiteX2" fmla="*/ 695325 w 779219"/>
                        <a:gd name="connsiteY2" fmla="*/ 277104 h 625415"/>
                        <a:gd name="connsiteX3" fmla="*/ 739775 w 779219"/>
                        <a:gd name="connsiteY3" fmla="*/ 480304 h 625415"/>
                        <a:gd name="connsiteX4" fmla="*/ 714375 w 779219"/>
                        <a:gd name="connsiteY4" fmla="*/ 623179 h 625415"/>
                        <a:gd name="connsiteX5" fmla="*/ 509433 w 779219"/>
                        <a:gd name="connsiteY5" fmla="*/ 515230 h 625415"/>
                        <a:gd name="connsiteX6" fmla="*/ 245908 w 779219"/>
                        <a:gd name="connsiteY6" fmla="*/ 385055 h 625415"/>
                        <a:gd name="connsiteX7" fmla="*/ 0 w 779219"/>
                        <a:gd name="connsiteY7" fmla="*/ 258054 h 625415"/>
                        <a:gd name="connsiteX0" fmla="*/ 0 w 779219"/>
                        <a:gd name="connsiteY0" fmla="*/ 258054 h 625508"/>
                        <a:gd name="connsiteX1" fmla="*/ 190500 w 779219"/>
                        <a:gd name="connsiteY1" fmla="*/ 150104 h 625508"/>
                        <a:gd name="connsiteX2" fmla="*/ 695325 w 779219"/>
                        <a:gd name="connsiteY2" fmla="*/ 277104 h 625508"/>
                        <a:gd name="connsiteX3" fmla="*/ 739775 w 779219"/>
                        <a:gd name="connsiteY3" fmla="*/ 480304 h 625508"/>
                        <a:gd name="connsiteX4" fmla="*/ 714375 w 779219"/>
                        <a:gd name="connsiteY4" fmla="*/ 623179 h 625508"/>
                        <a:gd name="connsiteX5" fmla="*/ 509433 w 779219"/>
                        <a:gd name="connsiteY5" fmla="*/ 515230 h 625508"/>
                        <a:gd name="connsiteX6" fmla="*/ 245908 w 779219"/>
                        <a:gd name="connsiteY6" fmla="*/ 385055 h 625508"/>
                        <a:gd name="connsiteX7" fmla="*/ 0 w 779219"/>
                        <a:gd name="connsiteY7" fmla="*/ 258054 h 625508"/>
                        <a:gd name="connsiteX0" fmla="*/ 0 w 779219"/>
                        <a:gd name="connsiteY0" fmla="*/ 258054 h 625508"/>
                        <a:gd name="connsiteX1" fmla="*/ 190500 w 779219"/>
                        <a:gd name="connsiteY1" fmla="*/ 150104 h 625508"/>
                        <a:gd name="connsiteX2" fmla="*/ 695325 w 779219"/>
                        <a:gd name="connsiteY2" fmla="*/ 277104 h 625508"/>
                        <a:gd name="connsiteX3" fmla="*/ 739775 w 779219"/>
                        <a:gd name="connsiteY3" fmla="*/ 480304 h 625508"/>
                        <a:gd name="connsiteX4" fmla="*/ 714375 w 779219"/>
                        <a:gd name="connsiteY4" fmla="*/ 623179 h 625508"/>
                        <a:gd name="connsiteX5" fmla="*/ 509433 w 779219"/>
                        <a:gd name="connsiteY5" fmla="*/ 515230 h 625508"/>
                        <a:gd name="connsiteX6" fmla="*/ 271308 w 779219"/>
                        <a:gd name="connsiteY6" fmla="*/ 350130 h 625508"/>
                        <a:gd name="connsiteX7" fmla="*/ 0 w 779219"/>
                        <a:gd name="connsiteY7" fmla="*/ 258054 h 625508"/>
                        <a:gd name="connsiteX0" fmla="*/ 0 w 779219"/>
                        <a:gd name="connsiteY0" fmla="*/ 258054 h 625508"/>
                        <a:gd name="connsiteX1" fmla="*/ 190500 w 779219"/>
                        <a:gd name="connsiteY1" fmla="*/ 150104 h 625508"/>
                        <a:gd name="connsiteX2" fmla="*/ 695325 w 779219"/>
                        <a:gd name="connsiteY2" fmla="*/ 277104 h 625508"/>
                        <a:gd name="connsiteX3" fmla="*/ 739775 w 779219"/>
                        <a:gd name="connsiteY3" fmla="*/ 480304 h 625508"/>
                        <a:gd name="connsiteX4" fmla="*/ 714375 w 779219"/>
                        <a:gd name="connsiteY4" fmla="*/ 623179 h 625508"/>
                        <a:gd name="connsiteX5" fmla="*/ 509433 w 779219"/>
                        <a:gd name="connsiteY5" fmla="*/ 515230 h 625508"/>
                        <a:gd name="connsiteX6" fmla="*/ 271308 w 779219"/>
                        <a:gd name="connsiteY6" fmla="*/ 350130 h 625508"/>
                        <a:gd name="connsiteX7" fmla="*/ 0 w 779219"/>
                        <a:gd name="connsiteY7" fmla="*/ 258054 h 625508"/>
                        <a:gd name="connsiteX0" fmla="*/ 0 w 779219"/>
                        <a:gd name="connsiteY0" fmla="*/ 258054 h 625508"/>
                        <a:gd name="connsiteX1" fmla="*/ 190500 w 779219"/>
                        <a:gd name="connsiteY1" fmla="*/ 150104 h 625508"/>
                        <a:gd name="connsiteX2" fmla="*/ 695325 w 779219"/>
                        <a:gd name="connsiteY2" fmla="*/ 277104 h 625508"/>
                        <a:gd name="connsiteX3" fmla="*/ 739775 w 779219"/>
                        <a:gd name="connsiteY3" fmla="*/ 480304 h 625508"/>
                        <a:gd name="connsiteX4" fmla="*/ 714375 w 779219"/>
                        <a:gd name="connsiteY4" fmla="*/ 623179 h 625508"/>
                        <a:gd name="connsiteX5" fmla="*/ 509433 w 779219"/>
                        <a:gd name="connsiteY5" fmla="*/ 515230 h 625508"/>
                        <a:gd name="connsiteX6" fmla="*/ 271308 w 779219"/>
                        <a:gd name="connsiteY6" fmla="*/ 350130 h 625508"/>
                        <a:gd name="connsiteX7" fmla="*/ 0 w 779219"/>
                        <a:gd name="connsiteY7" fmla="*/ 258054 h 625508"/>
                        <a:gd name="connsiteX0" fmla="*/ 0 w 779219"/>
                        <a:gd name="connsiteY0" fmla="*/ 258054 h 625508"/>
                        <a:gd name="connsiteX1" fmla="*/ 190500 w 779219"/>
                        <a:gd name="connsiteY1" fmla="*/ 150104 h 625508"/>
                        <a:gd name="connsiteX2" fmla="*/ 695325 w 779219"/>
                        <a:gd name="connsiteY2" fmla="*/ 277104 h 625508"/>
                        <a:gd name="connsiteX3" fmla="*/ 739775 w 779219"/>
                        <a:gd name="connsiteY3" fmla="*/ 480304 h 625508"/>
                        <a:gd name="connsiteX4" fmla="*/ 714375 w 779219"/>
                        <a:gd name="connsiteY4" fmla="*/ 623179 h 625508"/>
                        <a:gd name="connsiteX5" fmla="*/ 509433 w 779219"/>
                        <a:gd name="connsiteY5" fmla="*/ 515230 h 625508"/>
                        <a:gd name="connsiteX6" fmla="*/ 271308 w 779219"/>
                        <a:gd name="connsiteY6" fmla="*/ 350130 h 625508"/>
                        <a:gd name="connsiteX7" fmla="*/ 0 w 779219"/>
                        <a:gd name="connsiteY7" fmla="*/ 258054 h 625508"/>
                        <a:gd name="connsiteX0" fmla="*/ 0 w 779219"/>
                        <a:gd name="connsiteY0" fmla="*/ 258054 h 625508"/>
                        <a:gd name="connsiteX1" fmla="*/ 190500 w 779219"/>
                        <a:gd name="connsiteY1" fmla="*/ 150104 h 625508"/>
                        <a:gd name="connsiteX2" fmla="*/ 695325 w 779219"/>
                        <a:gd name="connsiteY2" fmla="*/ 277104 h 625508"/>
                        <a:gd name="connsiteX3" fmla="*/ 739775 w 779219"/>
                        <a:gd name="connsiteY3" fmla="*/ 480304 h 625508"/>
                        <a:gd name="connsiteX4" fmla="*/ 714375 w 779219"/>
                        <a:gd name="connsiteY4" fmla="*/ 623179 h 625508"/>
                        <a:gd name="connsiteX5" fmla="*/ 509433 w 779219"/>
                        <a:gd name="connsiteY5" fmla="*/ 515230 h 625508"/>
                        <a:gd name="connsiteX6" fmla="*/ 271308 w 779219"/>
                        <a:gd name="connsiteY6" fmla="*/ 350130 h 625508"/>
                        <a:gd name="connsiteX7" fmla="*/ 0 w 779219"/>
                        <a:gd name="connsiteY7" fmla="*/ 258054 h 62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219" h="625508">
                          <a:moveTo>
                            <a:pt x="0" y="258054"/>
                          </a:moveTo>
                          <a:cubicBezTo>
                            <a:pt x="19050" y="177621"/>
                            <a:pt x="104775" y="90837"/>
                            <a:pt x="190500" y="150104"/>
                          </a:cubicBezTo>
                          <a:cubicBezTo>
                            <a:pt x="242887" y="13579"/>
                            <a:pt x="617538" y="-155225"/>
                            <a:pt x="695325" y="277104"/>
                          </a:cubicBezTo>
                          <a:cubicBezTo>
                            <a:pt x="739775" y="302504"/>
                            <a:pt x="831850" y="366004"/>
                            <a:pt x="739775" y="480304"/>
                          </a:cubicBezTo>
                          <a:cubicBezTo>
                            <a:pt x="788458" y="521579"/>
                            <a:pt x="741892" y="575554"/>
                            <a:pt x="714375" y="623179"/>
                          </a:cubicBezTo>
                          <a:cubicBezTo>
                            <a:pt x="627011" y="637996"/>
                            <a:pt x="549172" y="579788"/>
                            <a:pt x="509433" y="515230"/>
                          </a:cubicBezTo>
                          <a:cubicBezTo>
                            <a:pt x="385608" y="488772"/>
                            <a:pt x="284008" y="427388"/>
                            <a:pt x="271308" y="350130"/>
                          </a:cubicBezTo>
                          <a:cubicBezTo>
                            <a:pt x="168172" y="376588"/>
                            <a:pt x="77736" y="361771"/>
                            <a:pt x="0" y="258054"/>
                          </a:cubicBezTo>
                          <a:close/>
                        </a:path>
                      </a:pathLst>
                    </a:custGeom>
                    <a:solidFill>
                      <a:srgbClr val="F9C2C7"/>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Freeform: Shape 73">
                    <a:extLst>
                      <a:ext uri="{FF2B5EF4-FFF2-40B4-BE49-F238E27FC236}">
                        <a16:creationId xmlns:a16="http://schemas.microsoft.com/office/drawing/2014/main" id="{87BCCEAD-E3E9-4980-B9A5-49378A32EB5F}"/>
                      </a:ext>
                    </a:extLst>
                  </p:cNvPr>
                  <p:cNvSpPr/>
                  <p:nvPr/>
                </p:nvSpPr>
                <p:spPr>
                  <a:xfrm>
                    <a:off x="6920460" y="1004869"/>
                    <a:ext cx="2526950" cy="2014377"/>
                  </a:xfrm>
                  <a:custGeom>
                    <a:avLst/>
                    <a:gdLst>
                      <a:gd name="connsiteX0" fmla="*/ 1885230 w 2526950"/>
                      <a:gd name="connsiteY0" fmla="*/ 0 h 2014377"/>
                      <a:gd name="connsiteX1" fmla="*/ 1909043 w 2526950"/>
                      <a:gd name="connsiteY1" fmla="*/ 40482 h 2014377"/>
                      <a:gd name="connsiteX2" fmla="*/ 1949524 w 2526950"/>
                      <a:gd name="connsiteY2" fmla="*/ 38100 h 2014377"/>
                      <a:gd name="connsiteX3" fmla="*/ 1963812 w 2526950"/>
                      <a:gd name="connsiteY3" fmla="*/ 54769 h 2014377"/>
                      <a:gd name="connsiteX4" fmla="*/ 1975718 w 2526950"/>
                      <a:gd name="connsiteY4" fmla="*/ 83344 h 2014377"/>
                      <a:gd name="connsiteX5" fmla="*/ 1966193 w 2526950"/>
                      <a:gd name="connsiteY5" fmla="*/ 128588 h 2014377"/>
                      <a:gd name="connsiteX6" fmla="*/ 2042393 w 2526950"/>
                      <a:gd name="connsiteY6" fmla="*/ 121444 h 2014377"/>
                      <a:gd name="connsiteX7" fmla="*/ 2056680 w 2526950"/>
                      <a:gd name="connsiteY7" fmla="*/ 152400 h 2014377"/>
                      <a:gd name="connsiteX8" fmla="*/ 2009143 w 2526950"/>
                      <a:gd name="connsiteY8" fmla="*/ 184658 h 2014377"/>
                      <a:gd name="connsiteX9" fmla="*/ 2069750 w 2526950"/>
                      <a:gd name="connsiteY9" fmla="*/ 178548 h 2014377"/>
                      <a:gd name="connsiteX10" fmla="*/ 2526950 w 2526950"/>
                      <a:gd name="connsiteY10" fmla="*/ 635748 h 2014377"/>
                      <a:gd name="connsiteX11" fmla="*/ 2393040 w 2526950"/>
                      <a:gd name="connsiteY11" fmla="*/ 959037 h 2014377"/>
                      <a:gd name="connsiteX12" fmla="*/ 2377778 w 2526950"/>
                      <a:gd name="connsiteY12" fmla="*/ 971629 h 2014377"/>
                      <a:gd name="connsiteX13" fmla="*/ 2381693 w 2526950"/>
                      <a:gd name="connsiteY13" fmla="*/ 1049166 h 2014377"/>
                      <a:gd name="connsiteX14" fmla="*/ 1416482 w 2526950"/>
                      <a:gd name="connsiteY14" fmla="*/ 2014377 h 2014377"/>
                      <a:gd name="connsiteX15" fmla="*/ 527122 w 2526950"/>
                      <a:gd name="connsiteY15" fmla="*/ 1424870 h 2014377"/>
                      <a:gd name="connsiteX16" fmla="*/ 488723 w 2526950"/>
                      <a:gd name="connsiteY16" fmla="*/ 1301169 h 2014377"/>
                      <a:gd name="connsiteX17" fmla="*/ 457200 w 2526950"/>
                      <a:gd name="connsiteY17" fmla="*/ 1304347 h 2014377"/>
                      <a:gd name="connsiteX18" fmla="*/ 0 w 2526950"/>
                      <a:gd name="connsiteY18" fmla="*/ 847147 h 2014377"/>
                      <a:gd name="connsiteX19" fmla="*/ 457200 w 2526950"/>
                      <a:gd name="connsiteY19" fmla="*/ 389947 h 2014377"/>
                      <a:gd name="connsiteX20" fmla="*/ 635163 w 2526950"/>
                      <a:gd name="connsiteY20" fmla="*/ 425876 h 2014377"/>
                      <a:gd name="connsiteX21" fmla="*/ 669665 w 2526950"/>
                      <a:gd name="connsiteY21" fmla="*/ 444603 h 2014377"/>
                      <a:gd name="connsiteX22" fmla="*/ 733975 w 2526950"/>
                      <a:gd name="connsiteY22" fmla="*/ 366659 h 2014377"/>
                      <a:gd name="connsiteX23" fmla="*/ 1416482 w 2526950"/>
                      <a:gd name="connsiteY23" fmla="*/ 83955 h 2014377"/>
                      <a:gd name="connsiteX24" fmla="*/ 1515169 w 2526950"/>
                      <a:gd name="connsiteY24" fmla="*/ 88938 h 2014377"/>
                      <a:gd name="connsiteX25" fmla="*/ 1589955 w 2526950"/>
                      <a:gd name="connsiteY25" fmla="*/ 100352 h 2014377"/>
                      <a:gd name="connsiteX26" fmla="*/ 1589955 w 2526950"/>
                      <a:gd name="connsiteY26" fmla="*/ 54769 h 2014377"/>
                      <a:gd name="connsiteX27" fmla="*/ 1620912 w 2526950"/>
                      <a:gd name="connsiteY27" fmla="*/ 50007 h 2014377"/>
                      <a:gd name="connsiteX28" fmla="*/ 1630437 w 2526950"/>
                      <a:gd name="connsiteY28" fmla="*/ 78582 h 2014377"/>
                      <a:gd name="connsiteX29" fmla="*/ 1680443 w 2526950"/>
                      <a:gd name="connsiteY29" fmla="*/ 90488 h 2014377"/>
                      <a:gd name="connsiteX30" fmla="*/ 1682824 w 2526950"/>
                      <a:gd name="connsiteY30" fmla="*/ 35719 h 2014377"/>
                      <a:gd name="connsiteX31" fmla="*/ 1706637 w 2526950"/>
                      <a:gd name="connsiteY31" fmla="*/ 50007 h 2014377"/>
                      <a:gd name="connsiteX32" fmla="*/ 1711399 w 2526950"/>
                      <a:gd name="connsiteY32" fmla="*/ 7144 h 2014377"/>
                      <a:gd name="connsiteX33" fmla="*/ 1739974 w 2526950"/>
                      <a:gd name="connsiteY33" fmla="*/ 50007 h 2014377"/>
                      <a:gd name="connsiteX34" fmla="*/ 1782837 w 2526950"/>
                      <a:gd name="connsiteY34" fmla="*/ 14288 h 2014377"/>
                      <a:gd name="connsiteX35" fmla="*/ 1785218 w 2526950"/>
                      <a:gd name="connsiteY35" fmla="*/ 95250 h 2014377"/>
                      <a:gd name="connsiteX36" fmla="*/ 1859037 w 2526950"/>
                      <a:gd name="connsiteY36" fmla="*/ 95250 h 2014377"/>
                      <a:gd name="connsiteX37" fmla="*/ 1854274 w 2526950"/>
                      <a:gd name="connsiteY37" fmla="*/ 45244 h 2014377"/>
                      <a:gd name="connsiteX38" fmla="*/ 1880468 w 2526950"/>
                      <a:gd name="connsiteY38" fmla="*/ 35719 h 201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26950" h="2014377">
                        <a:moveTo>
                          <a:pt x="1885230" y="0"/>
                        </a:moveTo>
                        <a:lnTo>
                          <a:pt x="1909043" y="40482"/>
                        </a:lnTo>
                        <a:lnTo>
                          <a:pt x="1949524" y="38100"/>
                        </a:lnTo>
                        <a:lnTo>
                          <a:pt x="1963812" y="54769"/>
                        </a:lnTo>
                        <a:lnTo>
                          <a:pt x="1975718" y="83344"/>
                        </a:lnTo>
                        <a:lnTo>
                          <a:pt x="1966193" y="128588"/>
                        </a:lnTo>
                        <a:lnTo>
                          <a:pt x="2042393" y="121444"/>
                        </a:lnTo>
                        <a:lnTo>
                          <a:pt x="2056680" y="152400"/>
                        </a:lnTo>
                        <a:lnTo>
                          <a:pt x="2009143" y="184658"/>
                        </a:lnTo>
                        <a:lnTo>
                          <a:pt x="2069750" y="178548"/>
                        </a:lnTo>
                        <a:cubicBezTo>
                          <a:pt x="2322255" y="178548"/>
                          <a:pt x="2526950" y="383243"/>
                          <a:pt x="2526950" y="635748"/>
                        </a:cubicBezTo>
                        <a:cubicBezTo>
                          <a:pt x="2526950" y="762001"/>
                          <a:pt x="2475776" y="876301"/>
                          <a:pt x="2393040" y="959037"/>
                        </a:cubicBezTo>
                        <a:lnTo>
                          <a:pt x="2377778" y="971629"/>
                        </a:lnTo>
                        <a:lnTo>
                          <a:pt x="2381693" y="1049166"/>
                        </a:lnTo>
                        <a:cubicBezTo>
                          <a:pt x="2381693" y="1582237"/>
                          <a:pt x="1949553" y="2014377"/>
                          <a:pt x="1416482" y="2014377"/>
                        </a:cubicBezTo>
                        <a:cubicBezTo>
                          <a:pt x="1016679" y="2014377"/>
                          <a:pt x="673649" y="1771298"/>
                          <a:pt x="527122" y="1424870"/>
                        </a:cubicBezTo>
                        <a:lnTo>
                          <a:pt x="488723" y="1301169"/>
                        </a:lnTo>
                        <a:lnTo>
                          <a:pt x="457200" y="1304347"/>
                        </a:lnTo>
                        <a:cubicBezTo>
                          <a:pt x="204695" y="1304347"/>
                          <a:pt x="0" y="1099652"/>
                          <a:pt x="0" y="847147"/>
                        </a:cubicBezTo>
                        <a:cubicBezTo>
                          <a:pt x="0" y="594642"/>
                          <a:pt x="204695" y="389947"/>
                          <a:pt x="457200" y="389947"/>
                        </a:cubicBezTo>
                        <a:cubicBezTo>
                          <a:pt x="520326" y="389947"/>
                          <a:pt x="580464" y="402741"/>
                          <a:pt x="635163" y="425876"/>
                        </a:cubicBezTo>
                        <a:lnTo>
                          <a:pt x="669665" y="444603"/>
                        </a:lnTo>
                        <a:lnTo>
                          <a:pt x="733975" y="366659"/>
                        </a:lnTo>
                        <a:cubicBezTo>
                          <a:pt x="908644" y="191990"/>
                          <a:pt x="1149946" y="83955"/>
                          <a:pt x="1416482" y="83955"/>
                        </a:cubicBezTo>
                        <a:cubicBezTo>
                          <a:pt x="1449799" y="83955"/>
                          <a:pt x="1482721" y="85643"/>
                          <a:pt x="1515169" y="88938"/>
                        </a:cubicBezTo>
                        <a:lnTo>
                          <a:pt x="1589955" y="100352"/>
                        </a:lnTo>
                        <a:lnTo>
                          <a:pt x="1589955" y="54769"/>
                        </a:lnTo>
                        <a:lnTo>
                          <a:pt x="1620912" y="50007"/>
                        </a:lnTo>
                        <a:lnTo>
                          <a:pt x="1630437" y="78582"/>
                        </a:lnTo>
                        <a:lnTo>
                          <a:pt x="1680443" y="90488"/>
                        </a:lnTo>
                        <a:cubicBezTo>
                          <a:pt x="1681237" y="72232"/>
                          <a:pt x="1682030" y="53975"/>
                          <a:pt x="1682824" y="35719"/>
                        </a:cubicBezTo>
                        <a:lnTo>
                          <a:pt x="1706637" y="50007"/>
                        </a:lnTo>
                        <a:lnTo>
                          <a:pt x="1711399" y="7144"/>
                        </a:lnTo>
                        <a:lnTo>
                          <a:pt x="1739974" y="50007"/>
                        </a:lnTo>
                        <a:lnTo>
                          <a:pt x="1782837" y="14288"/>
                        </a:lnTo>
                        <a:cubicBezTo>
                          <a:pt x="1783631" y="41275"/>
                          <a:pt x="1784424" y="68263"/>
                          <a:pt x="1785218" y="95250"/>
                        </a:cubicBezTo>
                        <a:lnTo>
                          <a:pt x="1859037" y="95250"/>
                        </a:lnTo>
                        <a:lnTo>
                          <a:pt x="1854274" y="45244"/>
                        </a:lnTo>
                        <a:lnTo>
                          <a:pt x="1880468" y="35719"/>
                        </a:lnTo>
                        <a:close/>
                      </a:path>
                    </a:pathLst>
                  </a:custGeom>
                  <a:solidFill>
                    <a:srgbClr val="EF9FA5"/>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63">
                    <a:extLst>
                      <a:ext uri="{FF2B5EF4-FFF2-40B4-BE49-F238E27FC236}">
                        <a16:creationId xmlns:a16="http://schemas.microsoft.com/office/drawing/2014/main" id="{9F53B658-B286-4D5D-A662-E01CD5554551}"/>
                      </a:ext>
                    </a:extLst>
                  </p:cNvPr>
                  <p:cNvSpPr/>
                  <p:nvPr/>
                </p:nvSpPr>
                <p:spPr>
                  <a:xfrm>
                    <a:off x="8064032" y="1570449"/>
                    <a:ext cx="2648361" cy="2551574"/>
                  </a:xfrm>
                  <a:custGeom>
                    <a:avLst/>
                    <a:gdLst>
                      <a:gd name="connsiteX0" fmla="*/ 627321 w 2648361"/>
                      <a:gd name="connsiteY0" fmla="*/ 0 h 2551574"/>
                      <a:gd name="connsiteX1" fmla="*/ 1026356 w 2648361"/>
                      <a:gd name="connsiteY1" fmla="*/ 143250 h 2551574"/>
                      <a:gd name="connsiteX2" fmla="*/ 1078020 w 2648361"/>
                      <a:gd name="connsiteY2" fmla="*/ 193695 h 2551574"/>
                      <a:gd name="connsiteX3" fmla="*/ 1126225 w 2648361"/>
                      <a:gd name="connsiteY3" fmla="*/ 167530 h 2551574"/>
                      <a:gd name="connsiteX4" fmla="*/ 1293510 w 2648361"/>
                      <a:gd name="connsiteY4" fmla="*/ 133757 h 2551574"/>
                      <a:gd name="connsiteX5" fmla="*/ 1649881 w 2648361"/>
                      <a:gd name="connsiteY5" fmla="*/ 323238 h 2551574"/>
                      <a:gd name="connsiteX6" fmla="*/ 1667961 w 2648361"/>
                      <a:gd name="connsiteY6" fmla="*/ 356547 h 2551574"/>
                      <a:gd name="connsiteX7" fmla="*/ 1676432 w 2648361"/>
                      <a:gd name="connsiteY7" fmla="*/ 357295 h 2551574"/>
                      <a:gd name="connsiteX8" fmla="*/ 2021393 w 2648361"/>
                      <a:gd name="connsiteY8" fmla="*/ 693738 h 2551574"/>
                      <a:gd name="connsiteX9" fmla="*/ 2027121 w 2648361"/>
                      <a:gd name="connsiteY9" fmla="*/ 750556 h 2551574"/>
                      <a:gd name="connsiteX10" fmla="*/ 2044866 w 2648361"/>
                      <a:gd name="connsiteY10" fmla="*/ 743564 h 2551574"/>
                      <a:gd name="connsiteX11" fmla="*/ 2155777 w 2648361"/>
                      <a:gd name="connsiteY11" fmla="*/ 726796 h 2551574"/>
                      <a:gd name="connsiteX12" fmla="*/ 2528752 w 2648361"/>
                      <a:gd name="connsiteY12" fmla="*/ 1099771 h 2551574"/>
                      <a:gd name="connsiteX13" fmla="*/ 2499442 w 2648361"/>
                      <a:gd name="connsiteY13" fmla="*/ 1244950 h 2551574"/>
                      <a:gd name="connsiteX14" fmla="*/ 2481916 w 2648361"/>
                      <a:gd name="connsiteY14" fmla="*/ 1277238 h 2551574"/>
                      <a:gd name="connsiteX15" fmla="*/ 2506585 w 2648361"/>
                      <a:gd name="connsiteY15" fmla="*/ 1290628 h 2551574"/>
                      <a:gd name="connsiteX16" fmla="*/ 2648361 w 2648361"/>
                      <a:gd name="connsiteY16" fmla="*/ 1557277 h 2551574"/>
                      <a:gd name="connsiteX17" fmla="*/ 2391600 w 2648361"/>
                      <a:gd name="connsiteY17" fmla="*/ 1872312 h 2551574"/>
                      <a:gd name="connsiteX18" fmla="*/ 2338875 w 2648361"/>
                      <a:gd name="connsiteY18" fmla="*/ 1877627 h 2551574"/>
                      <a:gd name="connsiteX19" fmla="*/ 2349129 w 2648361"/>
                      <a:gd name="connsiteY19" fmla="*/ 1895467 h 2551574"/>
                      <a:gd name="connsiteX20" fmla="*/ 2394261 w 2648361"/>
                      <a:gd name="connsiteY20" fmla="*/ 2093891 h 2551574"/>
                      <a:gd name="connsiteX21" fmla="*/ 1936578 w 2648361"/>
                      <a:gd name="connsiteY21" fmla="*/ 2551574 h 2551574"/>
                      <a:gd name="connsiteX22" fmla="*/ 1557060 w 2648361"/>
                      <a:gd name="connsiteY22" fmla="*/ 2349786 h 2551574"/>
                      <a:gd name="connsiteX23" fmla="*/ 1519489 w 2648361"/>
                      <a:gd name="connsiteY23" fmla="*/ 2280566 h 2551574"/>
                      <a:gd name="connsiteX24" fmla="*/ 1484553 w 2648361"/>
                      <a:gd name="connsiteY24" fmla="*/ 2300647 h 2551574"/>
                      <a:gd name="connsiteX25" fmla="*/ 1286128 w 2648361"/>
                      <a:gd name="connsiteY25" fmla="*/ 2345779 h 2551574"/>
                      <a:gd name="connsiteX26" fmla="*/ 828445 w 2648361"/>
                      <a:gd name="connsiteY26" fmla="*/ 1888096 h 2551574"/>
                      <a:gd name="connsiteX27" fmla="*/ 828911 w 2648361"/>
                      <a:gd name="connsiteY27" fmla="*/ 1883477 h 2551574"/>
                      <a:gd name="connsiteX28" fmla="*/ 825746 w 2648361"/>
                      <a:gd name="connsiteY28" fmla="*/ 1885296 h 2551574"/>
                      <a:gd name="connsiteX29" fmla="*/ 627321 w 2648361"/>
                      <a:gd name="connsiteY29" fmla="*/ 1930429 h 2551574"/>
                      <a:gd name="connsiteX30" fmla="*/ 169638 w 2648361"/>
                      <a:gd name="connsiteY30" fmla="*/ 1472746 h 2551574"/>
                      <a:gd name="connsiteX31" fmla="*/ 247803 w 2648361"/>
                      <a:gd name="connsiteY31" fmla="*/ 1216851 h 2551574"/>
                      <a:gd name="connsiteX32" fmla="*/ 296222 w 2648361"/>
                      <a:gd name="connsiteY32" fmla="*/ 1158167 h 2551574"/>
                      <a:gd name="connsiteX33" fmla="*/ 276580 w 2648361"/>
                      <a:gd name="connsiteY33" fmla="*/ 1147506 h 2551574"/>
                      <a:gd name="connsiteX34" fmla="*/ 0 w 2648361"/>
                      <a:gd name="connsiteY34" fmla="*/ 627321 h 2551574"/>
                      <a:gd name="connsiteX35" fmla="*/ 627321 w 2648361"/>
                      <a:gd name="connsiteY35" fmla="*/ 0 h 25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48361" h="2551574">
                        <a:moveTo>
                          <a:pt x="627321" y="0"/>
                        </a:moveTo>
                        <a:cubicBezTo>
                          <a:pt x="778898" y="0"/>
                          <a:pt x="917918" y="53759"/>
                          <a:pt x="1026356" y="143250"/>
                        </a:cubicBezTo>
                        <a:lnTo>
                          <a:pt x="1078020" y="193695"/>
                        </a:lnTo>
                        <a:lnTo>
                          <a:pt x="1126225" y="167530"/>
                        </a:lnTo>
                        <a:cubicBezTo>
                          <a:pt x="1177642" y="145783"/>
                          <a:pt x="1234172" y="133757"/>
                          <a:pt x="1293510" y="133757"/>
                        </a:cubicBezTo>
                        <a:cubicBezTo>
                          <a:pt x="1441857" y="133757"/>
                          <a:pt x="1572649" y="208919"/>
                          <a:pt x="1649881" y="323238"/>
                        </a:cubicBezTo>
                        <a:lnTo>
                          <a:pt x="1667961" y="356547"/>
                        </a:lnTo>
                        <a:lnTo>
                          <a:pt x="1676432" y="357295"/>
                        </a:lnTo>
                        <a:cubicBezTo>
                          <a:pt x="1849279" y="388169"/>
                          <a:pt x="1986328" y="522379"/>
                          <a:pt x="2021393" y="693738"/>
                        </a:cubicBezTo>
                        <a:lnTo>
                          <a:pt x="2027121" y="750556"/>
                        </a:lnTo>
                        <a:lnTo>
                          <a:pt x="2044866" y="743564"/>
                        </a:lnTo>
                        <a:cubicBezTo>
                          <a:pt x="2079903" y="732667"/>
                          <a:pt x="2117154" y="726796"/>
                          <a:pt x="2155777" y="726796"/>
                        </a:cubicBezTo>
                        <a:cubicBezTo>
                          <a:pt x="2361765" y="726796"/>
                          <a:pt x="2528752" y="893783"/>
                          <a:pt x="2528752" y="1099771"/>
                        </a:cubicBezTo>
                        <a:cubicBezTo>
                          <a:pt x="2528752" y="1151268"/>
                          <a:pt x="2518316" y="1200328"/>
                          <a:pt x="2499442" y="1244950"/>
                        </a:cubicBezTo>
                        <a:lnTo>
                          <a:pt x="2481916" y="1277238"/>
                        </a:lnTo>
                        <a:lnTo>
                          <a:pt x="2506585" y="1290628"/>
                        </a:lnTo>
                        <a:cubicBezTo>
                          <a:pt x="2592123" y="1348416"/>
                          <a:pt x="2648361" y="1446279"/>
                          <a:pt x="2648361" y="1557277"/>
                        </a:cubicBezTo>
                        <a:cubicBezTo>
                          <a:pt x="2648361" y="1712674"/>
                          <a:pt x="2538133" y="1842327"/>
                          <a:pt x="2391600" y="1872312"/>
                        </a:cubicBezTo>
                        <a:lnTo>
                          <a:pt x="2338875" y="1877627"/>
                        </a:lnTo>
                        <a:lnTo>
                          <a:pt x="2349129" y="1895467"/>
                        </a:lnTo>
                        <a:cubicBezTo>
                          <a:pt x="2378052" y="1955493"/>
                          <a:pt x="2394261" y="2022799"/>
                          <a:pt x="2394261" y="2093891"/>
                        </a:cubicBezTo>
                        <a:cubicBezTo>
                          <a:pt x="2394261" y="2346662"/>
                          <a:pt x="2189349" y="2551574"/>
                          <a:pt x="1936578" y="2551574"/>
                        </a:cubicBezTo>
                        <a:cubicBezTo>
                          <a:pt x="1778596" y="2551574"/>
                          <a:pt x="1639309" y="2471530"/>
                          <a:pt x="1557060" y="2349786"/>
                        </a:cubicBezTo>
                        <a:lnTo>
                          <a:pt x="1519489" y="2280566"/>
                        </a:lnTo>
                        <a:lnTo>
                          <a:pt x="1484553" y="2300647"/>
                        </a:lnTo>
                        <a:cubicBezTo>
                          <a:pt x="1424526" y="2329570"/>
                          <a:pt x="1357220" y="2345779"/>
                          <a:pt x="1286128" y="2345779"/>
                        </a:cubicBezTo>
                        <a:cubicBezTo>
                          <a:pt x="1033357" y="2345779"/>
                          <a:pt x="828445" y="2140867"/>
                          <a:pt x="828445" y="1888096"/>
                        </a:cubicBezTo>
                        <a:lnTo>
                          <a:pt x="828911" y="1883477"/>
                        </a:lnTo>
                        <a:lnTo>
                          <a:pt x="825746" y="1885296"/>
                        </a:lnTo>
                        <a:cubicBezTo>
                          <a:pt x="765719" y="1914220"/>
                          <a:pt x="698413" y="1930429"/>
                          <a:pt x="627321" y="1930429"/>
                        </a:cubicBezTo>
                        <a:cubicBezTo>
                          <a:pt x="374550" y="1930429"/>
                          <a:pt x="169638" y="1725517"/>
                          <a:pt x="169638" y="1472746"/>
                        </a:cubicBezTo>
                        <a:cubicBezTo>
                          <a:pt x="169638" y="1377957"/>
                          <a:pt x="198454" y="1289898"/>
                          <a:pt x="247803" y="1216851"/>
                        </a:cubicBezTo>
                        <a:lnTo>
                          <a:pt x="296222" y="1158167"/>
                        </a:lnTo>
                        <a:lnTo>
                          <a:pt x="276580" y="1147506"/>
                        </a:lnTo>
                        <a:cubicBezTo>
                          <a:pt x="109711" y="1034771"/>
                          <a:pt x="0" y="843859"/>
                          <a:pt x="0" y="627321"/>
                        </a:cubicBezTo>
                        <a:cubicBezTo>
                          <a:pt x="0" y="280861"/>
                          <a:pt x="280861" y="0"/>
                          <a:pt x="627321" y="0"/>
                        </a:cubicBezTo>
                        <a:close/>
                      </a:path>
                    </a:pathLst>
                  </a:custGeom>
                  <a:solidFill>
                    <a:srgbClr val="F4ADB5"/>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62">
                    <a:extLst>
                      <a:ext uri="{FF2B5EF4-FFF2-40B4-BE49-F238E27FC236}">
                        <a16:creationId xmlns:a16="http://schemas.microsoft.com/office/drawing/2014/main" id="{C10D76B4-F026-4A61-B2D6-A0621BAD2829}"/>
                      </a:ext>
                    </a:extLst>
                  </p:cNvPr>
                  <p:cNvSpPr/>
                  <p:nvPr/>
                </p:nvSpPr>
                <p:spPr>
                  <a:xfrm>
                    <a:off x="8064032" y="1283320"/>
                    <a:ext cx="2648361" cy="2551574"/>
                  </a:xfrm>
                  <a:custGeom>
                    <a:avLst/>
                    <a:gdLst>
                      <a:gd name="connsiteX0" fmla="*/ 627321 w 2648361"/>
                      <a:gd name="connsiteY0" fmla="*/ 0 h 2551574"/>
                      <a:gd name="connsiteX1" fmla="*/ 1026356 w 2648361"/>
                      <a:gd name="connsiteY1" fmla="*/ 143250 h 2551574"/>
                      <a:gd name="connsiteX2" fmla="*/ 1078020 w 2648361"/>
                      <a:gd name="connsiteY2" fmla="*/ 193695 h 2551574"/>
                      <a:gd name="connsiteX3" fmla="*/ 1126225 w 2648361"/>
                      <a:gd name="connsiteY3" fmla="*/ 167530 h 2551574"/>
                      <a:gd name="connsiteX4" fmla="*/ 1293510 w 2648361"/>
                      <a:gd name="connsiteY4" fmla="*/ 133757 h 2551574"/>
                      <a:gd name="connsiteX5" fmla="*/ 1649881 w 2648361"/>
                      <a:gd name="connsiteY5" fmla="*/ 323238 h 2551574"/>
                      <a:gd name="connsiteX6" fmla="*/ 1667961 w 2648361"/>
                      <a:gd name="connsiteY6" fmla="*/ 356547 h 2551574"/>
                      <a:gd name="connsiteX7" fmla="*/ 1676432 w 2648361"/>
                      <a:gd name="connsiteY7" fmla="*/ 357295 h 2551574"/>
                      <a:gd name="connsiteX8" fmla="*/ 2021393 w 2648361"/>
                      <a:gd name="connsiteY8" fmla="*/ 693738 h 2551574"/>
                      <a:gd name="connsiteX9" fmla="*/ 2027121 w 2648361"/>
                      <a:gd name="connsiteY9" fmla="*/ 750556 h 2551574"/>
                      <a:gd name="connsiteX10" fmla="*/ 2044866 w 2648361"/>
                      <a:gd name="connsiteY10" fmla="*/ 743564 h 2551574"/>
                      <a:gd name="connsiteX11" fmla="*/ 2155777 w 2648361"/>
                      <a:gd name="connsiteY11" fmla="*/ 726796 h 2551574"/>
                      <a:gd name="connsiteX12" fmla="*/ 2528752 w 2648361"/>
                      <a:gd name="connsiteY12" fmla="*/ 1099771 h 2551574"/>
                      <a:gd name="connsiteX13" fmla="*/ 2499442 w 2648361"/>
                      <a:gd name="connsiteY13" fmla="*/ 1244950 h 2551574"/>
                      <a:gd name="connsiteX14" fmla="*/ 2481916 w 2648361"/>
                      <a:gd name="connsiteY14" fmla="*/ 1277238 h 2551574"/>
                      <a:gd name="connsiteX15" fmla="*/ 2506585 w 2648361"/>
                      <a:gd name="connsiteY15" fmla="*/ 1290628 h 2551574"/>
                      <a:gd name="connsiteX16" fmla="*/ 2648361 w 2648361"/>
                      <a:gd name="connsiteY16" fmla="*/ 1557277 h 2551574"/>
                      <a:gd name="connsiteX17" fmla="*/ 2391600 w 2648361"/>
                      <a:gd name="connsiteY17" fmla="*/ 1872312 h 2551574"/>
                      <a:gd name="connsiteX18" fmla="*/ 2338875 w 2648361"/>
                      <a:gd name="connsiteY18" fmla="*/ 1877627 h 2551574"/>
                      <a:gd name="connsiteX19" fmla="*/ 2349129 w 2648361"/>
                      <a:gd name="connsiteY19" fmla="*/ 1895467 h 2551574"/>
                      <a:gd name="connsiteX20" fmla="*/ 2394261 w 2648361"/>
                      <a:gd name="connsiteY20" fmla="*/ 2093891 h 2551574"/>
                      <a:gd name="connsiteX21" fmla="*/ 1936578 w 2648361"/>
                      <a:gd name="connsiteY21" fmla="*/ 2551574 h 2551574"/>
                      <a:gd name="connsiteX22" fmla="*/ 1557060 w 2648361"/>
                      <a:gd name="connsiteY22" fmla="*/ 2349786 h 2551574"/>
                      <a:gd name="connsiteX23" fmla="*/ 1519489 w 2648361"/>
                      <a:gd name="connsiteY23" fmla="*/ 2280566 h 2551574"/>
                      <a:gd name="connsiteX24" fmla="*/ 1484553 w 2648361"/>
                      <a:gd name="connsiteY24" fmla="*/ 2300647 h 2551574"/>
                      <a:gd name="connsiteX25" fmla="*/ 1286128 w 2648361"/>
                      <a:gd name="connsiteY25" fmla="*/ 2345779 h 2551574"/>
                      <a:gd name="connsiteX26" fmla="*/ 828445 w 2648361"/>
                      <a:gd name="connsiteY26" fmla="*/ 1888096 h 2551574"/>
                      <a:gd name="connsiteX27" fmla="*/ 828911 w 2648361"/>
                      <a:gd name="connsiteY27" fmla="*/ 1883477 h 2551574"/>
                      <a:gd name="connsiteX28" fmla="*/ 825746 w 2648361"/>
                      <a:gd name="connsiteY28" fmla="*/ 1885296 h 2551574"/>
                      <a:gd name="connsiteX29" fmla="*/ 627321 w 2648361"/>
                      <a:gd name="connsiteY29" fmla="*/ 1930429 h 2551574"/>
                      <a:gd name="connsiteX30" fmla="*/ 169638 w 2648361"/>
                      <a:gd name="connsiteY30" fmla="*/ 1472746 h 2551574"/>
                      <a:gd name="connsiteX31" fmla="*/ 247803 w 2648361"/>
                      <a:gd name="connsiteY31" fmla="*/ 1216851 h 2551574"/>
                      <a:gd name="connsiteX32" fmla="*/ 296222 w 2648361"/>
                      <a:gd name="connsiteY32" fmla="*/ 1158167 h 2551574"/>
                      <a:gd name="connsiteX33" fmla="*/ 276580 w 2648361"/>
                      <a:gd name="connsiteY33" fmla="*/ 1147506 h 2551574"/>
                      <a:gd name="connsiteX34" fmla="*/ 0 w 2648361"/>
                      <a:gd name="connsiteY34" fmla="*/ 627321 h 2551574"/>
                      <a:gd name="connsiteX35" fmla="*/ 627321 w 2648361"/>
                      <a:gd name="connsiteY35" fmla="*/ 0 h 255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48361" h="2551574">
                        <a:moveTo>
                          <a:pt x="627321" y="0"/>
                        </a:moveTo>
                        <a:cubicBezTo>
                          <a:pt x="778898" y="0"/>
                          <a:pt x="917918" y="53759"/>
                          <a:pt x="1026356" y="143250"/>
                        </a:cubicBezTo>
                        <a:lnTo>
                          <a:pt x="1078020" y="193695"/>
                        </a:lnTo>
                        <a:lnTo>
                          <a:pt x="1126225" y="167530"/>
                        </a:lnTo>
                        <a:cubicBezTo>
                          <a:pt x="1177642" y="145783"/>
                          <a:pt x="1234172" y="133757"/>
                          <a:pt x="1293510" y="133757"/>
                        </a:cubicBezTo>
                        <a:cubicBezTo>
                          <a:pt x="1441857" y="133757"/>
                          <a:pt x="1572649" y="208919"/>
                          <a:pt x="1649881" y="323238"/>
                        </a:cubicBezTo>
                        <a:lnTo>
                          <a:pt x="1667961" y="356547"/>
                        </a:lnTo>
                        <a:lnTo>
                          <a:pt x="1676432" y="357295"/>
                        </a:lnTo>
                        <a:cubicBezTo>
                          <a:pt x="1849279" y="388169"/>
                          <a:pt x="1986328" y="522379"/>
                          <a:pt x="2021393" y="693738"/>
                        </a:cubicBezTo>
                        <a:lnTo>
                          <a:pt x="2027121" y="750556"/>
                        </a:lnTo>
                        <a:lnTo>
                          <a:pt x="2044866" y="743564"/>
                        </a:lnTo>
                        <a:cubicBezTo>
                          <a:pt x="2079903" y="732667"/>
                          <a:pt x="2117154" y="726796"/>
                          <a:pt x="2155777" y="726796"/>
                        </a:cubicBezTo>
                        <a:cubicBezTo>
                          <a:pt x="2361765" y="726796"/>
                          <a:pt x="2528752" y="893783"/>
                          <a:pt x="2528752" y="1099771"/>
                        </a:cubicBezTo>
                        <a:cubicBezTo>
                          <a:pt x="2528752" y="1151268"/>
                          <a:pt x="2518316" y="1200328"/>
                          <a:pt x="2499442" y="1244950"/>
                        </a:cubicBezTo>
                        <a:lnTo>
                          <a:pt x="2481916" y="1277238"/>
                        </a:lnTo>
                        <a:lnTo>
                          <a:pt x="2506585" y="1290628"/>
                        </a:lnTo>
                        <a:cubicBezTo>
                          <a:pt x="2592123" y="1348416"/>
                          <a:pt x="2648361" y="1446279"/>
                          <a:pt x="2648361" y="1557277"/>
                        </a:cubicBezTo>
                        <a:cubicBezTo>
                          <a:pt x="2648361" y="1712674"/>
                          <a:pt x="2538133" y="1842327"/>
                          <a:pt x="2391600" y="1872312"/>
                        </a:cubicBezTo>
                        <a:lnTo>
                          <a:pt x="2338875" y="1877627"/>
                        </a:lnTo>
                        <a:lnTo>
                          <a:pt x="2349129" y="1895467"/>
                        </a:lnTo>
                        <a:cubicBezTo>
                          <a:pt x="2378052" y="1955493"/>
                          <a:pt x="2394261" y="2022799"/>
                          <a:pt x="2394261" y="2093891"/>
                        </a:cubicBezTo>
                        <a:cubicBezTo>
                          <a:pt x="2394261" y="2346662"/>
                          <a:pt x="2189349" y="2551574"/>
                          <a:pt x="1936578" y="2551574"/>
                        </a:cubicBezTo>
                        <a:cubicBezTo>
                          <a:pt x="1778596" y="2551574"/>
                          <a:pt x="1639309" y="2471530"/>
                          <a:pt x="1557060" y="2349786"/>
                        </a:cubicBezTo>
                        <a:lnTo>
                          <a:pt x="1519489" y="2280566"/>
                        </a:lnTo>
                        <a:lnTo>
                          <a:pt x="1484553" y="2300647"/>
                        </a:lnTo>
                        <a:cubicBezTo>
                          <a:pt x="1424526" y="2329570"/>
                          <a:pt x="1357220" y="2345779"/>
                          <a:pt x="1286128" y="2345779"/>
                        </a:cubicBezTo>
                        <a:cubicBezTo>
                          <a:pt x="1033357" y="2345779"/>
                          <a:pt x="828445" y="2140867"/>
                          <a:pt x="828445" y="1888096"/>
                        </a:cubicBezTo>
                        <a:lnTo>
                          <a:pt x="828911" y="1883477"/>
                        </a:lnTo>
                        <a:lnTo>
                          <a:pt x="825746" y="1885296"/>
                        </a:lnTo>
                        <a:cubicBezTo>
                          <a:pt x="765719" y="1914220"/>
                          <a:pt x="698413" y="1930429"/>
                          <a:pt x="627321" y="1930429"/>
                        </a:cubicBezTo>
                        <a:cubicBezTo>
                          <a:pt x="374550" y="1930429"/>
                          <a:pt x="169638" y="1725517"/>
                          <a:pt x="169638" y="1472746"/>
                        </a:cubicBezTo>
                        <a:cubicBezTo>
                          <a:pt x="169638" y="1377957"/>
                          <a:pt x="198454" y="1289898"/>
                          <a:pt x="247803" y="1216851"/>
                        </a:cubicBezTo>
                        <a:lnTo>
                          <a:pt x="296222" y="1158167"/>
                        </a:lnTo>
                        <a:lnTo>
                          <a:pt x="276580" y="1147506"/>
                        </a:lnTo>
                        <a:cubicBezTo>
                          <a:pt x="109711" y="1034771"/>
                          <a:pt x="0" y="843859"/>
                          <a:pt x="0" y="627321"/>
                        </a:cubicBezTo>
                        <a:cubicBezTo>
                          <a:pt x="0" y="280861"/>
                          <a:pt x="280861" y="0"/>
                          <a:pt x="627321" y="0"/>
                        </a:cubicBezTo>
                        <a:close/>
                      </a:path>
                    </a:pathLst>
                  </a:custGeom>
                  <a:solidFill>
                    <a:srgbClr val="F9C2C7"/>
                  </a:solidFill>
                  <a:ln>
                    <a:solidFill>
                      <a:schemeClr val="accent4"/>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9" name="Oval 28">
              <a:extLst>
                <a:ext uri="{FF2B5EF4-FFF2-40B4-BE49-F238E27FC236}">
                  <a16:creationId xmlns:a16="http://schemas.microsoft.com/office/drawing/2014/main" id="{7EA286ED-862A-4472-9010-8378281D111C}"/>
                </a:ext>
              </a:extLst>
            </p:cNvPr>
            <p:cNvSpPr/>
            <p:nvPr/>
          </p:nvSpPr>
          <p:spPr>
            <a:xfrm>
              <a:off x="5051976" y="8600245"/>
              <a:ext cx="336884" cy="3368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Cropped Picture of Trunk">
            <a:extLst>
              <a:ext uri="{FF2B5EF4-FFF2-40B4-BE49-F238E27FC236}">
                <a16:creationId xmlns:a16="http://schemas.microsoft.com/office/drawing/2014/main" id="{5B7DFC18-2818-49F3-9454-CA4CECE056AB}"/>
              </a:ext>
            </a:extLst>
          </p:cNvPr>
          <p:cNvPicPr>
            <a:picLocks noChangeAspect="1"/>
          </p:cNvPicPr>
          <p:nvPr/>
        </p:nvPicPr>
        <p:blipFill rotWithShape="1">
          <a:blip r:embed="rId4"/>
          <a:srcRect t="40369"/>
          <a:stretch/>
        </p:blipFill>
        <p:spPr>
          <a:xfrm>
            <a:off x="8345466" y="4788871"/>
            <a:ext cx="1609725" cy="1468722"/>
          </a:xfrm>
          <a:prstGeom prst="rect">
            <a:avLst/>
          </a:prstGeom>
        </p:spPr>
      </p:pic>
      <p:grpSp>
        <p:nvGrpSpPr>
          <p:cNvPr id="51" name="Left Side Front Leaves">
            <a:extLst>
              <a:ext uri="{FF2B5EF4-FFF2-40B4-BE49-F238E27FC236}">
                <a16:creationId xmlns:a16="http://schemas.microsoft.com/office/drawing/2014/main" id="{10A7DB0F-0159-4191-86DD-8A1A53002085}"/>
              </a:ext>
            </a:extLst>
          </p:cNvPr>
          <p:cNvGrpSpPr/>
          <p:nvPr/>
        </p:nvGrpSpPr>
        <p:grpSpPr>
          <a:xfrm>
            <a:off x="6843644" y="1835139"/>
            <a:ext cx="4905162" cy="6127147"/>
            <a:chOff x="5225550" y="1274570"/>
            <a:chExt cx="4905162" cy="6127147"/>
          </a:xfrm>
        </p:grpSpPr>
        <p:grpSp>
          <p:nvGrpSpPr>
            <p:cNvPr id="52" name="Group 51">
              <a:extLst>
                <a:ext uri="{FF2B5EF4-FFF2-40B4-BE49-F238E27FC236}">
                  <a16:creationId xmlns:a16="http://schemas.microsoft.com/office/drawing/2014/main" id="{A0FC355D-AEF9-494F-A704-EEFB69E4A7A7}"/>
                </a:ext>
              </a:extLst>
            </p:cNvPr>
            <p:cNvGrpSpPr/>
            <p:nvPr/>
          </p:nvGrpSpPr>
          <p:grpSpPr>
            <a:xfrm>
              <a:off x="5225550" y="1274570"/>
              <a:ext cx="3085382" cy="3085382"/>
              <a:chOff x="5225550" y="1274570"/>
              <a:chExt cx="3085382" cy="3085382"/>
            </a:xfrm>
          </p:grpSpPr>
          <p:pic>
            <p:nvPicPr>
              <p:cNvPr id="54" name="Picture 53">
                <a:extLst>
                  <a:ext uri="{FF2B5EF4-FFF2-40B4-BE49-F238E27FC236}">
                    <a16:creationId xmlns:a16="http://schemas.microsoft.com/office/drawing/2014/main" id="{7B8D7751-F567-4EC0-90D7-3D7257026DDA}"/>
                  </a:ext>
                </a:extLst>
              </p:cNvPr>
              <p:cNvPicPr>
                <a:picLocks noChangeAspect="1"/>
              </p:cNvPicPr>
              <p:nvPr/>
            </p:nvPicPr>
            <p:blipFill rotWithShape="1">
              <a:blip r:embed="rId5"/>
              <a:srcRect b="54012"/>
              <a:stretch/>
            </p:blipFill>
            <p:spPr>
              <a:xfrm>
                <a:off x="6775536" y="3172621"/>
                <a:ext cx="1481456" cy="1129882"/>
              </a:xfrm>
              <a:prstGeom prst="rect">
                <a:avLst/>
              </a:prstGeom>
            </p:spPr>
          </p:pic>
          <p:grpSp>
            <p:nvGrpSpPr>
              <p:cNvPr id="55" name="Group 54">
                <a:extLst>
                  <a:ext uri="{FF2B5EF4-FFF2-40B4-BE49-F238E27FC236}">
                    <a16:creationId xmlns:a16="http://schemas.microsoft.com/office/drawing/2014/main" id="{3C6B28DC-818B-47D8-8652-096F83CFF38E}"/>
                  </a:ext>
                </a:extLst>
              </p:cNvPr>
              <p:cNvGrpSpPr/>
              <p:nvPr/>
            </p:nvGrpSpPr>
            <p:grpSpPr>
              <a:xfrm>
                <a:off x="5225550" y="1274570"/>
                <a:ext cx="3085382" cy="3085382"/>
                <a:chOff x="5220418" y="1274570"/>
                <a:chExt cx="3085382" cy="3085382"/>
              </a:xfrm>
            </p:grpSpPr>
            <p:grpSp>
              <p:nvGrpSpPr>
                <p:cNvPr id="56" name="Group 55">
                  <a:extLst>
                    <a:ext uri="{FF2B5EF4-FFF2-40B4-BE49-F238E27FC236}">
                      <a16:creationId xmlns:a16="http://schemas.microsoft.com/office/drawing/2014/main" id="{6F4F2FAE-A638-416A-937B-DD3121DE3900}"/>
                    </a:ext>
                  </a:extLst>
                </p:cNvPr>
                <p:cNvGrpSpPr/>
                <p:nvPr/>
              </p:nvGrpSpPr>
              <p:grpSpPr>
                <a:xfrm>
                  <a:off x="5531044" y="1512789"/>
                  <a:ext cx="2675745" cy="2633948"/>
                  <a:chOff x="5531044" y="1512789"/>
                  <a:chExt cx="2675745" cy="2633948"/>
                </a:xfrm>
              </p:grpSpPr>
              <p:sp>
                <p:nvSpPr>
                  <p:cNvPr id="58" name="Oval 57">
                    <a:extLst>
                      <a:ext uri="{FF2B5EF4-FFF2-40B4-BE49-F238E27FC236}">
                        <a16:creationId xmlns:a16="http://schemas.microsoft.com/office/drawing/2014/main" id="{B5815188-6D45-4D4A-B488-B47747A68587}"/>
                      </a:ext>
                    </a:extLst>
                  </p:cNvPr>
                  <p:cNvSpPr/>
                  <p:nvPr/>
                </p:nvSpPr>
                <p:spPr>
                  <a:xfrm>
                    <a:off x="7284720" y="3926840"/>
                    <a:ext cx="198120" cy="198120"/>
                  </a:xfrm>
                  <a:prstGeom prst="ellipse">
                    <a:avLst/>
                  </a:prstGeom>
                  <a:solidFill>
                    <a:srgbClr val="FDCBD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B0B95D5-B63C-4486-B864-48F81F3FF82D}"/>
                      </a:ext>
                    </a:extLst>
                  </p:cNvPr>
                  <p:cNvSpPr/>
                  <p:nvPr/>
                </p:nvSpPr>
                <p:spPr>
                  <a:xfrm>
                    <a:off x="7307205" y="3264662"/>
                    <a:ext cx="303608" cy="303608"/>
                  </a:xfrm>
                  <a:prstGeom prst="ellipse">
                    <a:avLst/>
                  </a:prstGeom>
                  <a:solidFill>
                    <a:srgbClr val="FDCBD3"/>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107">
                    <a:extLst>
                      <a:ext uri="{FF2B5EF4-FFF2-40B4-BE49-F238E27FC236}">
                        <a16:creationId xmlns:a16="http://schemas.microsoft.com/office/drawing/2014/main" id="{427F5BB6-7BF6-43C2-9D4D-C9604363E24D}"/>
                      </a:ext>
                    </a:extLst>
                  </p:cNvPr>
                  <p:cNvSpPr/>
                  <p:nvPr/>
                </p:nvSpPr>
                <p:spPr>
                  <a:xfrm>
                    <a:off x="6844664" y="3551952"/>
                    <a:ext cx="456582" cy="439102"/>
                  </a:xfrm>
                  <a:custGeom>
                    <a:avLst/>
                    <a:gdLst>
                      <a:gd name="connsiteX0" fmla="*/ 161075 w 456582"/>
                      <a:gd name="connsiteY0" fmla="*/ 0 h 439102"/>
                      <a:gd name="connsiteX1" fmla="*/ 262345 w 456582"/>
                      <a:gd name="connsiteY1" fmla="*/ 41947 h 439102"/>
                      <a:gd name="connsiteX2" fmla="*/ 274245 w 456582"/>
                      <a:gd name="connsiteY2" fmla="*/ 59597 h 439102"/>
                      <a:gd name="connsiteX3" fmla="*/ 313365 w 456582"/>
                      <a:gd name="connsiteY3" fmla="*/ 51699 h 439102"/>
                      <a:gd name="connsiteX4" fmla="*/ 456582 w 456582"/>
                      <a:gd name="connsiteY4" fmla="*/ 194916 h 439102"/>
                      <a:gd name="connsiteX5" fmla="*/ 313365 w 456582"/>
                      <a:gd name="connsiteY5" fmla="*/ 338133 h 439102"/>
                      <a:gd name="connsiteX6" fmla="*/ 257619 w 456582"/>
                      <a:gd name="connsiteY6" fmla="*/ 326878 h 439102"/>
                      <a:gd name="connsiteX7" fmla="*/ 244042 w 456582"/>
                      <a:gd name="connsiteY7" fmla="*/ 317725 h 439102"/>
                      <a:gd name="connsiteX8" fmla="*/ 234592 w 456582"/>
                      <a:gd name="connsiteY8" fmla="*/ 364533 h 439102"/>
                      <a:gd name="connsiteX9" fmla="*/ 122093 w 456582"/>
                      <a:gd name="connsiteY9" fmla="*/ 439102 h 439102"/>
                      <a:gd name="connsiteX10" fmla="*/ 0 w 456582"/>
                      <a:gd name="connsiteY10" fmla="*/ 317009 h 439102"/>
                      <a:gd name="connsiteX11" fmla="*/ 35760 w 456582"/>
                      <a:gd name="connsiteY11" fmla="*/ 230676 h 439102"/>
                      <a:gd name="connsiteX12" fmla="*/ 45889 w 456582"/>
                      <a:gd name="connsiteY12" fmla="*/ 223847 h 439102"/>
                      <a:gd name="connsiteX13" fmla="*/ 29112 w 456582"/>
                      <a:gd name="connsiteY13" fmla="*/ 198964 h 439102"/>
                      <a:gd name="connsiteX14" fmla="*/ 17858 w 456582"/>
                      <a:gd name="connsiteY14" fmla="*/ 143217 h 439102"/>
                      <a:gd name="connsiteX15" fmla="*/ 161075 w 456582"/>
                      <a:gd name="connsiteY15" fmla="*/ 0 h 4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6582" h="439102">
                        <a:moveTo>
                          <a:pt x="161075" y="0"/>
                        </a:moveTo>
                        <a:cubicBezTo>
                          <a:pt x="200624" y="0"/>
                          <a:pt x="236428" y="16030"/>
                          <a:pt x="262345" y="41947"/>
                        </a:cubicBezTo>
                        <a:lnTo>
                          <a:pt x="274245" y="59597"/>
                        </a:lnTo>
                        <a:lnTo>
                          <a:pt x="313365" y="51699"/>
                        </a:lnTo>
                        <a:cubicBezTo>
                          <a:pt x="392462" y="51699"/>
                          <a:pt x="456582" y="115819"/>
                          <a:pt x="456582" y="194916"/>
                        </a:cubicBezTo>
                        <a:cubicBezTo>
                          <a:pt x="456582" y="274013"/>
                          <a:pt x="392462" y="338133"/>
                          <a:pt x="313365" y="338133"/>
                        </a:cubicBezTo>
                        <a:cubicBezTo>
                          <a:pt x="293591" y="338133"/>
                          <a:pt x="274753" y="334126"/>
                          <a:pt x="257619" y="326878"/>
                        </a:cubicBezTo>
                        <a:lnTo>
                          <a:pt x="244042" y="317725"/>
                        </a:lnTo>
                        <a:lnTo>
                          <a:pt x="234592" y="364533"/>
                        </a:lnTo>
                        <a:cubicBezTo>
                          <a:pt x="216057" y="408354"/>
                          <a:pt x="172666" y="439102"/>
                          <a:pt x="122093" y="439102"/>
                        </a:cubicBezTo>
                        <a:cubicBezTo>
                          <a:pt x="54663" y="439102"/>
                          <a:pt x="0" y="384439"/>
                          <a:pt x="0" y="317009"/>
                        </a:cubicBezTo>
                        <a:cubicBezTo>
                          <a:pt x="0" y="283294"/>
                          <a:pt x="13666" y="252771"/>
                          <a:pt x="35760" y="230676"/>
                        </a:cubicBezTo>
                        <a:lnTo>
                          <a:pt x="45889" y="223847"/>
                        </a:lnTo>
                        <a:lnTo>
                          <a:pt x="29112" y="198964"/>
                        </a:lnTo>
                        <a:cubicBezTo>
                          <a:pt x="21865" y="181830"/>
                          <a:pt x="17858" y="162991"/>
                          <a:pt x="17858" y="143217"/>
                        </a:cubicBezTo>
                        <a:cubicBezTo>
                          <a:pt x="17858" y="64120"/>
                          <a:pt x="81978" y="0"/>
                          <a:pt x="161075" y="0"/>
                        </a:cubicBezTo>
                        <a:close/>
                      </a:path>
                    </a:pathLst>
                  </a:custGeom>
                  <a:solidFill>
                    <a:srgbClr val="F9C2C7"/>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108">
                    <a:extLst>
                      <a:ext uri="{FF2B5EF4-FFF2-40B4-BE49-F238E27FC236}">
                        <a16:creationId xmlns:a16="http://schemas.microsoft.com/office/drawing/2014/main" id="{B42113D6-D47A-4456-95C8-5DC514E25A67}"/>
                      </a:ext>
                    </a:extLst>
                  </p:cNvPr>
                  <p:cNvSpPr/>
                  <p:nvPr/>
                </p:nvSpPr>
                <p:spPr>
                  <a:xfrm>
                    <a:off x="5531044" y="1687553"/>
                    <a:ext cx="2563424" cy="2459184"/>
                  </a:xfrm>
                  <a:custGeom>
                    <a:avLst/>
                    <a:gdLst>
                      <a:gd name="connsiteX0" fmla="*/ 1776483 w 2563424"/>
                      <a:gd name="connsiteY0" fmla="*/ 746832 h 2459184"/>
                      <a:gd name="connsiteX1" fmla="*/ 1731746 w 2563424"/>
                      <a:gd name="connsiteY1" fmla="*/ 769259 h 2459184"/>
                      <a:gd name="connsiteX2" fmla="*/ 1762198 w 2563424"/>
                      <a:gd name="connsiteY2" fmla="*/ 789334 h 2459184"/>
                      <a:gd name="connsiteX3" fmla="*/ 1556952 w 2563424"/>
                      <a:gd name="connsiteY3" fmla="*/ 0 h 2459184"/>
                      <a:gd name="connsiteX4" fmla="*/ 1864561 w 2563424"/>
                      <a:gd name="connsiteY4" fmla="*/ 117680 h 2459184"/>
                      <a:gd name="connsiteX5" fmla="*/ 1884848 w 2563424"/>
                      <a:gd name="connsiteY5" fmla="*/ 140390 h 2459184"/>
                      <a:gd name="connsiteX6" fmla="*/ 1941683 w 2563424"/>
                      <a:gd name="connsiteY6" fmla="*/ 124095 h 2459184"/>
                      <a:gd name="connsiteX7" fmla="*/ 2012851 w 2563424"/>
                      <a:gd name="connsiteY7" fmla="*/ 117469 h 2459184"/>
                      <a:gd name="connsiteX8" fmla="*/ 2365984 w 2563424"/>
                      <a:gd name="connsiteY8" fmla="*/ 443621 h 2459184"/>
                      <a:gd name="connsiteX9" fmla="*/ 2338233 w 2563424"/>
                      <a:gd name="connsiteY9" fmla="*/ 570574 h 2459184"/>
                      <a:gd name="connsiteX10" fmla="*/ 2314863 w 2563424"/>
                      <a:gd name="connsiteY10" fmla="*/ 610341 h 2459184"/>
                      <a:gd name="connsiteX11" fmla="*/ 2352865 w 2563424"/>
                      <a:gd name="connsiteY11" fmla="*/ 639301 h 2459184"/>
                      <a:gd name="connsiteX12" fmla="*/ 2449121 w 2563424"/>
                      <a:gd name="connsiteY12" fmla="*/ 804194 h 2459184"/>
                      <a:gd name="connsiteX13" fmla="*/ 2449577 w 2563424"/>
                      <a:gd name="connsiteY13" fmla="*/ 808372 h 2459184"/>
                      <a:gd name="connsiteX14" fmla="*/ 2459994 w 2563424"/>
                      <a:gd name="connsiteY14" fmla="*/ 816311 h 2459184"/>
                      <a:gd name="connsiteX15" fmla="*/ 2563424 w 2563424"/>
                      <a:gd name="connsiteY15" fmla="*/ 1046935 h 2459184"/>
                      <a:gd name="connsiteX16" fmla="*/ 2535673 w 2563424"/>
                      <a:gd name="connsiteY16" fmla="*/ 1173888 h 2459184"/>
                      <a:gd name="connsiteX17" fmla="*/ 2506257 w 2563424"/>
                      <a:gd name="connsiteY17" fmla="*/ 1223943 h 2459184"/>
                      <a:gd name="connsiteX18" fmla="*/ 2520928 w 2563424"/>
                      <a:gd name="connsiteY18" fmla="*/ 1267595 h 2459184"/>
                      <a:gd name="connsiteX19" fmla="*/ 2529766 w 2563424"/>
                      <a:gd name="connsiteY19" fmla="*/ 1348569 h 2459184"/>
                      <a:gd name="connsiteX20" fmla="*/ 2094742 w 2563424"/>
                      <a:gd name="connsiteY20" fmla="*/ 1750355 h 2459184"/>
                      <a:gd name="connsiteX21" fmla="*/ 1787134 w 2563424"/>
                      <a:gd name="connsiteY21" fmla="*/ 1632675 h 2459184"/>
                      <a:gd name="connsiteX22" fmla="*/ 1761244 w 2563424"/>
                      <a:gd name="connsiteY22" fmla="*/ 1603694 h 2459184"/>
                      <a:gd name="connsiteX23" fmla="*/ 1744750 w 2563424"/>
                      <a:gd name="connsiteY23" fmla="*/ 1631760 h 2459184"/>
                      <a:gd name="connsiteX24" fmla="*/ 1455132 w 2563424"/>
                      <a:gd name="connsiteY24" fmla="*/ 1773983 h 2459184"/>
                      <a:gd name="connsiteX25" fmla="*/ 1384743 w 2563424"/>
                      <a:gd name="connsiteY25" fmla="*/ 1767429 h 2459184"/>
                      <a:gd name="connsiteX26" fmla="*/ 1343226 w 2563424"/>
                      <a:gd name="connsiteY26" fmla="*/ 1755526 h 2459184"/>
                      <a:gd name="connsiteX27" fmla="*/ 1368934 w 2563424"/>
                      <a:gd name="connsiteY27" fmla="*/ 1832019 h 2459184"/>
                      <a:gd name="connsiteX28" fmla="*/ 1380416 w 2563424"/>
                      <a:gd name="connsiteY28" fmla="*/ 1937214 h 2459184"/>
                      <a:gd name="connsiteX29" fmla="*/ 815266 w 2563424"/>
                      <a:gd name="connsiteY29" fmla="*/ 2459184 h 2459184"/>
                      <a:gd name="connsiteX30" fmla="*/ 250116 w 2563424"/>
                      <a:gd name="connsiteY30" fmla="*/ 1937214 h 2459184"/>
                      <a:gd name="connsiteX31" fmla="*/ 346635 w 2563424"/>
                      <a:gd name="connsiteY31" fmla="*/ 1645376 h 2459184"/>
                      <a:gd name="connsiteX32" fmla="*/ 356671 w 2563424"/>
                      <a:gd name="connsiteY32" fmla="*/ 1634141 h 2459184"/>
                      <a:gd name="connsiteX33" fmla="*/ 347351 w 2563424"/>
                      <a:gd name="connsiteY33" fmla="*/ 1633273 h 2459184"/>
                      <a:gd name="connsiteX34" fmla="*/ 0 w 2563424"/>
                      <a:gd name="connsiteY34" fmla="*/ 1239650 h 2459184"/>
                      <a:gd name="connsiteX35" fmla="*/ 435024 w 2563424"/>
                      <a:gd name="connsiteY35" fmla="*/ 837864 h 2459184"/>
                      <a:gd name="connsiteX36" fmla="*/ 678250 w 2563424"/>
                      <a:gd name="connsiteY36" fmla="*/ 906483 h 2459184"/>
                      <a:gd name="connsiteX37" fmla="*/ 689604 w 2563424"/>
                      <a:gd name="connsiteY37" fmla="*/ 915135 h 2459184"/>
                      <a:gd name="connsiteX38" fmla="*/ 673896 w 2563424"/>
                      <a:gd name="connsiteY38" fmla="*/ 868400 h 2459184"/>
                      <a:gd name="connsiteX39" fmla="*/ 666722 w 2563424"/>
                      <a:gd name="connsiteY39" fmla="*/ 802669 h 2459184"/>
                      <a:gd name="connsiteX40" fmla="*/ 1019855 w 2563424"/>
                      <a:gd name="connsiteY40" fmla="*/ 476517 h 2459184"/>
                      <a:gd name="connsiteX41" fmla="*/ 1124866 w 2563424"/>
                      <a:gd name="connsiteY41" fmla="*/ 491180 h 2459184"/>
                      <a:gd name="connsiteX42" fmla="*/ 1135128 w 2563424"/>
                      <a:gd name="connsiteY42" fmla="*/ 495736 h 2459184"/>
                      <a:gd name="connsiteX43" fmla="*/ 1130766 w 2563424"/>
                      <a:gd name="connsiteY43" fmla="*/ 482760 h 2459184"/>
                      <a:gd name="connsiteX44" fmla="*/ 1121928 w 2563424"/>
                      <a:gd name="connsiteY44" fmla="*/ 401786 h 2459184"/>
                      <a:gd name="connsiteX45" fmla="*/ 1556952 w 2563424"/>
                      <a:gd name="connsiteY45" fmla="*/ 0 h 245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63424" h="2459184">
                        <a:moveTo>
                          <a:pt x="1776483" y="746832"/>
                        </a:moveTo>
                        <a:lnTo>
                          <a:pt x="1731746" y="769259"/>
                        </a:lnTo>
                        <a:lnTo>
                          <a:pt x="1762198" y="789334"/>
                        </a:lnTo>
                        <a:close/>
                        <a:moveTo>
                          <a:pt x="1556952" y="0"/>
                        </a:moveTo>
                        <a:cubicBezTo>
                          <a:pt x="1677081" y="0"/>
                          <a:pt x="1785837" y="44971"/>
                          <a:pt x="1864561" y="117680"/>
                        </a:cubicBezTo>
                        <a:lnTo>
                          <a:pt x="1884848" y="140390"/>
                        </a:lnTo>
                        <a:lnTo>
                          <a:pt x="1941683" y="124095"/>
                        </a:lnTo>
                        <a:cubicBezTo>
                          <a:pt x="1964671" y="119751"/>
                          <a:pt x="1988472" y="117469"/>
                          <a:pt x="2012851" y="117469"/>
                        </a:cubicBezTo>
                        <a:cubicBezTo>
                          <a:pt x="2207881" y="117469"/>
                          <a:pt x="2365984" y="263492"/>
                          <a:pt x="2365984" y="443621"/>
                        </a:cubicBezTo>
                        <a:cubicBezTo>
                          <a:pt x="2365984" y="488653"/>
                          <a:pt x="2356103" y="531554"/>
                          <a:pt x="2338233" y="570574"/>
                        </a:cubicBezTo>
                        <a:lnTo>
                          <a:pt x="2314863" y="610341"/>
                        </a:lnTo>
                        <a:lnTo>
                          <a:pt x="2352865" y="639301"/>
                        </a:lnTo>
                        <a:cubicBezTo>
                          <a:pt x="2400793" y="683567"/>
                          <a:pt x="2435009" y="740499"/>
                          <a:pt x="2449121" y="804194"/>
                        </a:cubicBezTo>
                        <a:lnTo>
                          <a:pt x="2449577" y="808372"/>
                        </a:lnTo>
                        <a:lnTo>
                          <a:pt x="2459994" y="816311"/>
                        </a:lnTo>
                        <a:cubicBezTo>
                          <a:pt x="2523899" y="875333"/>
                          <a:pt x="2563424" y="956871"/>
                          <a:pt x="2563424" y="1046935"/>
                        </a:cubicBezTo>
                        <a:cubicBezTo>
                          <a:pt x="2563424" y="1091967"/>
                          <a:pt x="2553543" y="1134868"/>
                          <a:pt x="2535673" y="1173888"/>
                        </a:cubicBezTo>
                        <a:lnTo>
                          <a:pt x="2506257" y="1223943"/>
                        </a:lnTo>
                        <a:lnTo>
                          <a:pt x="2520928" y="1267595"/>
                        </a:lnTo>
                        <a:cubicBezTo>
                          <a:pt x="2526723" y="1293751"/>
                          <a:pt x="2529766" y="1320832"/>
                          <a:pt x="2529766" y="1348569"/>
                        </a:cubicBezTo>
                        <a:cubicBezTo>
                          <a:pt x="2529766" y="1570469"/>
                          <a:pt x="2334999" y="1750355"/>
                          <a:pt x="2094742" y="1750355"/>
                        </a:cubicBezTo>
                        <a:cubicBezTo>
                          <a:pt x="1974614" y="1750355"/>
                          <a:pt x="1865858" y="1705384"/>
                          <a:pt x="1787134" y="1632675"/>
                        </a:cubicBezTo>
                        <a:lnTo>
                          <a:pt x="1761244" y="1603694"/>
                        </a:lnTo>
                        <a:lnTo>
                          <a:pt x="1744750" y="1631760"/>
                        </a:lnTo>
                        <a:cubicBezTo>
                          <a:pt x="1681984" y="1717568"/>
                          <a:pt x="1575692" y="1773983"/>
                          <a:pt x="1455132" y="1773983"/>
                        </a:cubicBezTo>
                        <a:cubicBezTo>
                          <a:pt x="1431020" y="1773983"/>
                          <a:pt x="1407479" y="1771727"/>
                          <a:pt x="1384743" y="1767429"/>
                        </a:cubicBezTo>
                        <a:lnTo>
                          <a:pt x="1343226" y="1755526"/>
                        </a:lnTo>
                        <a:lnTo>
                          <a:pt x="1368934" y="1832019"/>
                        </a:lnTo>
                        <a:cubicBezTo>
                          <a:pt x="1376463" y="1865998"/>
                          <a:pt x="1380416" y="1901180"/>
                          <a:pt x="1380416" y="1937214"/>
                        </a:cubicBezTo>
                        <a:cubicBezTo>
                          <a:pt x="1380416" y="2225490"/>
                          <a:pt x="1127390" y="2459184"/>
                          <a:pt x="815266" y="2459184"/>
                        </a:cubicBezTo>
                        <a:cubicBezTo>
                          <a:pt x="503142" y="2459184"/>
                          <a:pt x="250116" y="2225490"/>
                          <a:pt x="250116" y="1937214"/>
                        </a:cubicBezTo>
                        <a:cubicBezTo>
                          <a:pt x="250116" y="1829111"/>
                          <a:pt x="285698" y="1728683"/>
                          <a:pt x="346635" y="1645376"/>
                        </a:cubicBezTo>
                        <a:lnTo>
                          <a:pt x="356671" y="1634141"/>
                        </a:lnTo>
                        <a:lnTo>
                          <a:pt x="347351" y="1633273"/>
                        </a:lnTo>
                        <a:cubicBezTo>
                          <a:pt x="149118" y="1595808"/>
                          <a:pt x="0" y="1433813"/>
                          <a:pt x="0" y="1239650"/>
                        </a:cubicBezTo>
                        <a:cubicBezTo>
                          <a:pt x="0" y="1017750"/>
                          <a:pt x="194767" y="837864"/>
                          <a:pt x="435024" y="837864"/>
                        </a:cubicBezTo>
                        <a:cubicBezTo>
                          <a:pt x="525120" y="837864"/>
                          <a:pt x="608819" y="863161"/>
                          <a:pt x="678250" y="906483"/>
                        </a:cubicBezTo>
                        <a:lnTo>
                          <a:pt x="689604" y="915135"/>
                        </a:lnTo>
                        <a:lnTo>
                          <a:pt x="673896" y="868400"/>
                        </a:lnTo>
                        <a:cubicBezTo>
                          <a:pt x="669192" y="847168"/>
                          <a:pt x="666722" y="825185"/>
                          <a:pt x="666722" y="802669"/>
                        </a:cubicBezTo>
                        <a:cubicBezTo>
                          <a:pt x="666722" y="622540"/>
                          <a:pt x="824825" y="476517"/>
                          <a:pt x="1019855" y="476517"/>
                        </a:cubicBezTo>
                        <a:cubicBezTo>
                          <a:pt x="1056423" y="476517"/>
                          <a:pt x="1091693" y="481651"/>
                          <a:pt x="1124866" y="491180"/>
                        </a:cubicBezTo>
                        <a:lnTo>
                          <a:pt x="1135128" y="495736"/>
                        </a:lnTo>
                        <a:lnTo>
                          <a:pt x="1130766" y="482760"/>
                        </a:lnTo>
                        <a:cubicBezTo>
                          <a:pt x="1124971" y="456604"/>
                          <a:pt x="1121928" y="429523"/>
                          <a:pt x="1121928" y="401786"/>
                        </a:cubicBezTo>
                        <a:cubicBezTo>
                          <a:pt x="1121928" y="179886"/>
                          <a:pt x="1316695" y="0"/>
                          <a:pt x="1556952" y="0"/>
                        </a:cubicBezTo>
                        <a:close/>
                      </a:path>
                    </a:pathLst>
                  </a:custGeom>
                  <a:solidFill>
                    <a:srgbClr val="F5ADB7"/>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109">
                    <a:extLst>
                      <a:ext uri="{FF2B5EF4-FFF2-40B4-BE49-F238E27FC236}">
                        <a16:creationId xmlns:a16="http://schemas.microsoft.com/office/drawing/2014/main" id="{CE543D5A-58F0-4AC4-92C6-C1AAA3CEBF95}"/>
                      </a:ext>
                    </a:extLst>
                  </p:cNvPr>
                  <p:cNvSpPr/>
                  <p:nvPr/>
                </p:nvSpPr>
                <p:spPr>
                  <a:xfrm>
                    <a:off x="5643365" y="1512789"/>
                    <a:ext cx="2563424" cy="2459184"/>
                  </a:xfrm>
                  <a:custGeom>
                    <a:avLst/>
                    <a:gdLst>
                      <a:gd name="connsiteX0" fmla="*/ 1776483 w 2563424"/>
                      <a:gd name="connsiteY0" fmla="*/ 746832 h 2459184"/>
                      <a:gd name="connsiteX1" fmla="*/ 1731746 w 2563424"/>
                      <a:gd name="connsiteY1" fmla="*/ 769259 h 2459184"/>
                      <a:gd name="connsiteX2" fmla="*/ 1762198 w 2563424"/>
                      <a:gd name="connsiteY2" fmla="*/ 789334 h 2459184"/>
                      <a:gd name="connsiteX3" fmla="*/ 1556952 w 2563424"/>
                      <a:gd name="connsiteY3" fmla="*/ 0 h 2459184"/>
                      <a:gd name="connsiteX4" fmla="*/ 1864561 w 2563424"/>
                      <a:gd name="connsiteY4" fmla="*/ 117680 h 2459184"/>
                      <a:gd name="connsiteX5" fmla="*/ 1884848 w 2563424"/>
                      <a:gd name="connsiteY5" fmla="*/ 140390 h 2459184"/>
                      <a:gd name="connsiteX6" fmla="*/ 1941683 w 2563424"/>
                      <a:gd name="connsiteY6" fmla="*/ 124095 h 2459184"/>
                      <a:gd name="connsiteX7" fmla="*/ 2012851 w 2563424"/>
                      <a:gd name="connsiteY7" fmla="*/ 117469 h 2459184"/>
                      <a:gd name="connsiteX8" fmla="*/ 2365984 w 2563424"/>
                      <a:gd name="connsiteY8" fmla="*/ 443621 h 2459184"/>
                      <a:gd name="connsiteX9" fmla="*/ 2338233 w 2563424"/>
                      <a:gd name="connsiteY9" fmla="*/ 570574 h 2459184"/>
                      <a:gd name="connsiteX10" fmla="*/ 2314863 w 2563424"/>
                      <a:gd name="connsiteY10" fmla="*/ 610341 h 2459184"/>
                      <a:gd name="connsiteX11" fmla="*/ 2352865 w 2563424"/>
                      <a:gd name="connsiteY11" fmla="*/ 639301 h 2459184"/>
                      <a:gd name="connsiteX12" fmla="*/ 2449121 w 2563424"/>
                      <a:gd name="connsiteY12" fmla="*/ 804194 h 2459184"/>
                      <a:gd name="connsiteX13" fmla="*/ 2449577 w 2563424"/>
                      <a:gd name="connsiteY13" fmla="*/ 808372 h 2459184"/>
                      <a:gd name="connsiteX14" fmla="*/ 2459994 w 2563424"/>
                      <a:gd name="connsiteY14" fmla="*/ 816311 h 2459184"/>
                      <a:gd name="connsiteX15" fmla="*/ 2563424 w 2563424"/>
                      <a:gd name="connsiteY15" fmla="*/ 1046935 h 2459184"/>
                      <a:gd name="connsiteX16" fmla="*/ 2535673 w 2563424"/>
                      <a:gd name="connsiteY16" fmla="*/ 1173888 h 2459184"/>
                      <a:gd name="connsiteX17" fmla="*/ 2506257 w 2563424"/>
                      <a:gd name="connsiteY17" fmla="*/ 1223943 h 2459184"/>
                      <a:gd name="connsiteX18" fmla="*/ 2520928 w 2563424"/>
                      <a:gd name="connsiteY18" fmla="*/ 1267595 h 2459184"/>
                      <a:gd name="connsiteX19" fmla="*/ 2529766 w 2563424"/>
                      <a:gd name="connsiteY19" fmla="*/ 1348569 h 2459184"/>
                      <a:gd name="connsiteX20" fmla="*/ 2094742 w 2563424"/>
                      <a:gd name="connsiteY20" fmla="*/ 1750355 h 2459184"/>
                      <a:gd name="connsiteX21" fmla="*/ 1787134 w 2563424"/>
                      <a:gd name="connsiteY21" fmla="*/ 1632675 h 2459184"/>
                      <a:gd name="connsiteX22" fmla="*/ 1761244 w 2563424"/>
                      <a:gd name="connsiteY22" fmla="*/ 1603694 h 2459184"/>
                      <a:gd name="connsiteX23" fmla="*/ 1744750 w 2563424"/>
                      <a:gd name="connsiteY23" fmla="*/ 1631760 h 2459184"/>
                      <a:gd name="connsiteX24" fmla="*/ 1455132 w 2563424"/>
                      <a:gd name="connsiteY24" fmla="*/ 1773983 h 2459184"/>
                      <a:gd name="connsiteX25" fmla="*/ 1384743 w 2563424"/>
                      <a:gd name="connsiteY25" fmla="*/ 1767429 h 2459184"/>
                      <a:gd name="connsiteX26" fmla="*/ 1343226 w 2563424"/>
                      <a:gd name="connsiteY26" fmla="*/ 1755526 h 2459184"/>
                      <a:gd name="connsiteX27" fmla="*/ 1368934 w 2563424"/>
                      <a:gd name="connsiteY27" fmla="*/ 1832019 h 2459184"/>
                      <a:gd name="connsiteX28" fmla="*/ 1380416 w 2563424"/>
                      <a:gd name="connsiteY28" fmla="*/ 1937214 h 2459184"/>
                      <a:gd name="connsiteX29" fmla="*/ 815266 w 2563424"/>
                      <a:gd name="connsiteY29" fmla="*/ 2459184 h 2459184"/>
                      <a:gd name="connsiteX30" fmla="*/ 250116 w 2563424"/>
                      <a:gd name="connsiteY30" fmla="*/ 1937214 h 2459184"/>
                      <a:gd name="connsiteX31" fmla="*/ 346635 w 2563424"/>
                      <a:gd name="connsiteY31" fmla="*/ 1645376 h 2459184"/>
                      <a:gd name="connsiteX32" fmla="*/ 356671 w 2563424"/>
                      <a:gd name="connsiteY32" fmla="*/ 1634141 h 2459184"/>
                      <a:gd name="connsiteX33" fmla="*/ 347351 w 2563424"/>
                      <a:gd name="connsiteY33" fmla="*/ 1633273 h 2459184"/>
                      <a:gd name="connsiteX34" fmla="*/ 0 w 2563424"/>
                      <a:gd name="connsiteY34" fmla="*/ 1239650 h 2459184"/>
                      <a:gd name="connsiteX35" fmla="*/ 435024 w 2563424"/>
                      <a:gd name="connsiteY35" fmla="*/ 837864 h 2459184"/>
                      <a:gd name="connsiteX36" fmla="*/ 678250 w 2563424"/>
                      <a:gd name="connsiteY36" fmla="*/ 906483 h 2459184"/>
                      <a:gd name="connsiteX37" fmla="*/ 689604 w 2563424"/>
                      <a:gd name="connsiteY37" fmla="*/ 915135 h 2459184"/>
                      <a:gd name="connsiteX38" fmla="*/ 673896 w 2563424"/>
                      <a:gd name="connsiteY38" fmla="*/ 868400 h 2459184"/>
                      <a:gd name="connsiteX39" fmla="*/ 666722 w 2563424"/>
                      <a:gd name="connsiteY39" fmla="*/ 802669 h 2459184"/>
                      <a:gd name="connsiteX40" fmla="*/ 1019855 w 2563424"/>
                      <a:gd name="connsiteY40" fmla="*/ 476517 h 2459184"/>
                      <a:gd name="connsiteX41" fmla="*/ 1124866 w 2563424"/>
                      <a:gd name="connsiteY41" fmla="*/ 491180 h 2459184"/>
                      <a:gd name="connsiteX42" fmla="*/ 1135128 w 2563424"/>
                      <a:gd name="connsiteY42" fmla="*/ 495736 h 2459184"/>
                      <a:gd name="connsiteX43" fmla="*/ 1130766 w 2563424"/>
                      <a:gd name="connsiteY43" fmla="*/ 482760 h 2459184"/>
                      <a:gd name="connsiteX44" fmla="*/ 1121928 w 2563424"/>
                      <a:gd name="connsiteY44" fmla="*/ 401786 h 2459184"/>
                      <a:gd name="connsiteX45" fmla="*/ 1556952 w 2563424"/>
                      <a:gd name="connsiteY45" fmla="*/ 0 h 245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63424" h="2459184">
                        <a:moveTo>
                          <a:pt x="1776483" y="746832"/>
                        </a:moveTo>
                        <a:lnTo>
                          <a:pt x="1731746" y="769259"/>
                        </a:lnTo>
                        <a:lnTo>
                          <a:pt x="1762198" y="789334"/>
                        </a:lnTo>
                        <a:close/>
                        <a:moveTo>
                          <a:pt x="1556952" y="0"/>
                        </a:moveTo>
                        <a:cubicBezTo>
                          <a:pt x="1677081" y="0"/>
                          <a:pt x="1785837" y="44971"/>
                          <a:pt x="1864561" y="117680"/>
                        </a:cubicBezTo>
                        <a:lnTo>
                          <a:pt x="1884848" y="140390"/>
                        </a:lnTo>
                        <a:lnTo>
                          <a:pt x="1941683" y="124095"/>
                        </a:lnTo>
                        <a:cubicBezTo>
                          <a:pt x="1964671" y="119751"/>
                          <a:pt x="1988472" y="117469"/>
                          <a:pt x="2012851" y="117469"/>
                        </a:cubicBezTo>
                        <a:cubicBezTo>
                          <a:pt x="2207881" y="117469"/>
                          <a:pt x="2365984" y="263492"/>
                          <a:pt x="2365984" y="443621"/>
                        </a:cubicBezTo>
                        <a:cubicBezTo>
                          <a:pt x="2365984" y="488653"/>
                          <a:pt x="2356103" y="531554"/>
                          <a:pt x="2338233" y="570574"/>
                        </a:cubicBezTo>
                        <a:lnTo>
                          <a:pt x="2314863" y="610341"/>
                        </a:lnTo>
                        <a:lnTo>
                          <a:pt x="2352865" y="639301"/>
                        </a:lnTo>
                        <a:cubicBezTo>
                          <a:pt x="2400793" y="683567"/>
                          <a:pt x="2435009" y="740499"/>
                          <a:pt x="2449121" y="804194"/>
                        </a:cubicBezTo>
                        <a:lnTo>
                          <a:pt x="2449577" y="808372"/>
                        </a:lnTo>
                        <a:lnTo>
                          <a:pt x="2459994" y="816311"/>
                        </a:lnTo>
                        <a:cubicBezTo>
                          <a:pt x="2523899" y="875333"/>
                          <a:pt x="2563424" y="956871"/>
                          <a:pt x="2563424" y="1046935"/>
                        </a:cubicBezTo>
                        <a:cubicBezTo>
                          <a:pt x="2563424" y="1091967"/>
                          <a:pt x="2553543" y="1134868"/>
                          <a:pt x="2535673" y="1173888"/>
                        </a:cubicBezTo>
                        <a:lnTo>
                          <a:pt x="2506257" y="1223943"/>
                        </a:lnTo>
                        <a:lnTo>
                          <a:pt x="2520928" y="1267595"/>
                        </a:lnTo>
                        <a:cubicBezTo>
                          <a:pt x="2526723" y="1293751"/>
                          <a:pt x="2529766" y="1320832"/>
                          <a:pt x="2529766" y="1348569"/>
                        </a:cubicBezTo>
                        <a:cubicBezTo>
                          <a:pt x="2529766" y="1570469"/>
                          <a:pt x="2334999" y="1750355"/>
                          <a:pt x="2094742" y="1750355"/>
                        </a:cubicBezTo>
                        <a:cubicBezTo>
                          <a:pt x="1974614" y="1750355"/>
                          <a:pt x="1865858" y="1705384"/>
                          <a:pt x="1787134" y="1632675"/>
                        </a:cubicBezTo>
                        <a:lnTo>
                          <a:pt x="1761244" y="1603694"/>
                        </a:lnTo>
                        <a:lnTo>
                          <a:pt x="1744750" y="1631760"/>
                        </a:lnTo>
                        <a:cubicBezTo>
                          <a:pt x="1681984" y="1717568"/>
                          <a:pt x="1575692" y="1773983"/>
                          <a:pt x="1455132" y="1773983"/>
                        </a:cubicBezTo>
                        <a:cubicBezTo>
                          <a:pt x="1431020" y="1773983"/>
                          <a:pt x="1407479" y="1771727"/>
                          <a:pt x="1384743" y="1767429"/>
                        </a:cubicBezTo>
                        <a:lnTo>
                          <a:pt x="1343226" y="1755526"/>
                        </a:lnTo>
                        <a:lnTo>
                          <a:pt x="1368934" y="1832019"/>
                        </a:lnTo>
                        <a:cubicBezTo>
                          <a:pt x="1376463" y="1865998"/>
                          <a:pt x="1380416" y="1901180"/>
                          <a:pt x="1380416" y="1937214"/>
                        </a:cubicBezTo>
                        <a:cubicBezTo>
                          <a:pt x="1380416" y="2225490"/>
                          <a:pt x="1127390" y="2459184"/>
                          <a:pt x="815266" y="2459184"/>
                        </a:cubicBezTo>
                        <a:cubicBezTo>
                          <a:pt x="503142" y="2459184"/>
                          <a:pt x="250116" y="2225490"/>
                          <a:pt x="250116" y="1937214"/>
                        </a:cubicBezTo>
                        <a:cubicBezTo>
                          <a:pt x="250116" y="1829111"/>
                          <a:pt x="285698" y="1728683"/>
                          <a:pt x="346635" y="1645376"/>
                        </a:cubicBezTo>
                        <a:lnTo>
                          <a:pt x="356671" y="1634141"/>
                        </a:lnTo>
                        <a:lnTo>
                          <a:pt x="347351" y="1633273"/>
                        </a:lnTo>
                        <a:cubicBezTo>
                          <a:pt x="149118" y="1595808"/>
                          <a:pt x="0" y="1433813"/>
                          <a:pt x="0" y="1239650"/>
                        </a:cubicBezTo>
                        <a:cubicBezTo>
                          <a:pt x="0" y="1017750"/>
                          <a:pt x="194767" y="837864"/>
                          <a:pt x="435024" y="837864"/>
                        </a:cubicBezTo>
                        <a:cubicBezTo>
                          <a:pt x="525120" y="837864"/>
                          <a:pt x="608819" y="863161"/>
                          <a:pt x="678250" y="906483"/>
                        </a:cubicBezTo>
                        <a:lnTo>
                          <a:pt x="689604" y="915135"/>
                        </a:lnTo>
                        <a:lnTo>
                          <a:pt x="673896" y="868400"/>
                        </a:lnTo>
                        <a:cubicBezTo>
                          <a:pt x="669192" y="847168"/>
                          <a:pt x="666722" y="825185"/>
                          <a:pt x="666722" y="802669"/>
                        </a:cubicBezTo>
                        <a:cubicBezTo>
                          <a:pt x="666722" y="622540"/>
                          <a:pt x="824825" y="476517"/>
                          <a:pt x="1019855" y="476517"/>
                        </a:cubicBezTo>
                        <a:cubicBezTo>
                          <a:pt x="1056423" y="476517"/>
                          <a:pt x="1091693" y="481651"/>
                          <a:pt x="1124866" y="491180"/>
                        </a:cubicBezTo>
                        <a:lnTo>
                          <a:pt x="1135128" y="495736"/>
                        </a:lnTo>
                        <a:lnTo>
                          <a:pt x="1130766" y="482760"/>
                        </a:lnTo>
                        <a:cubicBezTo>
                          <a:pt x="1124971" y="456604"/>
                          <a:pt x="1121928" y="429523"/>
                          <a:pt x="1121928" y="401786"/>
                        </a:cubicBezTo>
                        <a:cubicBezTo>
                          <a:pt x="1121928" y="179886"/>
                          <a:pt x="1316695" y="0"/>
                          <a:pt x="1556952" y="0"/>
                        </a:cubicBezTo>
                        <a:close/>
                      </a:path>
                    </a:pathLst>
                  </a:custGeom>
                  <a:solidFill>
                    <a:srgbClr val="F9C2C7"/>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009CFF3F-16CC-470D-A566-EE3913892997}"/>
                    </a:ext>
                  </a:extLst>
                </p:cNvPr>
                <p:cNvSpPr/>
                <p:nvPr/>
              </p:nvSpPr>
              <p:spPr>
                <a:xfrm>
                  <a:off x="5220418" y="1274570"/>
                  <a:ext cx="3085382" cy="308538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Oval 52">
              <a:extLst>
                <a:ext uri="{FF2B5EF4-FFF2-40B4-BE49-F238E27FC236}">
                  <a16:creationId xmlns:a16="http://schemas.microsoft.com/office/drawing/2014/main" id="{73B32807-CE20-4236-A7B8-7E1E3E4CF31C}"/>
                </a:ext>
              </a:extLst>
            </p:cNvPr>
            <p:cNvSpPr/>
            <p:nvPr/>
          </p:nvSpPr>
          <p:spPr>
            <a:xfrm>
              <a:off x="9757856" y="7039239"/>
              <a:ext cx="372856" cy="3624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7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66667" decel="33333" autoRev="1" fill="hold" nodeType="withEffect">
                                  <p:stCondLst>
                                    <p:cond delay="0"/>
                                  </p:stCondLst>
                                  <p:childTnLst>
                                    <p:animRot by="180000">
                                      <p:cBhvr>
                                        <p:cTn id="6" dur="3000" fill="hold"/>
                                        <p:tgtEl>
                                          <p:spTgt spid="27"/>
                                        </p:tgtEl>
                                        <p:attrNameLst>
                                          <p:attrName>r</p:attrName>
                                        </p:attrNameLst>
                                      </p:cBhvr>
                                    </p:animRot>
                                  </p:childTnLst>
                                </p:cTn>
                              </p:par>
                              <p:par>
                                <p:cTn id="7" presetID="8" presetClass="emph" presetSubtype="0" repeatCount="indefinite" accel="68000" decel="32000" autoRev="1" fill="hold" nodeType="withEffect">
                                  <p:stCondLst>
                                    <p:cond delay="0"/>
                                  </p:stCondLst>
                                  <p:childTnLst>
                                    <p:animRot by="-180000">
                                      <p:cBhvr>
                                        <p:cTn id="8" dur="2500" fill="hold"/>
                                        <p:tgtEl>
                                          <p:spTgt spid="22"/>
                                        </p:tgtEl>
                                        <p:attrNameLst>
                                          <p:attrName>r</p:attrName>
                                        </p:attrNameLst>
                                      </p:cBhvr>
                                    </p:animRot>
                                  </p:childTnLst>
                                </p:cTn>
                              </p:par>
                              <p:par>
                                <p:cTn id="9" presetID="8" presetClass="emph" presetSubtype="0" repeatCount="indefinite" accel="75000" decel="25000" autoRev="1" fill="hold" nodeType="withEffect">
                                  <p:stCondLst>
                                    <p:cond delay="0"/>
                                  </p:stCondLst>
                                  <p:childTnLst>
                                    <p:animRot by="-240000">
                                      <p:cBhvr>
                                        <p:cTn id="10" dur="2000" fill="hold"/>
                                        <p:tgtEl>
                                          <p:spTgt spid="51"/>
                                        </p:tgtEl>
                                        <p:attrNameLst>
                                          <p:attrName>r</p:attrName>
                                        </p:attrNameLst>
                                      </p:cBhvr>
                                    </p:animRot>
                                  </p:childTnLst>
                                </p:cTn>
                              </p:par>
                              <p:par>
                                <p:cTn id="11" presetID="49" presetClass="path" presetSubtype="0" repeatCount="indefinite" fill="hold" nodeType="withEffect">
                                  <p:stCondLst>
                                    <p:cond delay="0"/>
                                  </p:stCondLst>
                                  <p:childTnLst>
                                    <p:animMotion origin="layout" path="M -2.08333E-6 2.77556E-17 L -0.71693 0.45278 " pathEditMode="relative" rAng="0" ptsTypes="AA">
                                      <p:cBhvr>
                                        <p:cTn id="12" dur="7000" fill="hold"/>
                                        <p:tgtEl>
                                          <p:spTgt spid="21"/>
                                        </p:tgtEl>
                                        <p:attrNameLst>
                                          <p:attrName>ppt_x</p:attrName>
                                          <p:attrName>ppt_y</p:attrName>
                                        </p:attrNameLst>
                                      </p:cBhvr>
                                      <p:rCtr x="-35846" y="22639"/>
                                    </p:animMotion>
                                  </p:childTnLst>
                                </p:cTn>
                              </p:par>
                              <p:par>
                                <p:cTn id="13" presetID="8" presetClass="emph" presetSubtype="0" repeatCount="indefinite" fill="hold" nodeType="withEffect">
                                  <p:stCondLst>
                                    <p:cond delay="0"/>
                                  </p:stCondLst>
                                  <p:childTnLst>
                                    <p:animRot by="-21600000">
                                      <p:cBhvr>
                                        <p:cTn id="14" dur="7000" fill="hold"/>
                                        <p:tgtEl>
                                          <p:spTgt spid="21"/>
                                        </p:tgtEl>
                                        <p:attrNameLst>
                                          <p:attrName>r</p:attrName>
                                        </p:attrNameLst>
                                      </p:cBhvr>
                                    </p:animRot>
                                  </p:childTnLst>
                                </p:cTn>
                              </p:par>
                              <p:par>
                                <p:cTn id="15" presetID="49" presetClass="path" presetSubtype="0" repeatCount="indefinite" fill="hold" nodeType="withEffect">
                                  <p:stCondLst>
                                    <p:cond delay="250"/>
                                  </p:stCondLst>
                                  <p:childTnLst>
                                    <p:animMotion origin="layout" path="M -1.25E-6 4.44444E-6 L -0.68828 0.75208 " pathEditMode="relative" rAng="0" ptsTypes="AA">
                                      <p:cBhvr>
                                        <p:cTn id="16" dur="6000" fill="hold"/>
                                        <p:tgtEl>
                                          <p:spTgt spid="8"/>
                                        </p:tgtEl>
                                        <p:attrNameLst>
                                          <p:attrName>ppt_x</p:attrName>
                                          <p:attrName>ppt_y</p:attrName>
                                        </p:attrNameLst>
                                      </p:cBhvr>
                                      <p:rCtr x="-34414" y="37593"/>
                                    </p:animMotion>
                                  </p:childTnLst>
                                </p:cTn>
                              </p:par>
                              <p:par>
                                <p:cTn id="17" presetID="8" presetClass="emph" presetSubtype="0" repeatCount="indefinite" fill="hold" nodeType="withEffect">
                                  <p:stCondLst>
                                    <p:cond delay="250"/>
                                  </p:stCondLst>
                                  <p:childTnLst>
                                    <p:animRot by="-21600000">
                                      <p:cBhvr>
                                        <p:cTn id="18" dur="6000" fill="hold"/>
                                        <p:tgtEl>
                                          <p:spTgt spid="8"/>
                                        </p:tgtEl>
                                        <p:attrNameLst>
                                          <p:attrName>r</p:attrName>
                                        </p:attrNameLst>
                                      </p:cBhvr>
                                    </p:animRot>
                                  </p:childTnLst>
                                </p:cTn>
                              </p:par>
                              <p:par>
                                <p:cTn id="19" presetID="49" presetClass="path" presetSubtype="0" repeatCount="indefinite" fill="hold" nodeType="withEffect">
                                  <p:stCondLst>
                                    <p:cond delay="500"/>
                                  </p:stCondLst>
                                  <p:childTnLst>
                                    <p:animMotion origin="layout" path="M -2.08333E-6 3.7037E-7 L -0.72109 0.49421 " pathEditMode="relative" rAng="0" ptsTypes="AA">
                                      <p:cBhvr>
                                        <p:cTn id="20" dur="5000" fill="hold"/>
                                        <p:tgtEl>
                                          <p:spTgt spid="13"/>
                                        </p:tgtEl>
                                        <p:attrNameLst>
                                          <p:attrName>ppt_x</p:attrName>
                                          <p:attrName>ppt_y</p:attrName>
                                        </p:attrNameLst>
                                      </p:cBhvr>
                                      <p:rCtr x="-36055" y="24699"/>
                                    </p:animMotion>
                                  </p:childTnLst>
                                </p:cTn>
                              </p:par>
                              <p:par>
                                <p:cTn id="21" presetID="8" presetClass="emph" presetSubtype="0" repeatCount="indefinite" fill="hold" nodeType="withEffect">
                                  <p:stCondLst>
                                    <p:cond delay="500"/>
                                  </p:stCondLst>
                                  <p:childTnLst>
                                    <p:animRot by="-21600000">
                                      <p:cBhvr>
                                        <p:cTn id="22" dur="5000" fill="hold"/>
                                        <p:tgtEl>
                                          <p:spTgt spid="13"/>
                                        </p:tgtEl>
                                        <p:attrNameLst>
                                          <p:attrName>r</p:attrName>
                                        </p:attrNameLst>
                                      </p:cBhvr>
                                    </p:animRot>
                                  </p:childTnLst>
                                </p:cTn>
                              </p:par>
                              <p:par>
                                <p:cTn id="23" presetID="49" presetClass="path" presetSubtype="0" repeatCount="indefinite" fill="hold" nodeType="withEffect">
                                  <p:stCondLst>
                                    <p:cond delay="250"/>
                                  </p:stCondLst>
                                  <p:childTnLst>
                                    <p:animMotion origin="layout" path="M -1.25E-6 4.81481E-6 L -0.69661 0.45555 " pathEditMode="relative" rAng="0" ptsTypes="AA">
                                      <p:cBhvr>
                                        <p:cTn id="24" dur="5500" fill="hold"/>
                                        <p:tgtEl>
                                          <p:spTgt spid="12"/>
                                        </p:tgtEl>
                                        <p:attrNameLst>
                                          <p:attrName>ppt_x</p:attrName>
                                          <p:attrName>ppt_y</p:attrName>
                                        </p:attrNameLst>
                                      </p:cBhvr>
                                      <p:rCtr x="-34831" y="22778"/>
                                    </p:animMotion>
                                  </p:childTnLst>
                                </p:cTn>
                              </p:par>
                              <p:par>
                                <p:cTn id="25" presetID="8" presetClass="emph" presetSubtype="0" repeatCount="indefinite" fill="hold" nodeType="withEffect">
                                  <p:stCondLst>
                                    <p:cond delay="250"/>
                                  </p:stCondLst>
                                  <p:childTnLst>
                                    <p:animRot by="-21600000">
                                      <p:cBhvr>
                                        <p:cTn id="26" dur="5500" fill="hold"/>
                                        <p:tgtEl>
                                          <p:spTgt spid="12"/>
                                        </p:tgtEl>
                                        <p:attrNameLst>
                                          <p:attrName>r</p:attrName>
                                        </p:attrNameLst>
                                      </p:cBhvr>
                                    </p:animRot>
                                  </p:childTnLst>
                                </p:cTn>
                              </p:par>
                              <p:par>
                                <p:cTn id="27" presetID="49" presetClass="path" presetSubtype="0" repeatCount="indefinite" fill="hold" nodeType="withEffect">
                                  <p:stCondLst>
                                    <p:cond delay="1000"/>
                                  </p:stCondLst>
                                  <p:childTnLst>
                                    <p:animMotion origin="layout" path="M 3.125E-6 -1.11111E-6 L -0.63295 0.63935 " pathEditMode="relative" rAng="0" ptsTypes="AA">
                                      <p:cBhvr>
                                        <p:cTn id="28" dur="6750" fill="hold"/>
                                        <p:tgtEl>
                                          <p:spTgt spid="7"/>
                                        </p:tgtEl>
                                        <p:attrNameLst>
                                          <p:attrName>ppt_x</p:attrName>
                                          <p:attrName>ppt_y</p:attrName>
                                        </p:attrNameLst>
                                      </p:cBhvr>
                                      <p:rCtr x="-31654" y="31968"/>
                                    </p:animMotion>
                                  </p:childTnLst>
                                </p:cTn>
                              </p:par>
                              <p:par>
                                <p:cTn id="29" presetID="8" presetClass="emph" presetSubtype="0" repeatCount="indefinite" fill="hold" nodeType="withEffect">
                                  <p:stCondLst>
                                    <p:cond delay="1000"/>
                                  </p:stCondLst>
                                  <p:childTnLst>
                                    <p:animRot by="-21600000">
                                      <p:cBhvr>
                                        <p:cTn id="30" dur="6750" fill="hold"/>
                                        <p:tgtEl>
                                          <p:spTgt spid="7"/>
                                        </p:tgtEl>
                                        <p:attrNameLst>
                                          <p:attrName>r</p:attrName>
                                        </p:attrNameLst>
                                      </p:cBhvr>
                                    </p:animRot>
                                  </p:childTnLst>
                                </p:cTn>
                              </p:par>
                              <p:par>
                                <p:cTn id="31" presetID="49" presetClass="path" presetSubtype="0" repeatCount="indefinite" fill="hold" nodeType="withEffect">
                                  <p:stCondLst>
                                    <p:cond delay="750"/>
                                  </p:stCondLst>
                                  <p:childTnLst>
                                    <p:animMotion origin="layout" path="M -2.5E-6 -4.44444E-6 L -0.80364 0.5125 " pathEditMode="relative" rAng="0" ptsTypes="AA">
                                      <p:cBhvr>
                                        <p:cTn id="32" dur="5000" fill="hold"/>
                                        <p:tgtEl>
                                          <p:spTgt spid="10"/>
                                        </p:tgtEl>
                                        <p:attrNameLst>
                                          <p:attrName>ppt_x</p:attrName>
                                          <p:attrName>ppt_y</p:attrName>
                                        </p:attrNameLst>
                                      </p:cBhvr>
                                      <p:rCtr x="-40182" y="25625"/>
                                    </p:animMotion>
                                  </p:childTnLst>
                                </p:cTn>
                              </p:par>
                              <p:par>
                                <p:cTn id="33" presetID="8" presetClass="emph" presetSubtype="0" repeatCount="indefinite" fill="hold" nodeType="withEffect">
                                  <p:stCondLst>
                                    <p:cond delay="750"/>
                                  </p:stCondLst>
                                  <p:childTnLst>
                                    <p:animRot by="-21600000">
                                      <p:cBhvr>
                                        <p:cTn id="34" dur="5000" fill="hold"/>
                                        <p:tgtEl>
                                          <p:spTgt spid="10"/>
                                        </p:tgtEl>
                                        <p:attrNameLst>
                                          <p:attrName>r</p:attrName>
                                        </p:attrNameLst>
                                      </p:cBhvr>
                                    </p:animRot>
                                  </p:childTnLst>
                                </p:cTn>
                              </p:par>
                              <p:par>
                                <p:cTn id="35" presetID="49" presetClass="path" presetSubtype="0" repeatCount="indefinite" fill="hold" nodeType="withEffect">
                                  <p:stCondLst>
                                    <p:cond delay="1000"/>
                                  </p:stCondLst>
                                  <p:childTnLst>
                                    <p:animMotion origin="layout" path="M -2.08333E-6 -3.7037E-7 L -0.74609 0.49375 " pathEditMode="relative" rAng="0" ptsTypes="AA">
                                      <p:cBhvr>
                                        <p:cTn id="36" dur="5500" fill="hold"/>
                                        <p:tgtEl>
                                          <p:spTgt spid="11"/>
                                        </p:tgtEl>
                                        <p:attrNameLst>
                                          <p:attrName>ppt_x</p:attrName>
                                          <p:attrName>ppt_y</p:attrName>
                                        </p:attrNameLst>
                                      </p:cBhvr>
                                      <p:rCtr x="-37305" y="24676"/>
                                    </p:animMotion>
                                  </p:childTnLst>
                                </p:cTn>
                              </p:par>
                              <p:par>
                                <p:cTn id="37" presetID="8" presetClass="emph" presetSubtype="0" repeatCount="indefinite" fill="hold" nodeType="withEffect">
                                  <p:stCondLst>
                                    <p:cond delay="1000"/>
                                  </p:stCondLst>
                                  <p:childTnLst>
                                    <p:animRot by="-21600000">
                                      <p:cBhvr>
                                        <p:cTn id="38" dur="5500" fill="hold"/>
                                        <p:tgtEl>
                                          <p:spTgt spid="11"/>
                                        </p:tgtEl>
                                        <p:attrNameLst>
                                          <p:attrName>r</p:attrName>
                                        </p:attrNameLst>
                                      </p:cBhvr>
                                    </p:animRot>
                                  </p:childTnLst>
                                </p:cTn>
                              </p:par>
                              <p:par>
                                <p:cTn id="39" presetID="49" presetClass="path" presetSubtype="0" repeatCount="indefinite" fill="hold" nodeType="withEffect">
                                  <p:stCondLst>
                                    <p:cond delay="750"/>
                                  </p:stCondLst>
                                  <p:childTnLst>
                                    <p:animMotion origin="layout" path="M 2.29167E-6 1.48148E-6 L -0.77292 0.53379 " pathEditMode="relative" rAng="0" ptsTypes="AA">
                                      <p:cBhvr>
                                        <p:cTn id="40" dur="6750" fill="hold"/>
                                        <p:tgtEl>
                                          <p:spTgt spid="9"/>
                                        </p:tgtEl>
                                        <p:attrNameLst>
                                          <p:attrName>ppt_x</p:attrName>
                                          <p:attrName>ppt_y</p:attrName>
                                        </p:attrNameLst>
                                      </p:cBhvr>
                                      <p:rCtr x="-38646" y="26690"/>
                                    </p:animMotion>
                                  </p:childTnLst>
                                </p:cTn>
                              </p:par>
                              <p:par>
                                <p:cTn id="41" presetID="8" presetClass="emph" presetSubtype="0" repeatCount="indefinite" fill="hold" nodeType="withEffect">
                                  <p:stCondLst>
                                    <p:cond delay="750"/>
                                  </p:stCondLst>
                                  <p:childTnLst>
                                    <p:animRot by="-21600000">
                                      <p:cBhvr>
                                        <p:cTn id="42" dur="6750" fill="hold"/>
                                        <p:tgtEl>
                                          <p:spTgt spid="9"/>
                                        </p:tgtEl>
                                        <p:attrNameLst>
                                          <p:attrName>r</p:attrName>
                                        </p:attrNameLst>
                                      </p:cBhvr>
                                    </p:animRot>
                                  </p:childTnLst>
                                </p:cTn>
                              </p:par>
                              <p:par>
                                <p:cTn id="43" presetID="49" presetClass="path" presetSubtype="0" repeatCount="indefinite" fill="hold" nodeType="withEffect">
                                  <p:stCondLst>
                                    <p:cond delay="350"/>
                                  </p:stCondLst>
                                  <p:childTnLst>
                                    <p:animMotion origin="layout" path="M 2.29167E-6 -7.40741E-7 L -0.46003 0.78032 " pathEditMode="relative" rAng="0" ptsTypes="AA">
                                      <p:cBhvr>
                                        <p:cTn id="44" dur="6000" fill="hold"/>
                                        <p:tgtEl>
                                          <p:spTgt spid="14"/>
                                        </p:tgtEl>
                                        <p:attrNameLst>
                                          <p:attrName>ppt_x</p:attrName>
                                          <p:attrName>ppt_y</p:attrName>
                                        </p:attrNameLst>
                                      </p:cBhvr>
                                      <p:rCtr x="-23008" y="39005"/>
                                    </p:animMotion>
                                  </p:childTnLst>
                                </p:cTn>
                              </p:par>
                              <p:par>
                                <p:cTn id="45" presetID="8" presetClass="emph" presetSubtype="0" repeatCount="indefinite" fill="hold" nodeType="withEffect">
                                  <p:stCondLst>
                                    <p:cond delay="350"/>
                                  </p:stCondLst>
                                  <p:childTnLst>
                                    <p:animRot by="-21600000">
                                      <p:cBhvr>
                                        <p:cTn id="46" dur="6000" fill="hold"/>
                                        <p:tgtEl>
                                          <p:spTgt spid="14"/>
                                        </p:tgtEl>
                                        <p:attrNameLst>
                                          <p:attrName>r</p:attrName>
                                        </p:attrNameLst>
                                      </p:cBhvr>
                                    </p:animRot>
                                  </p:childTnLst>
                                </p:cTn>
                              </p:par>
                              <p:par>
                                <p:cTn id="47" presetID="49" presetClass="path" presetSubtype="0" repeatCount="indefinite" fill="hold" nodeType="withEffect">
                                  <p:stCondLst>
                                    <p:cond delay="0"/>
                                  </p:stCondLst>
                                  <p:childTnLst>
                                    <p:animMotion origin="layout" path="M -4.375E-6 1.48148E-6 L -0.51263 0.7044 " pathEditMode="relative" rAng="0" ptsTypes="AA">
                                      <p:cBhvr>
                                        <p:cTn id="48" dur="7000" fill="hold"/>
                                        <p:tgtEl>
                                          <p:spTgt spid="18"/>
                                        </p:tgtEl>
                                        <p:attrNameLst>
                                          <p:attrName>ppt_x</p:attrName>
                                          <p:attrName>ppt_y</p:attrName>
                                        </p:attrNameLst>
                                      </p:cBhvr>
                                      <p:rCtr x="-25638" y="35208"/>
                                    </p:animMotion>
                                  </p:childTnLst>
                                </p:cTn>
                              </p:par>
                              <p:par>
                                <p:cTn id="49" presetID="8" presetClass="emph" presetSubtype="0" repeatCount="indefinite" fill="hold" nodeType="withEffect">
                                  <p:stCondLst>
                                    <p:cond delay="0"/>
                                  </p:stCondLst>
                                  <p:childTnLst>
                                    <p:animRot by="-21600000">
                                      <p:cBhvr>
                                        <p:cTn id="50" dur="7000" fill="hold"/>
                                        <p:tgtEl>
                                          <p:spTgt spid="18"/>
                                        </p:tgtEl>
                                        <p:attrNameLst>
                                          <p:attrName>r</p:attrName>
                                        </p:attrNameLst>
                                      </p:cBhvr>
                                    </p:animRot>
                                  </p:childTnLst>
                                </p:cTn>
                              </p:par>
                              <p:par>
                                <p:cTn id="51" presetID="49" presetClass="path" presetSubtype="0" repeatCount="indefinite" fill="hold" nodeType="withEffect">
                                  <p:stCondLst>
                                    <p:cond delay="500"/>
                                  </p:stCondLst>
                                  <p:childTnLst>
                                    <p:animMotion origin="layout" path="M 2.29167E-6 4.81481E-6 L -0.6888 0.65023 " pathEditMode="relative" rAng="0" ptsTypes="AA">
                                      <p:cBhvr>
                                        <p:cTn id="52" dur="6250" fill="hold"/>
                                        <p:tgtEl>
                                          <p:spTgt spid="16"/>
                                        </p:tgtEl>
                                        <p:attrNameLst>
                                          <p:attrName>ppt_x</p:attrName>
                                          <p:attrName>ppt_y</p:attrName>
                                        </p:attrNameLst>
                                      </p:cBhvr>
                                      <p:rCtr x="-34440" y="32500"/>
                                    </p:animMotion>
                                  </p:childTnLst>
                                </p:cTn>
                              </p:par>
                              <p:par>
                                <p:cTn id="53" presetID="8" presetClass="emph" presetSubtype="0" repeatCount="indefinite" fill="hold" nodeType="withEffect">
                                  <p:stCondLst>
                                    <p:cond delay="500"/>
                                  </p:stCondLst>
                                  <p:childTnLst>
                                    <p:animRot by="-21600000">
                                      <p:cBhvr>
                                        <p:cTn id="54" dur="6250" fill="hold"/>
                                        <p:tgtEl>
                                          <p:spTgt spid="16"/>
                                        </p:tgtEl>
                                        <p:attrNameLst>
                                          <p:attrName>r</p:attrName>
                                        </p:attrNameLst>
                                      </p:cBhvr>
                                    </p:animRot>
                                  </p:childTnLst>
                                </p:cTn>
                              </p:par>
                              <p:par>
                                <p:cTn id="55" presetID="49" presetClass="path" presetSubtype="0" repeatCount="indefinite" fill="hold" nodeType="withEffect">
                                  <p:stCondLst>
                                    <p:cond delay="0"/>
                                  </p:stCondLst>
                                  <p:childTnLst>
                                    <p:animMotion origin="layout" path="M -2.08333E-6 2.77556E-17 L -0.63724 0.4419 " pathEditMode="relative" rAng="0" ptsTypes="AA">
                                      <p:cBhvr>
                                        <p:cTn id="56" dur="7000" fill="hold"/>
                                        <p:tgtEl>
                                          <p:spTgt spid="17"/>
                                        </p:tgtEl>
                                        <p:attrNameLst>
                                          <p:attrName>ppt_x</p:attrName>
                                          <p:attrName>ppt_y</p:attrName>
                                        </p:attrNameLst>
                                      </p:cBhvr>
                                      <p:rCtr x="-31862" y="22083"/>
                                    </p:animMotion>
                                  </p:childTnLst>
                                </p:cTn>
                              </p:par>
                              <p:par>
                                <p:cTn id="57" presetID="8" presetClass="emph" presetSubtype="0" repeatCount="indefinite" fill="hold" nodeType="withEffect">
                                  <p:stCondLst>
                                    <p:cond delay="0"/>
                                  </p:stCondLst>
                                  <p:childTnLst>
                                    <p:animRot by="-21600000">
                                      <p:cBhvr>
                                        <p:cTn id="58" dur="7000" fill="hold"/>
                                        <p:tgtEl>
                                          <p:spTgt spid="17"/>
                                        </p:tgtEl>
                                        <p:attrNameLst>
                                          <p:attrName>r</p:attrName>
                                        </p:attrNameLst>
                                      </p:cBhvr>
                                    </p:animRot>
                                  </p:childTnLst>
                                </p:cTn>
                              </p:par>
                              <p:par>
                                <p:cTn id="59" presetID="49" presetClass="path" presetSubtype="0" repeatCount="indefinite" fill="hold" nodeType="withEffect">
                                  <p:stCondLst>
                                    <p:cond delay="0"/>
                                  </p:stCondLst>
                                  <p:childTnLst>
                                    <p:animMotion origin="layout" path="M 2.29167E-6 3.7037E-7 L -0.42604 0.61829 " pathEditMode="relative" rAng="0" ptsTypes="AA">
                                      <p:cBhvr>
                                        <p:cTn id="60" dur="6000" fill="hold"/>
                                        <p:tgtEl>
                                          <p:spTgt spid="19"/>
                                        </p:tgtEl>
                                        <p:attrNameLst>
                                          <p:attrName>ppt_x</p:attrName>
                                          <p:attrName>ppt_y</p:attrName>
                                        </p:attrNameLst>
                                      </p:cBhvr>
                                      <p:rCtr x="-21302" y="30903"/>
                                    </p:animMotion>
                                  </p:childTnLst>
                                </p:cTn>
                              </p:par>
                              <p:par>
                                <p:cTn id="61" presetID="8" presetClass="emph" presetSubtype="0" repeatCount="indefinite" fill="hold" nodeType="withEffect">
                                  <p:stCondLst>
                                    <p:cond delay="0"/>
                                  </p:stCondLst>
                                  <p:childTnLst>
                                    <p:animRot by="-21600000">
                                      <p:cBhvr>
                                        <p:cTn id="62" dur="6000" fill="hold"/>
                                        <p:tgtEl>
                                          <p:spTgt spid="19"/>
                                        </p:tgtEl>
                                        <p:attrNameLst>
                                          <p:attrName>r</p:attrName>
                                        </p:attrNameLst>
                                      </p:cBhvr>
                                    </p:animRot>
                                  </p:childTnLst>
                                </p:cTn>
                              </p:par>
                              <p:par>
                                <p:cTn id="63" presetID="49" presetClass="path" presetSubtype="0" repeatCount="indefinite" fill="hold" nodeType="withEffect">
                                  <p:stCondLst>
                                    <p:cond delay="150"/>
                                  </p:stCondLst>
                                  <p:childTnLst>
                                    <p:animMotion origin="layout" path="M 2.29167E-6 -1.85185E-6 L -0.62669 0.55718 " pathEditMode="relative" rAng="0" ptsTypes="AA">
                                      <p:cBhvr>
                                        <p:cTn id="64" dur="7000" fill="hold"/>
                                        <p:tgtEl>
                                          <p:spTgt spid="20"/>
                                        </p:tgtEl>
                                        <p:attrNameLst>
                                          <p:attrName>ppt_x</p:attrName>
                                          <p:attrName>ppt_y</p:attrName>
                                        </p:attrNameLst>
                                      </p:cBhvr>
                                      <p:rCtr x="-31341" y="27847"/>
                                    </p:animMotion>
                                  </p:childTnLst>
                                </p:cTn>
                              </p:par>
                              <p:par>
                                <p:cTn id="65" presetID="8" presetClass="emph" presetSubtype="0" repeatCount="indefinite" fill="hold" nodeType="withEffect">
                                  <p:stCondLst>
                                    <p:cond delay="150"/>
                                  </p:stCondLst>
                                  <p:childTnLst>
                                    <p:animRot by="-21600000">
                                      <p:cBhvr>
                                        <p:cTn id="66" dur="7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irst Yello Rectangle"/>
          <p:cNvSpPr/>
          <p:nvPr/>
        </p:nvSpPr>
        <p:spPr>
          <a:xfrm rot="16754832">
            <a:off x="4217343" y="1550343"/>
            <a:ext cx="3757314" cy="375731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irst Black Rectangle"/>
          <p:cNvSpPr/>
          <p:nvPr/>
        </p:nvSpPr>
        <p:spPr>
          <a:xfrm>
            <a:off x="-297766" y="3232051"/>
            <a:ext cx="12787532" cy="22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cond Black Rectangle"/>
          <p:cNvSpPr/>
          <p:nvPr/>
        </p:nvSpPr>
        <p:spPr>
          <a:xfrm>
            <a:off x="-286046" y="3468859"/>
            <a:ext cx="12787532" cy="22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arge Gray Rectangle Splitting Between"/>
          <p:cNvSpPr/>
          <p:nvPr/>
        </p:nvSpPr>
        <p:spPr>
          <a:xfrm>
            <a:off x="0" y="0"/>
            <a:ext cx="12192000" cy="6858000"/>
          </a:xfrm>
          <a:prstGeom prst="rect">
            <a:avLst/>
          </a:prstGeom>
          <a:gradFill flip="none" rotWithShape="1">
            <a:gsLst>
              <a:gs pos="0">
                <a:schemeClr val="accent3">
                  <a:lumMod val="5000"/>
                  <a:lumOff val="95000"/>
                </a:schemeClr>
              </a:gs>
              <a:gs pos="18000">
                <a:schemeClr val="accent3">
                  <a:lumMod val="45000"/>
                  <a:lumOff val="55000"/>
                </a:schemeClr>
              </a:gs>
              <a:gs pos="40000">
                <a:schemeClr val="accent3">
                  <a:lumMod val="45000"/>
                  <a:lumOff val="55000"/>
                </a:schemeClr>
              </a:gs>
              <a:gs pos="94690">
                <a:schemeClr val="accent3">
                  <a:lumMod val="30000"/>
                  <a:lumOff val="70000"/>
                </a:schemeClr>
              </a:gs>
              <a:gs pos="80000">
                <a:schemeClr val="accent3">
                  <a:lumMod val="30000"/>
                  <a:lumOff val="70000"/>
                </a:schemeClr>
              </a:gs>
              <a:gs pos="62000">
                <a:schemeClr val="accent3">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d Big Oval"/>
          <p:cNvSpPr/>
          <p:nvPr/>
        </p:nvSpPr>
        <p:spPr>
          <a:xfrm>
            <a:off x="-1759634" y="-4446563"/>
            <a:ext cx="15856634" cy="15856634"/>
          </a:xfrm>
          <a:prstGeom prst="ellipse">
            <a:avLst/>
          </a:prstGeom>
          <a:noFill/>
          <a:ln w="1270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Blue Big Oval"/>
          <p:cNvSpPr/>
          <p:nvPr/>
        </p:nvSpPr>
        <p:spPr>
          <a:xfrm>
            <a:off x="-1759634" y="-4446563"/>
            <a:ext cx="15856634" cy="15856634"/>
          </a:xfrm>
          <a:prstGeom prst="ellipse">
            <a:avLst/>
          </a:prstGeom>
          <a:noFill/>
          <a:ln w="12700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een Big Oval"/>
          <p:cNvSpPr/>
          <p:nvPr/>
        </p:nvSpPr>
        <p:spPr>
          <a:xfrm>
            <a:off x="-1759634" y="-4446563"/>
            <a:ext cx="15856634" cy="15856634"/>
          </a:xfrm>
          <a:prstGeom prst="ellipse">
            <a:avLst/>
          </a:prstGeom>
          <a:noFill/>
          <a:ln w="1270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Yello Big Oval"/>
          <p:cNvSpPr/>
          <p:nvPr/>
        </p:nvSpPr>
        <p:spPr>
          <a:xfrm>
            <a:off x="-1759634" y="-4446563"/>
            <a:ext cx="15856634" cy="15856634"/>
          </a:xfrm>
          <a:prstGeom prst="ellipse">
            <a:avLst/>
          </a:prstGeom>
          <a:noFill/>
          <a:ln w="1270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appearing Blue Rectangle After Oval"/>
          <p:cNvSpPr/>
          <p:nvPr/>
        </p:nvSpPr>
        <p:spPr>
          <a:xfrm rot="19522524">
            <a:off x="1488575" y="1714500"/>
            <a:ext cx="3429000" cy="3429000"/>
          </a:xfrm>
          <a:prstGeom prst="rect">
            <a:avLst/>
          </a:prstGeom>
          <a:solidFill>
            <a:srgbClr val="317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mall Line Behind Blue Rectangle"/>
          <p:cNvCxnSpPr/>
          <p:nvPr/>
        </p:nvCxnSpPr>
        <p:spPr>
          <a:xfrm flipV="1">
            <a:off x="2724150" y="1043976"/>
            <a:ext cx="1215718" cy="4770048"/>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Big Line Behind Blue Rectangle"/>
          <p:cNvCxnSpPr/>
          <p:nvPr/>
        </p:nvCxnSpPr>
        <p:spPr>
          <a:xfrm flipV="1">
            <a:off x="2396836" y="-138544"/>
            <a:ext cx="1840798" cy="725978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d Rectangle"/>
          <p:cNvSpPr/>
          <p:nvPr/>
        </p:nvSpPr>
        <p:spPr>
          <a:xfrm rot="861629">
            <a:off x="3190751" y="-732235"/>
            <a:ext cx="2450581" cy="93379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lue Rectangle"/>
          <p:cNvSpPr/>
          <p:nvPr/>
        </p:nvSpPr>
        <p:spPr>
          <a:xfrm rot="861629">
            <a:off x="2315003" y="-975034"/>
            <a:ext cx="2450581" cy="933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Yello Rectangle"/>
          <p:cNvSpPr/>
          <p:nvPr/>
        </p:nvSpPr>
        <p:spPr>
          <a:xfrm rot="861629">
            <a:off x="1631227" y="-1087577"/>
            <a:ext cx="2450581" cy="9337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reen Rectangle"/>
          <p:cNvSpPr/>
          <p:nvPr/>
        </p:nvSpPr>
        <p:spPr>
          <a:xfrm rot="861629">
            <a:off x="276680" y="-1436925"/>
            <a:ext cx="2450581" cy="9337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econd Yellow Rectangle"/>
          <p:cNvSpPr/>
          <p:nvPr/>
        </p:nvSpPr>
        <p:spPr>
          <a:xfrm rot="861629">
            <a:off x="-549140" y="-1679726"/>
            <a:ext cx="2450581" cy="9337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econd Red Rectangle"/>
          <p:cNvSpPr/>
          <p:nvPr/>
        </p:nvSpPr>
        <p:spPr>
          <a:xfrm rot="861629">
            <a:off x="-1118383" y="-1786274"/>
            <a:ext cx="2450581" cy="93379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Appearing Between Blue Rectangle"/>
          <p:cNvSpPr/>
          <p:nvPr/>
        </p:nvSpPr>
        <p:spPr>
          <a:xfrm>
            <a:off x="1518506" y="1744432"/>
            <a:ext cx="3369136" cy="33691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ogo Text Here"/>
          <p:cNvSpPr/>
          <p:nvPr/>
        </p:nvSpPr>
        <p:spPr>
          <a:xfrm>
            <a:off x="2238765" y="2467429"/>
            <a:ext cx="1853008" cy="1754326"/>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latin typeface="Tekton Pro" panose="020F0603020208020904" pitchFamily="34" charset="0"/>
              </a:rPr>
              <a:t>YOUR</a:t>
            </a:r>
          </a:p>
          <a:p>
            <a:pPr algn="ctr"/>
            <a:r>
              <a:rPr lang="en-US" sz="5400" b="1" spc="50" dirty="0">
                <a:ln w="0"/>
                <a:solidFill>
                  <a:schemeClr val="bg2"/>
                </a:solidFill>
                <a:effectLst>
                  <a:innerShdw blurRad="63500" dist="50800" dir="13500000">
                    <a:srgbClr val="000000">
                      <a:alpha val="50000"/>
                    </a:srgbClr>
                  </a:innerShdw>
                </a:effectLst>
                <a:latin typeface="Tekton Pro" panose="020F0603020208020904" pitchFamily="34" charset="0"/>
              </a:rPr>
              <a:t>LOGO</a:t>
            </a:r>
            <a:endParaRPr lang="en-US" sz="5400" b="1" cap="none" spc="50" dirty="0">
              <a:ln w="0"/>
              <a:solidFill>
                <a:schemeClr val="bg2"/>
              </a:solidFill>
              <a:effectLst>
                <a:innerShdw blurRad="63500" dist="50800" dir="13500000">
                  <a:srgbClr val="000000">
                    <a:alpha val="50000"/>
                  </a:srgbClr>
                </a:innerShdw>
              </a:effectLst>
              <a:latin typeface="Tekton Pro" panose="020F0603020208020904" pitchFamily="34" charset="0"/>
            </a:endParaRPr>
          </a:p>
        </p:txBody>
      </p:sp>
      <p:sp>
        <p:nvSpPr>
          <p:cNvPr id="24" name="Slogan Text Here"/>
          <p:cNvSpPr/>
          <p:nvPr/>
        </p:nvSpPr>
        <p:spPr>
          <a:xfrm>
            <a:off x="5061959" y="2967335"/>
            <a:ext cx="473161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“SLOGAN HERE”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5" name="Background Musi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16462" y="7674525"/>
            <a:ext cx="609600" cy="609600"/>
          </a:xfrm>
          <a:prstGeom prst="rect">
            <a:avLst/>
          </a:prstGeom>
        </p:spPr>
      </p:pic>
    </p:spTree>
    <p:extLst>
      <p:ext uri="{BB962C8B-B14F-4D97-AF65-F5344CB8AC3E}">
        <p14:creationId xmlns:p14="http://schemas.microsoft.com/office/powerpoint/2010/main" val="77111944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53" presetClass="entr" presetSubtype="16"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animEffect transition="in" filter="fade">
                                      <p:cBhvr>
                                        <p:cTn id="11" dur="500"/>
                                        <p:tgtEl>
                                          <p:spTgt spid="4"/>
                                        </p:tgtEl>
                                      </p:cBhvr>
                                    </p:animEffect>
                                  </p:childTnLst>
                                </p:cTn>
                              </p:par>
                              <p:par>
                                <p:cTn id="12" presetID="8" presetClass="emph" presetSubtype="0" decel="80000" fill="hold" grpId="1" nodeType="withEffect">
                                  <p:stCondLst>
                                    <p:cond delay="150"/>
                                  </p:stCondLst>
                                  <p:childTnLst>
                                    <p:animRot by="1500000">
                                      <p:cBhvr>
                                        <p:cTn id="13" dur="500" fill="hold"/>
                                        <p:tgtEl>
                                          <p:spTgt spid="4"/>
                                        </p:tgtEl>
                                        <p:attrNameLst>
                                          <p:attrName>r</p:attrName>
                                        </p:attrNameLst>
                                      </p:cBhvr>
                                    </p:animRot>
                                  </p:childTnLst>
                                </p:cTn>
                              </p:par>
                              <p:par>
                                <p:cTn id="14" presetID="6" presetClass="emph" presetSubtype="0" decel="66000" fill="hold" grpId="2" nodeType="withEffect">
                                  <p:stCondLst>
                                    <p:cond delay="500"/>
                                  </p:stCondLst>
                                  <p:childTnLst>
                                    <p:animScale>
                                      <p:cBhvr>
                                        <p:cTn id="15" dur="500" fill="hold"/>
                                        <p:tgtEl>
                                          <p:spTgt spid="4"/>
                                        </p:tgtEl>
                                      </p:cBhvr>
                                      <p:by x="60000" y="60000"/>
                                    </p:animScale>
                                  </p:childTnLst>
                                </p:cTn>
                              </p:par>
                              <p:par>
                                <p:cTn id="16" presetID="8" presetClass="emph" presetSubtype="0" fill="hold" grpId="3" nodeType="withEffect">
                                  <p:stCondLst>
                                    <p:cond delay="750"/>
                                  </p:stCondLst>
                                  <p:childTnLst>
                                    <p:animRot by="1500000">
                                      <p:cBhvr>
                                        <p:cTn id="17" dur="500" fill="hold"/>
                                        <p:tgtEl>
                                          <p:spTgt spid="4"/>
                                        </p:tgtEl>
                                        <p:attrNameLst>
                                          <p:attrName>r</p:attrName>
                                        </p:attrNameLst>
                                      </p:cBhvr>
                                    </p:animRot>
                                  </p:childTnLst>
                                </p:cTn>
                              </p:par>
                              <p:par>
                                <p:cTn id="18" presetID="6" presetClass="emph" presetSubtype="0" fill="hold" grpId="4" nodeType="withEffect">
                                  <p:stCondLst>
                                    <p:cond delay="1000"/>
                                  </p:stCondLst>
                                  <p:childTnLst>
                                    <p:animScale>
                                      <p:cBhvr>
                                        <p:cTn id="19" dur="500" fill="hold"/>
                                        <p:tgtEl>
                                          <p:spTgt spid="4"/>
                                        </p:tgtEl>
                                      </p:cBhvr>
                                      <p:by x="125000" y="125000"/>
                                    </p:animScale>
                                  </p:childTnLst>
                                </p:cTn>
                              </p:par>
                              <p:par>
                                <p:cTn id="20" presetID="8" presetClass="emph" presetSubtype="0" fill="hold" grpId="5" nodeType="withEffect">
                                  <p:stCondLst>
                                    <p:cond delay="1250"/>
                                  </p:stCondLst>
                                  <p:childTnLst>
                                    <p:animRot by="3000000">
                                      <p:cBhvr>
                                        <p:cTn id="21" dur="500" fill="hold"/>
                                        <p:tgtEl>
                                          <p:spTgt spid="4"/>
                                        </p:tgtEl>
                                        <p:attrNameLst>
                                          <p:attrName>r</p:attrName>
                                        </p:attrNameLst>
                                      </p:cBhvr>
                                    </p:animRot>
                                  </p:childTnLst>
                                </p:cTn>
                              </p:par>
                              <p:par>
                                <p:cTn id="22" presetID="6" presetClass="emph" presetSubtype="0" fill="hold" grpId="6" nodeType="withEffect">
                                  <p:stCondLst>
                                    <p:cond delay="1750"/>
                                  </p:stCondLst>
                                  <p:childTnLst>
                                    <p:animScale>
                                      <p:cBhvr>
                                        <p:cTn id="23" dur="750" fill="hold"/>
                                        <p:tgtEl>
                                          <p:spTgt spid="4"/>
                                        </p:tgtEl>
                                      </p:cBhvr>
                                      <p:by x="600000" y="600000"/>
                                    </p:animScale>
                                  </p:childTnLst>
                                </p:cTn>
                              </p:par>
                              <p:par>
                                <p:cTn id="24" presetID="2" presetClass="entr" presetSubtype="8" fill="hold" grpId="0" nodeType="withEffect">
                                  <p:stCondLst>
                                    <p:cond delay="250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2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par>
                                <p:cTn id="32" presetID="2" presetClass="exit" presetSubtype="1" fill="hold" grpId="1" nodeType="withEffect">
                                  <p:stCondLst>
                                    <p:cond delay="3150"/>
                                  </p:stCondLst>
                                  <p:childTnLst>
                                    <p:anim calcmode="lin" valueType="num">
                                      <p:cBhvr additive="base">
                                        <p:cTn id="33" dur="750"/>
                                        <p:tgtEl>
                                          <p:spTgt spid="5"/>
                                        </p:tgtEl>
                                        <p:attrNameLst>
                                          <p:attrName>ppt_x</p:attrName>
                                        </p:attrNameLst>
                                      </p:cBhvr>
                                      <p:tavLst>
                                        <p:tav tm="0">
                                          <p:val>
                                            <p:strVal val="ppt_x"/>
                                          </p:val>
                                        </p:tav>
                                        <p:tav tm="100000">
                                          <p:val>
                                            <p:strVal val="ppt_x"/>
                                          </p:val>
                                        </p:tav>
                                      </p:tavLst>
                                    </p:anim>
                                    <p:anim calcmode="lin" valueType="num">
                                      <p:cBhvr additive="base">
                                        <p:cTn id="34" dur="750"/>
                                        <p:tgtEl>
                                          <p:spTgt spid="5"/>
                                        </p:tgtEl>
                                        <p:attrNameLst>
                                          <p:attrName>ppt_y</p:attrName>
                                        </p:attrNameLst>
                                      </p:cBhvr>
                                      <p:tavLst>
                                        <p:tav tm="0">
                                          <p:val>
                                            <p:strVal val="ppt_y"/>
                                          </p:val>
                                        </p:tav>
                                        <p:tav tm="100000">
                                          <p:val>
                                            <p:strVal val="0-ppt_h/2"/>
                                          </p:val>
                                        </p:tav>
                                      </p:tavLst>
                                    </p:anim>
                                    <p:set>
                                      <p:cBhvr>
                                        <p:cTn id="35" dur="1" fill="hold">
                                          <p:stCondLst>
                                            <p:cond delay="749"/>
                                          </p:stCondLst>
                                        </p:cTn>
                                        <p:tgtEl>
                                          <p:spTgt spid="5"/>
                                        </p:tgtEl>
                                        <p:attrNameLst>
                                          <p:attrName>style.visibility</p:attrName>
                                        </p:attrNameLst>
                                      </p:cBhvr>
                                      <p:to>
                                        <p:strVal val="hidden"/>
                                      </p:to>
                                    </p:set>
                                  </p:childTnLst>
                                </p:cTn>
                              </p:par>
                              <p:par>
                                <p:cTn id="36" presetID="2" presetClass="exit" presetSubtype="4" fill="hold" grpId="1" nodeType="withEffect">
                                  <p:stCondLst>
                                    <p:cond delay="3150"/>
                                  </p:stCondLst>
                                  <p:childTnLst>
                                    <p:anim calcmode="lin" valueType="num">
                                      <p:cBhvr additive="base">
                                        <p:cTn id="37" dur="750"/>
                                        <p:tgtEl>
                                          <p:spTgt spid="6"/>
                                        </p:tgtEl>
                                        <p:attrNameLst>
                                          <p:attrName>ppt_x</p:attrName>
                                        </p:attrNameLst>
                                      </p:cBhvr>
                                      <p:tavLst>
                                        <p:tav tm="0">
                                          <p:val>
                                            <p:strVal val="ppt_x"/>
                                          </p:val>
                                        </p:tav>
                                        <p:tav tm="100000">
                                          <p:val>
                                            <p:strVal val="ppt_x"/>
                                          </p:val>
                                        </p:tav>
                                      </p:tavLst>
                                    </p:anim>
                                    <p:anim calcmode="lin" valueType="num">
                                      <p:cBhvr additive="base">
                                        <p:cTn id="38" dur="750"/>
                                        <p:tgtEl>
                                          <p:spTgt spid="6"/>
                                        </p:tgtEl>
                                        <p:attrNameLst>
                                          <p:attrName>ppt_y</p:attrName>
                                        </p:attrNameLst>
                                      </p:cBhvr>
                                      <p:tavLst>
                                        <p:tav tm="0">
                                          <p:val>
                                            <p:strVal val="ppt_y"/>
                                          </p:val>
                                        </p:tav>
                                        <p:tav tm="100000">
                                          <p:val>
                                            <p:strVal val="1+ppt_h/2"/>
                                          </p:val>
                                        </p:tav>
                                      </p:tavLst>
                                    </p:anim>
                                    <p:set>
                                      <p:cBhvr>
                                        <p:cTn id="39" dur="1" fill="hold">
                                          <p:stCondLst>
                                            <p:cond delay="749"/>
                                          </p:stCondLst>
                                        </p:cTn>
                                        <p:tgtEl>
                                          <p:spTgt spid="6"/>
                                        </p:tgtEl>
                                        <p:attrNameLst>
                                          <p:attrName>style.visibility</p:attrName>
                                        </p:attrNameLst>
                                      </p:cBhvr>
                                      <p:to>
                                        <p:strVal val="hidden"/>
                                      </p:to>
                                    </p:set>
                                  </p:childTnLst>
                                </p:cTn>
                              </p:par>
                              <p:par>
                                <p:cTn id="40" presetID="16" presetClass="entr" presetSubtype="42" fill="hold" grpId="0" nodeType="withEffect">
                                  <p:stCondLst>
                                    <p:cond delay="3250"/>
                                  </p:stCondLst>
                                  <p:childTnLst>
                                    <p:set>
                                      <p:cBhvr>
                                        <p:cTn id="41" dur="1" fill="hold">
                                          <p:stCondLst>
                                            <p:cond delay="0"/>
                                          </p:stCondLst>
                                        </p:cTn>
                                        <p:tgtEl>
                                          <p:spTgt spid="7"/>
                                        </p:tgtEl>
                                        <p:attrNameLst>
                                          <p:attrName>style.visibility</p:attrName>
                                        </p:attrNameLst>
                                      </p:cBhvr>
                                      <p:to>
                                        <p:strVal val="visible"/>
                                      </p:to>
                                    </p:set>
                                    <p:animEffect transition="in" filter="barn(outHorizontal)">
                                      <p:cBhvr>
                                        <p:cTn id="42" dur="750"/>
                                        <p:tgtEl>
                                          <p:spTgt spid="7"/>
                                        </p:tgtEl>
                                      </p:cBhvr>
                                    </p:animEffect>
                                  </p:childTnLst>
                                </p:cTn>
                              </p:par>
                              <p:par>
                                <p:cTn id="43" presetID="53" presetClass="entr" presetSubtype="16" fill="hold" grpId="0" nodeType="withEffect">
                                  <p:stCondLst>
                                    <p:cond delay="4000"/>
                                  </p:stCondLst>
                                  <p:childTnLst>
                                    <p:set>
                                      <p:cBhvr>
                                        <p:cTn id="44" dur="1" fill="hold">
                                          <p:stCondLst>
                                            <p:cond delay="0"/>
                                          </p:stCondLst>
                                        </p:cTn>
                                        <p:tgtEl>
                                          <p:spTgt spid="8"/>
                                        </p:tgtEl>
                                        <p:attrNameLst>
                                          <p:attrName>style.visibility</p:attrName>
                                        </p:attrNameLst>
                                      </p:cBhvr>
                                      <p:to>
                                        <p:strVal val="visible"/>
                                      </p:to>
                                    </p:set>
                                    <p:anim calcmode="lin" valueType="num">
                                      <p:cBhvr>
                                        <p:cTn id="45" dur="750" fill="hold"/>
                                        <p:tgtEl>
                                          <p:spTgt spid="8"/>
                                        </p:tgtEl>
                                        <p:attrNameLst>
                                          <p:attrName>ppt_w</p:attrName>
                                        </p:attrNameLst>
                                      </p:cBhvr>
                                      <p:tavLst>
                                        <p:tav tm="0">
                                          <p:val>
                                            <p:fltVal val="0"/>
                                          </p:val>
                                        </p:tav>
                                        <p:tav tm="100000">
                                          <p:val>
                                            <p:strVal val="#ppt_w"/>
                                          </p:val>
                                        </p:tav>
                                      </p:tavLst>
                                    </p:anim>
                                    <p:anim calcmode="lin" valueType="num">
                                      <p:cBhvr>
                                        <p:cTn id="46" dur="750" fill="hold"/>
                                        <p:tgtEl>
                                          <p:spTgt spid="8"/>
                                        </p:tgtEl>
                                        <p:attrNameLst>
                                          <p:attrName>ppt_h</p:attrName>
                                        </p:attrNameLst>
                                      </p:cBhvr>
                                      <p:tavLst>
                                        <p:tav tm="0">
                                          <p:val>
                                            <p:fltVal val="0"/>
                                          </p:val>
                                        </p:tav>
                                        <p:tav tm="100000">
                                          <p:val>
                                            <p:strVal val="#ppt_h"/>
                                          </p:val>
                                        </p:tav>
                                      </p:tavLst>
                                    </p:anim>
                                    <p:animEffect transition="in" filter="fade">
                                      <p:cBhvr>
                                        <p:cTn id="47" dur="750"/>
                                        <p:tgtEl>
                                          <p:spTgt spid="8"/>
                                        </p:tgtEl>
                                      </p:cBhvr>
                                    </p:animEffect>
                                  </p:childTnLst>
                                </p:cTn>
                              </p:par>
                              <p:par>
                                <p:cTn id="48" presetID="53" presetClass="entr" presetSubtype="16" fill="hold" grpId="0" nodeType="withEffect">
                                  <p:stCondLst>
                                    <p:cond delay="4150"/>
                                  </p:stCondLst>
                                  <p:childTnLst>
                                    <p:set>
                                      <p:cBhvr>
                                        <p:cTn id="49" dur="1" fill="hold">
                                          <p:stCondLst>
                                            <p:cond delay="0"/>
                                          </p:stCondLst>
                                        </p:cTn>
                                        <p:tgtEl>
                                          <p:spTgt spid="9"/>
                                        </p:tgtEl>
                                        <p:attrNameLst>
                                          <p:attrName>style.visibility</p:attrName>
                                        </p:attrNameLst>
                                      </p:cBhvr>
                                      <p:to>
                                        <p:strVal val="visible"/>
                                      </p:to>
                                    </p:set>
                                    <p:anim calcmode="lin" valueType="num">
                                      <p:cBhvr>
                                        <p:cTn id="50" dur="750" fill="hold"/>
                                        <p:tgtEl>
                                          <p:spTgt spid="9"/>
                                        </p:tgtEl>
                                        <p:attrNameLst>
                                          <p:attrName>ppt_w</p:attrName>
                                        </p:attrNameLst>
                                      </p:cBhvr>
                                      <p:tavLst>
                                        <p:tav tm="0">
                                          <p:val>
                                            <p:fltVal val="0"/>
                                          </p:val>
                                        </p:tav>
                                        <p:tav tm="100000">
                                          <p:val>
                                            <p:strVal val="#ppt_w"/>
                                          </p:val>
                                        </p:tav>
                                      </p:tavLst>
                                    </p:anim>
                                    <p:anim calcmode="lin" valueType="num">
                                      <p:cBhvr>
                                        <p:cTn id="51" dur="750" fill="hold"/>
                                        <p:tgtEl>
                                          <p:spTgt spid="9"/>
                                        </p:tgtEl>
                                        <p:attrNameLst>
                                          <p:attrName>ppt_h</p:attrName>
                                        </p:attrNameLst>
                                      </p:cBhvr>
                                      <p:tavLst>
                                        <p:tav tm="0">
                                          <p:val>
                                            <p:fltVal val="0"/>
                                          </p:val>
                                        </p:tav>
                                        <p:tav tm="100000">
                                          <p:val>
                                            <p:strVal val="#ppt_h"/>
                                          </p:val>
                                        </p:tav>
                                      </p:tavLst>
                                    </p:anim>
                                    <p:animEffect transition="in" filter="fade">
                                      <p:cBhvr>
                                        <p:cTn id="52" dur="750"/>
                                        <p:tgtEl>
                                          <p:spTgt spid="9"/>
                                        </p:tgtEl>
                                      </p:cBhvr>
                                    </p:animEffect>
                                  </p:childTnLst>
                                </p:cTn>
                              </p:par>
                              <p:par>
                                <p:cTn id="53" presetID="53" presetClass="entr" presetSubtype="16" fill="hold" grpId="0" nodeType="withEffect">
                                  <p:stCondLst>
                                    <p:cond delay="43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750" fill="hold"/>
                                        <p:tgtEl>
                                          <p:spTgt spid="10"/>
                                        </p:tgtEl>
                                        <p:attrNameLst>
                                          <p:attrName>ppt_w</p:attrName>
                                        </p:attrNameLst>
                                      </p:cBhvr>
                                      <p:tavLst>
                                        <p:tav tm="0">
                                          <p:val>
                                            <p:fltVal val="0"/>
                                          </p:val>
                                        </p:tav>
                                        <p:tav tm="100000">
                                          <p:val>
                                            <p:strVal val="#ppt_w"/>
                                          </p:val>
                                        </p:tav>
                                      </p:tavLst>
                                    </p:anim>
                                    <p:anim calcmode="lin" valueType="num">
                                      <p:cBhvr>
                                        <p:cTn id="56" dur="750" fill="hold"/>
                                        <p:tgtEl>
                                          <p:spTgt spid="10"/>
                                        </p:tgtEl>
                                        <p:attrNameLst>
                                          <p:attrName>ppt_h</p:attrName>
                                        </p:attrNameLst>
                                      </p:cBhvr>
                                      <p:tavLst>
                                        <p:tav tm="0">
                                          <p:val>
                                            <p:fltVal val="0"/>
                                          </p:val>
                                        </p:tav>
                                        <p:tav tm="100000">
                                          <p:val>
                                            <p:strVal val="#ppt_h"/>
                                          </p:val>
                                        </p:tav>
                                      </p:tavLst>
                                    </p:anim>
                                    <p:animEffect transition="in" filter="fade">
                                      <p:cBhvr>
                                        <p:cTn id="57" dur="750"/>
                                        <p:tgtEl>
                                          <p:spTgt spid="10"/>
                                        </p:tgtEl>
                                      </p:cBhvr>
                                    </p:animEffect>
                                  </p:childTnLst>
                                </p:cTn>
                              </p:par>
                              <p:par>
                                <p:cTn id="58" presetID="53" presetClass="entr" presetSubtype="16" fill="hold" grpId="0" nodeType="withEffect">
                                  <p:stCondLst>
                                    <p:cond delay="4450"/>
                                  </p:stCondLst>
                                  <p:childTnLst>
                                    <p:set>
                                      <p:cBhvr>
                                        <p:cTn id="59" dur="1" fill="hold">
                                          <p:stCondLst>
                                            <p:cond delay="0"/>
                                          </p:stCondLst>
                                        </p:cTn>
                                        <p:tgtEl>
                                          <p:spTgt spid="11"/>
                                        </p:tgtEl>
                                        <p:attrNameLst>
                                          <p:attrName>style.visibility</p:attrName>
                                        </p:attrNameLst>
                                      </p:cBhvr>
                                      <p:to>
                                        <p:strVal val="visible"/>
                                      </p:to>
                                    </p:set>
                                    <p:anim calcmode="lin" valueType="num">
                                      <p:cBhvr>
                                        <p:cTn id="60" dur="750" fill="hold"/>
                                        <p:tgtEl>
                                          <p:spTgt spid="11"/>
                                        </p:tgtEl>
                                        <p:attrNameLst>
                                          <p:attrName>ppt_w</p:attrName>
                                        </p:attrNameLst>
                                      </p:cBhvr>
                                      <p:tavLst>
                                        <p:tav tm="0">
                                          <p:val>
                                            <p:fltVal val="0"/>
                                          </p:val>
                                        </p:tav>
                                        <p:tav tm="100000">
                                          <p:val>
                                            <p:strVal val="#ppt_w"/>
                                          </p:val>
                                        </p:tav>
                                      </p:tavLst>
                                    </p:anim>
                                    <p:anim calcmode="lin" valueType="num">
                                      <p:cBhvr>
                                        <p:cTn id="61" dur="750" fill="hold"/>
                                        <p:tgtEl>
                                          <p:spTgt spid="11"/>
                                        </p:tgtEl>
                                        <p:attrNameLst>
                                          <p:attrName>ppt_h</p:attrName>
                                        </p:attrNameLst>
                                      </p:cBhvr>
                                      <p:tavLst>
                                        <p:tav tm="0">
                                          <p:val>
                                            <p:fltVal val="0"/>
                                          </p:val>
                                        </p:tav>
                                        <p:tav tm="100000">
                                          <p:val>
                                            <p:strVal val="#ppt_h"/>
                                          </p:val>
                                        </p:tav>
                                      </p:tavLst>
                                    </p:anim>
                                    <p:animEffect transition="in" filter="fade">
                                      <p:cBhvr>
                                        <p:cTn id="62" dur="750"/>
                                        <p:tgtEl>
                                          <p:spTgt spid="11"/>
                                        </p:tgtEl>
                                      </p:cBhvr>
                                    </p:animEffect>
                                  </p:childTnLst>
                                </p:cTn>
                              </p:par>
                              <p:par>
                                <p:cTn id="63" presetID="2" presetClass="entr" presetSubtype="8" fill="hold" grpId="0" nodeType="withEffect">
                                  <p:stCondLst>
                                    <p:cond delay="525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0-#ppt_w/2"/>
                                          </p:val>
                                        </p:tav>
                                        <p:tav tm="100000">
                                          <p:val>
                                            <p:strVal val="#ppt_x"/>
                                          </p:val>
                                        </p:tav>
                                      </p:tavLst>
                                    </p:anim>
                                    <p:anim calcmode="lin" valueType="num">
                                      <p:cBhvr additive="base">
                                        <p:cTn id="66" dur="500" fill="hold"/>
                                        <p:tgtEl>
                                          <p:spTgt spid="2"/>
                                        </p:tgtEl>
                                        <p:attrNameLst>
                                          <p:attrName>ppt_y</p:attrName>
                                        </p:attrNameLst>
                                      </p:cBhvr>
                                      <p:tavLst>
                                        <p:tav tm="0">
                                          <p:val>
                                            <p:strVal val="#ppt_y"/>
                                          </p:val>
                                        </p:tav>
                                        <p:tav tm="100000">
                                          <p:val>
                                            <p:strVal val="#ppt_y"/>
                                          </p:val>
                                        </p:tav>
                                      </p:tavLst>
                                    </p:anim>
                                  </p:childTnLst>
                                </p:cTn>
                              </p:par>
                              <p:par>
                                <p:cTn id="67" presetID="8" presetClass="emph" presetSubtype="0" fill="hold" grpId="1" nodeType="withEffect">
                                  <p:stCondLst>
                                    <p:cond delay="5250"/>
                                  </p:stCondLst>
                                  <p:childTnLst>
                                    <p:animRot by="21600000">
                                      <p:cBhvr>
                                        <p:cTn id="68" dur="500" fill="hold"/>
                                        <p:tgtEl>
                                          <p:spTgt spid="2"/>
                                        </p:tgtEl>
                                        <p:attrNameLst>
                                          <p:attrName>r</p:attrName>
                                        </p:attrNameLst>
                                      </p:cBhvr>
                                    </p:animRot>
                                  </p:childTnLst>
                                </p:cTn>
                              </p:par>
                              <p:par>
                                <p:cTn id="69" presetID="10" presetClass="exit" presetSubtype="0" fill="hold" grpId="2" nodeType="withEffect">
                                  <p:stCondLst>
                                    <p:cond delay="6000"/>
                                  </p:stCondLst>
                                  <p:childTnLst>
                                    <p:animEffect transition="out" filter="fade">
                                      <p:cBhvr>
                                        <p:cTn id="70" dur="1000"/>
                                        <p:tgtEl>
                                          <p:spTgt spid="2"/>
                                        </p:tgtEl>
                                      </p:cBhvr>
                                    </p:animEffect>
                                    <p:set>
                                      <p:cBhvr>
                                        <p:cTn id="71" dur="1" fill="hold">
                                          <p:stCondLst>
                                            <p:cond delay="999"/>
                                          </p:stCondLst>
                                        </p:cTn>
                                        <p:tgtEl>
                                          <p:spTgt spid="2"/>
                                        </p:tgtEl>
                                        <p:attrNameLst>
                                          <p:attrName>style.visibility</p:attrName>
                                        </p:attrNameLst>
                                      </p:cBhvr>
                                      <p:to>
                                        <p:strVal val="hidden"/>
                                      </p:to>
                                    </p:set>
                                  </p:childTnLst>
                                </p:cTn>
                              </p:par>
                              <p:par>
                                <p:cTn id="72" presetID="10" presetClass="entr" presetSubtype="0" fill="hold" grpId="0" nodeType="withEffect">
                                  <p:stCondLst>
                                    <p:cond delay="57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750"/>
                                        <p:tgtEl>
                                          <p:spTgt spid="3"/>
                                        </p:tgtEl>
                                      </p:cBhvr>
                                    </p:animEffect>
                                  </p:childTnLst>
                                </p:cTn>
                              </p:par>
                              <p:par>
                                <p:cTn id="75" presetID="10" presetClass="entr" presetSubtype="0" fill="hold" grpId="0" nodeType="withEffect">
                                  <p:stCondLst>
                                    <p:cond delay="625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10" presetClass="entr" presetSubtype="0" fill="hold" nodeType="withEffect">
                                  <p:stCondLst>
                                    <p:cond delay="600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6" presetClass="entr" presetSubtype="42" fill="hold" nodeType="withEffect">
                                  <p:stCondLst>
                                    <p:cond delay="7000"/>
                                  </p:stCondLst>
                                  <p:childTnLst>
                                    <p:set>
                                      <p:cBhvr>
                                        <p:cTn id="82" dur="1" fill="hold">
                                          <p:stCondLst>
                                            <p:cond delay="0"/>
                                          </p:stCondLst>
                                        </p:cTn>
                                        <p:tgtEl>
                                          <p:spTgt spid="14"/>
                                        </p:tgtEl>
                                        <p:attrNameLst>
                                          <p:attrName>style.visibility</p:attrName>
                                        </p:attrNameLst>
                                      </p:cBhvr>
                                      <p:to>
                                        <p:strVal val="visible"/>
                                      </p:to>
                                    </p:set>
                                    <p:animEffect transition="in" filter="barn(outHorizontal)">
                                      <p:cBhvr>
                                        <p:cTn id="83" dur="500"/>
                                        <p:tgtEl>
                                          <p:spTgt spid="14"/>
                                        </p:tgtEl>
                                      </p:cBhvr>
                                    </p:animEffect>
                                  </p:childTnLst>
                                </p:cTn>
                              </p:par>
                              <p:par>
                                <p:cTn id="84" presetID="1" presetClass="exit" presetSubtype="0" fill="hold" nodeType="withEffect">
                                  <p:stCondLst>
                                    <p:cond delay="7500"/>
                                  </p:stCondLst>
                                  <p:childTnLst>
                                    <p:set>
                                      <p:cBhvr>
                                        <p:cTn id="85" dur="1" fill="hold">
                                          <p:stCondLst>
                                            <p:cond delay="0"/>
                                          </p:stCondLst>
                                        </p:cTn>
                                        <p:tgtEl>
                                          <p:spTgt spid="13"/>
                                        </p:tgtEl>
                                        <p:attrNameLst>
                                          <p:attrName>style.visibility</p:attrName>
                                        </p:attrNameLst>
                                      </p:cBhvr>
                                      <p:to>
                                        <p:strVal val="hidden"/>
                                      </p:to>
                                    </p:set>
                                  </p:childTnLst>
                                </p:cTn>
                              </p:par>
                              <p:par>
                                <p:cTn id="86" presetID="1" presetClass="exit" presetSubtype="0" fill="hold" nodeType="withEffect">
                                  <p:stCondLst>
                                    <p:cond delay="7750"/>
                                  </p:stCondLst>
                                  <p:childTnLst>
                                    <p:set>
                                      <p:cBhvr>
                                        <p:cTn id="87" dur="1" fill="hold">
                                          <p:stCondLst>
                                            <p:cond delay="0"/>
                                          </p:stCondLst>
                                        </p:cTn>
                                        <p:tgtEl>
                                          <p:spTgt spid="14"/>
                                        </p:tgtEl>
                                        <p:attrNameLst>
                                          <p:attrName>style.visibility</p:attrName>
                                        </p:attrNameLst>
                                      </p:cBhvr>
                                      <p:to>
                                        <p:strVal val="hidden"/>
                                      </p:to>
                                    </p:set>
                                  </p:childTnLst>
                                </p:cTn>
                              </p:par>
                              <p:par>
                                <p:cTn id="88" presetID="55" presetClass="entr" presetSubtype="0" fill="hold" grpId="0" nodeType="withEffect">
                                  <p:stCondLst>
                                    <p:cond delay="7750"/>
                                  </p:stCondLst>
                                  <p:childTnLst>
                                    <p:set>
                                      <p:cBhvr>
                                        <p:cTn id="89" dur="1" fill="hold">
                                          <p:stCondLst>
                                            <p:cond delay="0"/>
                                          </p:stCondLst>
                                        </p:cTn>
                                        <p:tgtEl>
                                          <p:spTgt spid="18"/>
                                        </p:tgtEl>
                                        <p:attrNameLst>
                                          <p:attrName>style.visibility</p:attrName>
                                        </p:attrNameLst>
                                      </p:cBhvr>
                                      <p:to>
                                        <p:strVal val="visible"/>
                                      </p:to>
                                    </p:set>
                                    <p:anim calcmode="lin" valueType="num">
                                      <p:cBhvr>
                                        <p:cTn id="90" dur="500" fill="hold"/>
                                        <p:tgtEl>
                                          <p:spTgt spid="18"/>
                                        </p:tgtEl>
                                        <p:attrNameLst>
                                          <p:attrName>ppt_w</p:attrName>
                                        </p:attrNameLst>
                                      </p:cBhvr>
                                      <p:tavLst>
                                        <p:tav tm="0">
                                          <p:val>
                                            <p:strVal val="#ppt_w*0.70"/>
                                          </p:val>
                                        </p:tav>
                                        <p:tav tm="100000">
                                          <p:val>
                                            <p:strVal val="#ppt_w"/>
                                          </p:val>
                                        </p:tav>
                                      </p:tavLst>
                                    </p:anim>
                                    <p:anim calcmode="lin" valueType="num">
                                      <p:cBhvr>
                                        <p:cTn id="91" dur="500" fill="hold"/>
                                        <p:tgtEl>
                                          <p:spTgt spid="18"/>
                                        </p:tgtEl>
                                        <p:attrNameLst>
                                          <p:attrName>ppt_h</p:attrName>
                                        </p:attrNameLst>
                                      </p:cBhvr>
                                      <p:tavLst>
                                        <p:tav tm="0">
                                          <p:val>
                                            <p:strVal val="#ppt_h"/>
                                          </p:val>
                                        </p:tav>
                                        <p:tav tm="100000">
                                          <p:val>
                                            <p:strVal val="#ppt_h"/>
                                          </p:val>
                                        </p:tav>
                                      </p:tavLst>
                                    </p:anim>
                                    <p:animEffect transition="in" filter="fade">
                                      <p:cBhvr>
                                        <p:cTn id="92" dur="500"/>
                                        <p:tgtEl>
                                          <p:spTgt spid="18"/>
                                        </p:tgtEl>
                                      </p:cBhvr>
                                    </p:animEffect>
                                  </p:childTnLst>
                                </p:cTn>
                              </p:par>
                              <p:par>
                                <p:cTn id="93" presetID="2" presetClass="exit" presetSubtype="2" fill="hold" grpId="1" nodeType="withEffect">
                                  <p:stCondLst>
                                    <p:cond delay="8000"/>
                                  </p:stCondLst>
                                  <p:childTnLst>
                                    <p:anim calcmode="lin" valueType="num">
                                      <p:cBhvr additive="base">
                                        <p:cTn id="94" dur="500"/>
                                        <p:tgtEl>
                                          <p:spTgt spid="18"/>
                                        </p:tgtEl>
                                        <p:attrNameLst>
                                          <p:attrName>ppt_x</p:attrName>
                                        </p:attrNameLst>
                                      </p:cBhvr>
                                      <p:tavLst>
                                        <p:tav tm="0">
                                          <p:val>
                                            <p:strVal val="ppt_x"/>
                                          </p:val>
                                        </p:tav>
                                        <p:tav tm="100000">
                                          <p:val>
                                            <p:strVal val="1+ppt_w/2"/>
                                          </p:val>
                                        </p:tav>
                                      </p:tavLst>
                                    </p:anim>
                                    <p:anim calcmode="lin" valueType="num">
                                      <p:cBhvr additive="base">
                                        <p:cTn id="95" dur="500"/>
                                        <p:tgtEl>
                                          <p:spTgt spid="18"/>
                                        </p:tgtEl>
                                        <p:attrNameLst>
                                          <p:attrName>ppt_y</p:attrName>
                                        </p:attrNameLst>
                                      </p:cBhvr>
                                      <p:tavLst>
                                        <p:tav tm="0">
                                          <p:val>
                                            <p:strVal val="ppt_y"/>
                                          </p:val>
                                        </p:tav>
                                        <p:tav tm="100000">
                                          <p:val>
                                            <p:strVal val="ppt_y"/>
                                          </p:val>
                                        </p:tav>
                                      </p:tavLst>
                                    </p:anim>
                                    <p:set>
                                      <p:cBhvr>
                                        <p:cTn id="96" dur="1" fill="hold">
                                          <p:stCondLst>
                                            <p:cond delay="499"/>
                                          </p:stCondLst>
                                        </p:cTn>
                                        <p:tgtEl>
                                          <p:spTgt spid="18"/>
                                        </p:tgtEl>
                                        <p:attrNameLst>
                                          <p:attrName>style.visibility</p:attrName>
                                        </p:attrNameLst>
                                      </p:cBhvr>
                                      <p:to>
                                        <p:strVal val="hidden"/>
                                      </p:to>
                                    </p:set>
                                  </p:childTnLst>
                                </p:cTn>
                              </p:par>
                              <p:par>
                                <p:cTn id="97" presetID="55" presetClass="entr" presetSubtype="0" fill="hold" grpId="0" nodeType="withEffect">
                                  <p:stCondLst>
                                    <p:cond delay="8000"/>
                                  </p:stCondLst>
                                  <p:childTnLst>
                                    <p:set>
                                      <p:cBhvr>
                                        <p:cTn id="98" dur="1" fill="hold">
                                          <p:stCondLst>
                                            <p:cond delay="0"/>
                                          </p:stCondLst>
                                        </p:cTn>
                                        <p:tgtEl>
                                          <p:spTgt spid="19"/>
                                        </p:tgtEl>
                                        <p:attrNameLst>
                                          <p:attrName>style.visibility</p:attrName>
                                        </p:attrNameLst>
                                      </p:cBhvr>
                                      <p:to>
                                        <p:strVal val="visible"/>
                                      </p:to>
                                    </p:set>
                                    <p:anim calcmode="lin" valueType="num">
                                      <p:cBhvr>
                                        <p:cTn id="99" dur="500" fill="hold"/>
                                        <p:tgtEl>
                                          <p:spTgt spid="19"/>
                                        </p:tgtEl>
                                        <p:attrNameLst>
                                          <p:attrName>ppt_w</p:attrName>
                                        </p:attrNameLst>
                                      </p:cBhvr>
                                      <p:tavLst>
                                        <p:tav tm="0">
                                          <p:val>
                                            <p:strVal val="#ppt_w*0.70"/>
                                          </p:val>
                                        </p:tav>
                                        <p:tav tm="100000">
                                          <p:val>
                                            <p:strVal val="#ppt_w"/>
                                          </p:val>
                                        </p:tav>
                                      </p:tavLst>
                                    </p:anim>
                                    <p:anim calcmode="lin" valueType="num">
                                      <p:cBhvr>
                                        <p:cTn id="100" dur="500" fill="hold"/>
                                        <p:tgtEl>
                                          <p:spTgt spid="19"/>
                                        </p:tgtEl>
                                        <p:attrNameLst>
                                          <p:attrName>ppt_h</p:attrName>
                                        </p:attrNameLst>
                                      </p:cBhvr>
                                      <p:tavLst>
                                        <p:tav tm="0">
                                          <p:val>
                                            <p:strVal val="#ppt_h"/>
                                          </p:val>
                                        </p:tav>
                                        <p:tav tm="100000">
                                          <p:val>
                                            <p:strVal val="#ppt_h"/>
                                          </p:val>
                                        </p:tav>
                                      </p:tavLst>
                                    </p:anim>
                                    <p:animEffect transition="in" filter="fade">
                                      <p:cBhvr>
                                        <p:cTn id="101" dur="500"/>
                                        <p:tgtEl>
                                          <p:spTgt spid="19"/>
                                        </p:tgtEl>
                                      </p:cBhvr>
                                    </p:animEffect>
                                  </p:childTnLst>
                                </p:cTn>
                              </p:par>
                              <p:par>
                                <p:cTn id="102" presetID="2" presetClass="exit" presetSubtype="2" fill="hold" grpId="1" nodeType="withEffect">
                                  <p:stCondLst>
                                    <p:cond delay="8150"/>
                                  </p:stCondLst>
                                  <p:childTnLst>
                                    <p:anim calcmode="lin" valueType="num">
                                      <p:cBhvr additive="base">
                                        <p:cTn id="103" dur="350"/>
                                        <p:tgtEl>
                                          <p:spTgt spid="19"/>
                                        </p:tgtEl>
                                        <p:attrNameLst>
                                          <p:attrName>ppt_x</p:attrName>
                                        </p:attrNameLst>
                                      </p:cBhvr>
                                      <p:tavLst>
                                        <p:tav tm="0">
                                          <p:val>
                                            <p:strVal val="ppt_x"/>
                                          </p:val>
                                        </p:tav>
                                        <p:tav tm="100000">
                                          <p:val>
                                            <p:strVal val="1+ppt_w/2"/>
                                          </p:val>
                                        </p:tav>
                                      </p:tavLst>
                                    </p:anim>
                                    <p:anim calcmode="lin" valueType="num">
                                      <p:cBhvr additive="base">
                                        <p:cTn id="104" dur="350"/>
                                        <p:tgtEl>
                                          <p:spTgt spid="19"/>
                                        </p:tgtEl>
                                        <p:attrNameLst>
                                          <p:attrName>ppt_y</p:attrName>
                                        </p:attrNameLst>
                                      </p:cBhvr>
                                      <p:tavLst>
                                        <p:tav tm="0">
                                          <p:val>
                                            <p:strVal val="ppt_y"/>
                                          </p:val>
                                        </p:tav>
                                        <p:tav tm="100000">
                                          <p:val>
                                            <p:strVal val="ppt_y"/>
                                          </p:val>
                                        </p:tav>
                                      </p:tavLst>
                                    </p:anim>
                                    <p:set>
                                      <p:cBhvr>
                                        <p:cTn id="105" dur="1" fill="hold">
                                          <p:stCondLst>
                                            <p:cond delay="349"/>
                                          </p:stCondLst>
                                        </p:cTn>
                                        <p:tgtEl>
                                          <p:spTgt spid="19"/>
                                        </p:tgtEl>
                                        <p:attrNameLst>
                                          <p:attrName>style.visibility</p:attrName>
                                        </p:attrNameLst>
                                      </p:cBhvr>
                                      <p:to>
                                        <p:strVal val="hidden"/>
                                      </p:to>
                                    </p:set>
                                  </p:childTnLst>
                                </p:cTn>
                              </p:par>
                              <p:par>
                                <p:cTn id="106" presetID="10" presetClass="entr" presetSubtype="0" fill="hold" grpId="0" nodeType="withEffect">
                                  <p:stCondLst>
                                    <p:cond delay="815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250"/>
                                        <p:tgtEl>
                                          <p:spTgt spid="24"/>
                                        </p:tgtEl>
                                      </p:cBhvr>
                                    </p:animEffect>
                                  </p:childTnLst>
                                </p:cTn>
                              </p:par>
                              <p:par>
                                <p:cTn id="109" presetID="55" presetClass="entr" presetSubtype="0" fill="hold" grpId="0" nodeType="withEffect">
                                  <p:stCondLst>
                                    <p:cond delay="8000"/>
                                  </p:stCondLst>
                                  <p:childTnLst>
                                    <p:set>
                                      <p:cBhvr>
                                        <p:cTn id="110" dur="1" fill="hold">
                                          <p:stCondLst>
                                            <p:cond delay="0"/>
                                          </p:stCondLst>
                                        </p:cTn>
                                        <p:tgtEl>
                                          <p:spTgt spid="20"/>
                                        </p:tgtEl>
                                        <p:attrNameLst>
                                          <p:attrName>style.visibility</p:attrName>
                                        </p:attrNameLst>
                                      </p:cBhvr>
                                      <p:to>
                                        <p:strVal val="visible"/>
                                      </p:to>
                                    </p:set>
                                    <p:anim calcmode="lin" valueType="num">
                                      <p:cBhvr>
                                        <p:cTn id="111" dur="450" fill="hold"/>
                                        <p:tgtEl>
                                          <p:spTgt spid="20"/>
                                        </p:tgtEl>
                                        <p:attrNameLst>
                                          <p:attrName>ppt_w</p:attrName>
                                        </p:attrNameLst>
                                      </p:cBhvr>
                                      <p:tavLst>
                                        <p:tav tm="0">
                                          <p:val>
                                            <p:strVal val="#ppt_w*0.70"/>
                                          </p:val>
                                        </p:tav>
                                        <p:tav tm="100000">
                                          <p:val>
                                            <p:strVal val="#ppt_w"/>
                                          </p:val>
                                        </p:tav>
                                      </p:tavLst>
                                    </p:anim>
                                    <p:anim calcmode="lin" valueType="num">
                                      <p:cBhvr>
                                        <p:cTn id="112" dur="450" fill="hold"/>
                                        <p:tgtEl>
                                          <p:spTgt spid="20"/>
                                        </p:tgtEl>
                                        <p:attrNameLst>
                                          <p:attrName>ppt_h</p:attrName>
                                        </p:attrNameLst>
                                      </p:cBhvr>
                                      <p:tavLst>
                                        <p:tav tm="0">
                                          <p:val>
                                            <p:strVal val="#ppt_h"/>
                                          </p:val>
                                        </p:tav>
                                        <p:tav tm="100000">
                                          <p:val>
                                            <p:strVal val="#ppt_h"/>
                                          </p:val>
                                        </p:tav>
                                      </p:tavLst>
                                    </p:anim>
                                    <p:animEffect transition="in" filter="fade">
                                      <p:cBhvr>
                                        <p:cTn id="113" dur="450"/>
                                        <p:tgtEl>
                                          <p:spTgt spid="20"/>
                                        </p:tgtEl>
                                      </p:cBhvr>
                                    </p:animEffect>
                                  </p:childTnLst>
                                </p:cTn>
                              </p:par>
                              <p:par>
                                <p:cTn id="114" presetID="2" presetClass="exit" presetSubtype="2" fill="hold" grpId="1" nodeType="withEffect">
                                  <p:stCondLst>
                                    <p:cond delay="8200"/>
                                  </p:stCondLst>
                                  <p:childTnLst>
                                    <p:anim calcmode="lin" valueType="num">
                                      <p:cBhvr additive="base">
                                        <p:cTn id="115" dur="300"/>
                                        <p:tgtEl>
                                          <p:spTgt spid="20"/>
                                        </p:tgtEl>
                                        <p:attrNameLst>
                                          <p:attrName>ppt_x</p:attrName>
                                        </p:attrNameLst>
                                      </p:cBhvr>
                                      <p:tavLst>
                                        <p:tav tm="0">
                                          <p:val>
                                            <p:strVal val="ppt_x"/>
                                          </p:val>
                                        </p:tav>
                                        <p:tav tm="100000">
                                          <p:val>
                                            <p:strVal val="1+ppt_w/2"/>
                                          </p:val>
                                        </p:tav>
                                      </p:tavLst>
                                    </p:anim>
                                    <p:anim calcmode="lin" valueType="num">
                                      <p:cBhvr additive="base">
                                        <p:cTn id="116" dur="300"/>
                                        <p:tgtEl>
                                          <p:spTgt spid="20"/>
                                        </p:tgtEl>
                                        <p:attrNameLst>
                                          <p:attrName>ppt_y</p:attrName>
                                        </p:attrNameLst>
                                      </p:cBhvr>
                                      <p:tavLst>
                                        <p:tav tm="0">
                                          <p:val>
                                            <p:strVal val="ppt_y"/>
                                          </p:val>
                                        </p:tav>
                                        <p:tav tm="100000">
                                          <p:val>
                                            <p:strVal val="ppt_y"/>
                                          </p:val>
                                        </p:tav>
                                      </p:tavLst>
                                    </p:anim>
                                    <p:set>
                                      <p:cBhvr>
                                        <p:cTn id="117" dur="1" fill="hold">
                                          <p:stCondLst>
                                            <p:cond delay="299"/>
                                          </p:stCondLst>
                                        </p:cTn>
                                        <p:tgtEl>
                                          <p:spTgt spid="20"/>
                                        </p:tgtEl>
                                        <p:attrNameLst>
                                          <p:attrName>style.visibility</p:attrName>
                                        </p:attrNameLst>
                                      </p:cBhvr>
                                      <p:to>
                                        <p:strVal val="hidden"/>
                                      </p:to>
                                    </p:set>
                                  </p:childTnLst>
                                </p:cTn>
                              </p:par>
                              <p:par>
                                <p:cTn id="118" presetID="55" presetClass="entr" presetSubtype="0" fill="hold" grpId="0" nodeType="withEffect">
                                  <p:stCondLst>
                                    <p:cond delay="8000"/>
                                  </p:stCondLst>
                                  <p:childTnLst>
                                    <p:set>
                                      <p:cBhvr>
                                        <p:cTn id="119" dur="1" fill="hold">
                                          <p:stCondLst>
                                            <p:cond delay="0"/>
                                          </p:stCondLst>
                                        </p:cTn>
                                        <p:tgtEl>
                                          <p:spTgt spid="21"/>
                                        </p:tgtEl>
                                        <p:attrNameLst>
                                          <p:attrName>style.visibility</p:attrName>
                                        </p:attrNameLst>
                                      </p:cBhvr>
                                      <p:to>
                                        <p:strVal val="visible"/>
                                      </p:to>
                                    </p:set>
                                    <p:anim calcmode="lin" valueType="num">
                                      <p:cBhvr>
                                        <p:cTn id="120" dur="350" fill="hold"/>
                                        <p:tgtEl>
                                          <p:spTgt spid="21"/>
                                        </p:tgtEl>
                                        <p:attrNameLst>
                                          <p:attrName>ppt_w</p:attrName>
                                        </p:attrNameLst>
                                      </p:cBhvr>
                                      <p:tavLst>
                                        <p:tav tm="0">
                                          <p:val>
                                            <p:strVal val="#ppt_w*0.70"/>
                                          </p:val>
                                        </p:tav>
                                        <p:tav tm="100000">
                                          <p:val>
                                            <p:strVal val="#ppt_w"/>
                                          </p:val>
                                        </p:tav>
                                      </p:tavLst>
                                    </p:anim>
                                    <p:anim calcmode="lin" valueType="num">
                                      <p:cBhvr>
                                        <p:cTn id="121" dur="350" fill="hold"/>
                                        <p:tgtEl>
                                          <p:spTgt spid="21"/>
                                        </p:tgtEl>
                                        <p:attrNameLst>
                                          <p:attrName>ppt_h</p:attrName>
                                        </p:attrNameLst>
                                      </p:cBhvr>
                                      <p:tavLst>
                                        <p:tav tm="0">
                                          <p:val>
                                            <p:strVal val="#ppt_h"/>
                                          </p:val>
                                        </p:tav>
                                        <p:tav tm="100000">
                                          <p:val>
                                            <p:strVal val="#ppt_h"/>
                                          </p:val>
                                        </p:tav>
                                      </p:tavLst>
                                    </p:anim>
                                    <p:animEffect transition="in" filter="fade">
                                      <p:cBhvr>
                                        <p:cTn id="122" dur="350"/>
                                        <p:tgtEl>
                                          <p:spTgt spid="21"/>
                                        </p:tgtEl>
                                      </p:cBhvr>
                                    </p:animEffect>
                                  </p:childTnLst>
                                </p:cTn>
                              </p:par>
                              <p:par>
                                <p:cTn id="123" presetID="2" presetClass="exit" presetSubtype="2" fill="hold" grpId="1" nodeType="withEffect">
                                  <p:stCondLst>
                                    <p:cond delay="8250"/>
                                  </p:stCondLst>
                                  <p:childTnLst>
                                    <p:anim calcmode="lin" valueType="num">
                                      <p:cBhvr additive="base">
                                        <p:cTn id="124" dur="300"/>
                                        <p:tgtEl>
                                          <p:spTgt spid="21"/>
                                        </p:tgtEl>
                                        <p:attrNameLst>
                                          <p:attrName>ppt_x</p:attrName>
                                        </p:attrNameLst>
                                      </p:cBhvr>
                                      <p:tavLst>
                                        <p:tav tm="0">
                                          <p:val>
                                            <p:strVal val="ppt_x"/>
                                          </p:val>
                                        </p:tav>
                                        <p:tav tm="100000">
                                          <p:val>
                                            <p:strVal val="1+ppt_w/2"/>
                                          </p:val>
                                        </p:tav>
                                      </p:tavLst>
                                    </p:anim>
                                    <p:anim calcmode="lin" valueType="num">
                                      <p:cBhvr additive="base">
                                        <p:cTn id="125" dur="300"/>
                                        <p:tgtEl>
                                          <p:spTgt spid="21"/>
                                        </p:tgtEl>
                                        <p:attrNameLst>
                                          <p:attrName>ppt_y</p:attrName>
                                        </p:attrNameLst>
                                      </p:cBhvr>
                                      <p:tavLst>
                                        <p:tav tm="0">
                                          <p:val>
                                            <p:strVal val="ppt_y"/>
                                          </p:val>
                                        </p:tav>
                                        <p:tav tm="100000">
                                          <p:val>
                                            <p:strVal val="ppt_y"/>
                                          </p:val>
                                        </p:tav>
                                      </p:tavLst>
                                    </p:anim>
                                    <p:set>
                                      <p:cBhvr>
                                        <p:cTn id="126" dur="1" fill="hold">
                                          <p:stCondLst>
                                            <p:cond delay="299"/>
                                          </p:stCondLst>
                                        </p:cTn>
                                        <p:tgtEl>
                                          <p:spTgt spid="21"/>
                                        </p:tgtEl>
                                        <p:attrNameLst>
                                          <p:attrName>style.visibility</p:attrName>
                                        </p:attrNameLst>
                                      </p:cBhvr>
                                      <p:to>
                                        <p:strVal val="hidden"/>
                                      </p:to>
                                    </p:set>
                                  </p:childTnLst>
                                </p:cTn>
                              </p:par>
                              <p:par>
                                <p:cTn id="127" presetID="55" presetClass="entr" presetSubtype="0" fill="hold" grpId="0" nodeType="withEffect">
                                  <p:stCondLst>
                                    <p:cond delay="825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350" fill="hold"/>
                                        <p:tgtEl>
                                          <p:spTgt spid="22"/>
                                        </p:tgtEl>
                                        <p:attrNameLst>
                                          <p:attrName>ppt_w</p:attrName>
                                        </p:attrNameLst>
                                      </p:cBhvr>
                                      <p:tavLst>
                                        <p:tav tm="0">
                                          <p:val>
                                            <p:strVal val="#ppt_w*0.70"/>
                                          </p:val>
                                        </p:tav>
                                        <p:tav tm="100000">
                                          <p:val>
                                            <p:strVal val="#ppt_w"/>
                                          </p:val>
                                        </p:tav>
                                      </p:tavLst>
                                    </p:anim>
                                    <p:anim calcmode="lin" valueType="num">
                                      <p:cBhvr>
                                        <p:cTn id="130" dur="350" fill="hold"/>
                                        <p:tgtEl>
                                          <p:spTgt spid="22"/>
                                        </p:tgtEl>
                                        <p:attrNameLst>
                                          <p:attrName>ppt_h</p:attrName>
                                        </p:attrNameLst>
                                      </p:cBhvr>
                                      <p:tavLst>
                                        <p:tav tm="0">
                                          <p:val>
                                            <p:strVal val="#ppt_h"/>
                                          </p:val>
                                        </p:tav>
                                        <p:tav tm="100000">
                                          <p:val>
                                            <p:strVal val="#ppt_h"/>
                                          </p:val>
                                        </p:tav>
                                      </p:tavLst>
                                    </p:anim>
                                    <p:animEffect transition="in" filter="fade">
                                      <p:cBhvr>
                                        <p:cTn id="131" dur="350"/>
                                        <p:tgtEl>
                                          <p:spTgt spid="22"/>
                                        </p:tgtEl>
                                      </p:cBhvr>
                                    </p:animEffect>
                                  </p:childTnLst>
                                </p:cTn>
                              </p:par>
                              <p:par>
                                <p:cTn id="132" presetID="2" presetClass="exit" presetSubtype="2" fill="hold" grpId="1" nodeType="withEffect">
                                  <p:stCondLst>
                                    <p:cond delay="8500"/>
                                  </p:stCondLst>
                                  <p:childTnLst>
                                    <p:anim calcmode="lin" valueType="num">
                                      <p:cBhvr additive="base">
                                        <p:cTn id="133" dur="300"/>
                                        <p:tgtEl>
                                          <p:spTgt spid="22"/>
                                        </p:tgtEl>
                                        <p:attrNameLst>
                                          <p:attrName>ppt_x</p:attrName>
                                        </p:attrNameLst>
                                      </p:cBhvr>
                                      <p:tavLst>
                                        <p:tav tm="0">
                                          <p:val>
                                            <p:strVal val="ppt_x"/>
                                          </p:val>
                                        </p:tav>
                                        <p:tav tm="100000">
                                          <p:val>
                                            <p:strVal val="1+ppt_w/2"/>
                                          </p:val>
                                        </p:tav>
                                      </p:tavLst>
                                    </p:anim>
                                    <p:anim calcmode="lin" valueType="num">
                                      <p:cBhvr additive="base">
                                        <p:cTn id="134" dur="300"/>
                                        <p:tgtEl>
                                          <p:spTgt spid="22"/>
                                        </p:tgtEl>
                                        <p:attrNameLst>
                                          <p:attrName>ppt_y</p:attrName>
                                        </p:attrNameLst>
                                      </p:cBhvr>
                                      <p:tavLst>
                                        <p:tav tm="0">
                                          <p:val>
                                            <p:strVal val="ppt_y"/>
                                          </p:val>
                                        </p:tav>
                                        <p:tav tm="100000">
                                          <p:val>
                                            <p:strVal val="ppt_y"/>
                                          </p:val>
                                        </p:tav>
                                      </p:tavLst>
                                    </p:anim>
                                    <p:set>
                                      <p:cBhvr>
                                        <p:cTn id="135" dur="1" fill="hold">
                                          <p:stCondLst>
                                            <p:cond delay="299"/>
                                          </p:stCondLst>
                                        </p:cTn>
                                        <p:tgtEl>
                                          <p:spTgt spid="22"/>
                                        </p:tgtEl>
                                        <p:attrNameLst>
                                          <p:attrName>style.visibility</p:attrName>
                                        </p:attrNameLst>
                                      </p:cBhvr>
                                      <p:to>
                                        <p:strVal val="hidden"/>
                                      </p:to>
                                    </p:set>
                                  </p:childTnLst>
                                </p:cTn>
                              </p:par>
                              <p:par>
                                <p:cTn id="136" presetID="55" presetClass="entr" presetSubtype="0" fill="hold" grpId="0" nodeType="withEffect">
                                  <p:stCondLst>
                                    <p:cond delay="8300"/>
                                  </p:stCondLst>
                                  <p:childTnLst>
                                    <p:set>
                                      <p:cBhvr>
                                        <p:cTn id="137" dur="1" fill="hold">
                                          <p:stCondLst>
                                            <p:cond delay="0"/>
                                          </p:stCondLst>
                                        </p:cTn>
                                        <p:tgtEl>
                                          <p:spTgt spid="23"/>
                                        </p:tgtEl>
                                        <p:attrNameLst>
                                          <p:attrName>style.visibility</p:attrName>
                                        </p:attrNameLst>
                                      </p:cBhvr>
                                      <p:to>
                                        <p:strVal val="visible"/>
                                      </p:to>
                                    </p:set>
                                    <p:anim calcmode="lin" valueType="num">
                                      <p:cBhvr>
                                        <p:cTn id="138" dur="350" fill="hold"/>
                                        <p:tgtEl>
                                          <p:spTgt spid="23"/>
                                        </p:tgtEl>
                                        <p:attrNameLst>
                                          <p:attrName>ppt_w</p:attrName>
                                        </p:attrNameLst>
                                      </p:cBhvr>
                                      <p:tavLst>
                                        <p:tav tm="0">
                                          <p:val>
                                            <p:strVal val="#ppt_w*0.70"/>
                                          </p:val>
                                        </p:tav>
                                        <p:tav tm="100000">
                                          <p:val>
                                            <p:strVal val="#ppt_w"/>
                                          </p:val>
                                        </p:tav>
                                      </p:tavLst>
                                    </p:anim>
                                    <p:anim calcmode="lin" valueType="num">
                                      <p:cBhvr>
                                        <p:cTn id="139" dur="350" fill="hold"/>
                                        <p:tgtEl>
                                          <p:spTgt spid="23"/>
                                        </p:tgtEl>
                                        <p:attrNameLst>
                                          <p:attrName>ppt_h</p:attrName>
                                        </p:attrNameLst>
                                      </p:cBhvr>
                                      <p:tavLst>
                                        <p:tav tm="0">
                                          <p:val>
                                            <p:strVal val="#ppt_h"/>
                                          </p:val>
                                        </p:tav>
                                        <p:tav tm="100000">
                                          <p:val>
                                            <p:strVal val="#ppt_h"/>
                                          </p:val>
                                        </p:tav>
                                      </p:tavLst>
                                    </p:anim>
                                    <p:animEffect transition="in" filter="fade">
                                      <p:cBhvr>
                                        <p:cTn id="140" dur="350"/>
                                        <p:tgtEl>
                                          <p:spTgt spid="23"/>
                                        </p:tgtEl>
                                      </p:cBhvr>
                                    </p:animEffect>
                                  </p:childTnLst>
                                </p:cTn>
                              </p:par>
                              <p:par>
                                <p:cTn id="141" presetID="2" presetClass="exit" presetSubtype="2" fill="hold" grpId="1" nodeType="withEffect">
                                  <p:stCondLst>
                                    <p:cond delay="8350"/>
                                  </p:stCondLst>
                                  <p:childTnLst>
                                    <p:anim calcmode="lin" valueType="num">
                                      <p:cBhvr additive="base">
                                        <p:cTn id="142" dur="300"/>
                                        <p:tgtEl>
                                          <p:spTgt spid="23"/>
                                        </p:tgtEl>
                                        <p:attrNameLst>
                                          <p:attrName>ppt_x</p:attrName>
                                        </p:attrNameLst>
                                      </p:cBhvr>
                                      <p:tavLst>
                                        <p:tav tm="0">
                                          <p:val>
                                            <p:strVal val="ppt_x"/>
                                          </p:val>
                                        </p:tav>
                                        <p:tav tm="100000">
                                          <p:val>
                                            <p:strVal val="1+ppt_w/2"/>
                                          </p:val>
                                        </p:tav>
                                      </p:tavLst>
                                    </p:anim>
                                    <p:anim calcmode="lin" valueType="num">
                                      <p:cBhvr additive="base">
                                        <p:cTn id="143" dur="300"/>
                                        <p:tgtEl>
                                          <p:spTgt spid="23"/>
                                        </p:tgtEl>
                                        <p:attrNameLst>
                                          <p:attrName>ppt_y</p:attrName>
                                        </p:attrNameLst>
                                      </p:cBhvr>
                                      <p:tavLst>
                                        <p:tav tm="0">
                                          <p:val>
                                            <p:strVal val="ppt_y"/>
                                          </p:val>
                                        </p:tav>
                                        <p:tav tm="100000">
                                          <p:val>
                                            <p:strVal val="ppt_y"/>
                                          </p:val>
                                        </p:tav>
                                      </p:tavLst>
                                    </p:anim>
                                    <p:set>
                                      <p:cBhvr>
                                        <p:cTn id="144" dur="1" fill="hold">
                                          <p:stCondLst>
                                            <p:cond delay="2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5" fill="hold" display="0">
                  <p:stCondLst>
                    <p:cond delay="indefinite"/>
                  </p:stCondLst>
                  <p:endCondLst>
                    <p:cond evt="onStopAudio" delay="0">
                      <p:tgtEl>
                        <p:sldTgt/>
                      </p:tgtEl>
                    </p:cond>
                  </p:endCondLst>
                </p:cTn>
                <p:tgtEl>
                  <p:spTgt spid="25"/>
                </p:tgtEl>
              </p:cMediaNode>
            </p:audio>
          </p:childTnLst>
        </p:cTn>
      </p:par>
    </p:tnLst>
    <p:bldLst>
      <p:bldP spid="4" grpId="0" animBg="1"/>
      <p:bldP spid="4" grpId="1" animBg="1"/>
      <p:bldP spid="4" grpId="2" animBg="1"/>
      <p:bldP spid="4" grpId="3" animBg="1"/>
      <p:bldP spid="4" grpId="4" animBg="1"/>
      <p:bldP spid="4" grpId="5" animBg="1"/>
      <p:bldP spid="4" grpId="6" animBg="1"/>
      <p:bldP spid="5" grpId="0" animBg="1"/>
      <p:bldP spid="5" grpId="1" animBg="1"/>
      <p:bldP spid="6" grpId="0" animBg="1"/>
      <p:bldP spid="6" grpId="1" animBg="1"/>
      <p:bldP spid="7" grpId="0" animBg="1"/>
      <p:bldP spid="8" grpId="0" animBg="1"/>
      <p:bldP spid="9" grpId="0" animBg="1"/>
      <p:bldP spid="10" grpId="0" animBg="1"/>
      <p:bldP spid="11" grpId="0" animBg="1"/>
      <p:bldP spid="2" grpId="0" animBg="1"/>
      <p:bldP spid="2" grpId="1" animBg="1"/>
      <p:bldP spid="2" grpId="2"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3" grpId="0" animBg="1"/>
      <p:bldP spid="17" grpId="0"/>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
            <a:extLst>
              <a:ext uri="{FF2B5EF4-FFF2-40B4-BE49-F238E27FC236}">
                <a16:creationId xmlns:a16="http://schemas.microsoft.com/office/drawing/2014/main" id="{D0E95465-F8FA-9042-81EB-508656A78606}"/>
              </a:ext>
            </a:extLst>
          </p:cNvPr>
          <p:cNvSpPr/>
          <p:nvPr/>
        </p:nvSpPr>
        <p:spPr>
          <a:xfrm>
            <a:off x="304800" y="3581400"/>
            <a:ext cx="10700426" cy="818078"/>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de-DE" dirty="0">
              <a:solidFill>
                <a:srgbClr val="FFFF00"/>
              </a:solidFill>
            </a:endParaRPr>
          </a:p>
        </p:txBody>
      </p:sp>
      <p:sp>
        <p:nvSpPr>
          <p:cNvPr id="34" name="Textfeld 12">
            <a:extLst>
              <a:ext uri="{FF2B5EF4-FFF2-40B4-BE49-F238E27FC236}">
                <a16:creationId xmlns:a16="http://schemas.microsoft.com/office/drawing/2014/main" id="{185DB18D-E959-424B-9484-2FD700C7DA31}"/>
              </a:ext>
            </a:extLst>
          </p:cNvPr>
          <p:cNvSpPr txBox="1"/>
          <p:nvPr/>
        </p:nvSpPr>
        <p:spPr>
          <a:xfrm>
            <a:off x="152400" y="152400"/>
            <a:ext cx="4590686" cy="4708981"/>
          </a:xfrm>
          <a:prstGeom prst="rect">
            <a:avLst/>
          </a:prstGeom>
          <a:noFill/>
        </p:spPr>
        <p:txBody>
          <a:bodyPr wrap="square" rtlCol="0">
            <a:spAutoFit/>
          </a:bodyPr>
          <a:lstStyle/>
          <a:p>
            <a:r>
              <a:rPr lang="de-DE" sz="30000" b="1" dirty="0">
                <a:solidFill>
                  <a:srgbClr val="FFFF00"/>
                </a:solidFill>
                <a:latin typeface="Amiri" pitchFamily="2" charset="-78"/>
                <a:ea typeface="Amiri" pitchFamily="2" charset="-78"/>
                <a:cs typeface="Amiri" pitchFamily="2" charset="-78"/>
              </a:rPr>
              <a:t>1</a:t>
            </a:r>
          </a:p>
        </p:txBody>
      </p:sp>
      <p:sp>
        <p:nvSpPr>
          <p:cNvPr id="36" name="Textfeld 8">
            <a:extLst>
              <a:ext uri="{FF2B5EF4-FFF2-40B4-BE49-F238E27FC236}">
                <a16:creationId xmlns:a16="http://schemas.microsoft.com/office/drawing/2014/main" id="{B0BD415F-B3C2-7248-90D3-CBB6A5A3ADC8}"/>
              </a:ext>
            </a:extLst>
          </p:cNvPr>
          <p:cNvSpPr txBox="1"/>
          <p:nvPr/>
        </p:nvSpPr>
        <p:spPr>
          <a:xfrm>
            <a:off x="2057400" y="1827074"/>
            <a:ext cx="7878169" cy="1754326"/>
          </a:xfrm>
          <a:prstGeom prst="rect">
            <a:avLst/>
          </a:prstGeom>
          <a:noFill/>
        </p:spPr>
        <p:txBody>
          <a:bodyPr wrap="square" rtlCol="0">
            <a:spAutoFit/>
          </a:bodyPr>
          <a:lstStyle/>
          <a:p>
            <a:r>
              <a:rPr lang="de-DE" sz="4800" i="1" dirty="0">
                <a:solidFill>
                  <a:srgbClr val="FFFF00"/>
                </a:solidFill>
                <a:latin typeface="+mj-lt"/>
                <a:ea typeface="Cambria" panose="02040503050406030204" pitchFamily="18" charset="0"/>
              </a:rPr>
              <a:t>MINUTE </a:t>
            </a:r>
            <a:r>
              <a:rPr lang="de-DE" sz="5400" b="1" i="1" dirty="0">
                <a:solidFill>
                  <a:srgbClr val="FFFF00"/>
                </a:solidFill>
                <a:ea typeface="Cambria" panose="02040503050406030204" pitchFamily="18" charset="0"/>
              </a:rPr>
              <a:t>BREAK TIME</a:t>
            </a:r>
          </a:p>
          <a:p>
            <a:endParaRPr lang="de-DE" sz="5400" i="1" dirty="0">
              <a:solidFill>
                <a:srgbClr val="FFFF00"/>
              </a:solidFill>
              <a:latin typeface="+mj-lt"/>
              <a:ea typeface="Cambria" panose="02040503050406030204" pitchFamily="18" charset="0"/>
            </a:endParaRPr>
          </a:p>
        </p:txBody>
      </p:sp>
    </p:spTree>
    <p:extLst>
      <p:ext uri="{BB962C8B-B14F-4D97-AF65-F5344CB8AC3E}">
        <p14:creationId xmlns:p14="http://schemas.microsoft.com/office/powerpoint/2010/main" val="2152039106"/>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2" name="chimes.wav"/>
          </p:stSnd>
        </p:sndAc>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dissolve/>
        <p:sndAc>
          <p:stSnd>
            <p:snd r:embed="rId3"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60000"/>
                                        <p:tgtEl>
                                          <p:spTgt spid="33"/>
                                        </p:tgtEl>
                                        <p:attrNameLst>
                                          <p:attrName>ppt_x</p:attrName>
                                        </p:attrNameLst>
                                      </p:cBhvr>
                                      <p:tavLst>
                                        <p:tav tm="0">
                                          <p:val>
                                            <p:strVal val="ppt_x"/>
                                          </p:val>
                                        </p:tav>
                                        <p:tav tm="100000">
                                          <p:val>
                                            <p:strVal val="0-ppt_w/2"/>
                                          </p:val>
                                        </p:tav>
                                      </p:tavLst>
                                    </p:anim>
                                    <p:anim calcmode="lin" valueType="num">
                                      <p:cBhvr additive="base">
                                        <p:cTn id="7" dur="60000"/>
                                        <p:tgtEl>
                                          <p:spTgt spid="33"/>
                                        </p:tgtEl>
                                        <p:attrNameLst>
                                          <p:attrName>ppt_y</p:attrName>
                                        </p:attrNameLst>
                                      </p:cBhvr>
                                      <p:tavLst>
                                        <p:tav tm="0">
                                          <p:val>
                                            <p:strVal val="ppt_y"/>
                                          </p:val>
                                        </p:tav>
                                        <p:tav tm="100000">
                                          <p:val>
                                            <p:strVal val="ppt_y"/>
                                          </p:val>
                                        </p:tav>
                                      </p:tavLst>
                                    </p:anim>
                                    <p:set>
                                      <p:cBhvr>
                                        <p:cTn id="8" dur="1" fill="hold">
                                          <p:stCondLst>
                                            <p:cond delay="599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8"/>
          <p:cNvSpPr txBox="1">
            <a:spLocks noGrp="1"/>
          </p:cNvSpPr>
          <p:nvPr>
            <p:ph type="sldNum" idx="12"/>
            <p:custDataLst>
              <p:tags r:id="rId1"/>
            </p:custDataLst>
          </p:nvPr>
        </p:nvSpPr>
        <p:spPr>
          <a:prstGeom prst="rect">
            <a:avLst/>
          </a:prstGeom>
        </p:spPr>
        <p:txBody>
          <a:bodyPr spcFirstLastPara="1" wrap="square" lIns="121897" tIns="121897" rIns="121897" bIns="121897" anchor="ctr" anchorCtr="0">
            <a:noAutofit/>
          </a:bodyPr>
          <a:lstStyle/>
          <a:p>
            <a:pPr algn="ctr"/>
            <a:fld id="{00000000-1234-1234-1234-123412341234}" type="slidenum">
              <a:rPr lang="en"/>
              <a:pPr algn="ctr"/>
              <a:t>7</a:t>
            </a:fld>
            <a:endParaRPr/>
          </a:p>
        </p:txBody>
      </p:sp>
      <p:sp>
        <p:nvSpPr>
          <p:cNvPr id="5" name="TextBox 4">
            <a:extLst>
              <a:ext uri="{FF2B5EF4-FFF2-40B4-BE49-F238E27FC236}">
                <a16:creationId xmlns:a16="http://schemas.microsoft.com/office/drawing/2014/main" id="{ACB7DD6B-1C1E-89E7-18FE-1F058673B26D}"/>
              </a:ext>
            </a:extLst>
          </p:cNvPr>
          <p:cNvSpPr txBox="1"/>
          <p:nvPr/>
        </p:nvSpPr>
        <p:spPr>
          <a:xfrm>
            <a:off x="7543800" y="1720840"/>
            <a:ext cx="6098720" cy="3416320"/>
          </a:xfrm>
          <a:prstGeom prst="rect">
            <a:avLst/>
          </a:prstGeom>
          <a:noFill/>
        </p:spPr>
        <p:txBody>
          <a:bodyPr wrap="square">
            <a:spAutoFit/>
          </a:bodyPr>
          <a:lstStyle/>
          <a:p>
            <a:pPr algn="l"/>
            <a:r>
              <a:rPr lang="vi-VN" sz="7200" b="1" i="0" dirty="0">
                <a:solidFill>
                  <a:srgbClr val="292929"/>
                </a:solidFill>
                <a:effectLst/>
                <a:latin typeface="sohne"/>
              </a:rPr>
              <a:t>Giới thiệu</a:t>
            </a:r>
          </a:p>
          <a:p>
            <a:br>
              <a:rPr lang="vi-VN" sz="7200" dirty="0"/>
            </a:br>
            <a:endParaRPr lang="vi-VN" sz="7200" dirty="0"/>
          </a:p>
        </p:txBody>
      </p:sp>
      <p:sp>
        <p:nvSpPr>
          <p:cNvPr id="6" name="TextBox 5">
            <a:extLst>
              <a:ext uri="{FF2B5EF4-FFF2-40B4-BE49-F238E27FC236}">
                <a16:creationId xmlns:a16="http://schemas.microsoft.com/office/drawing/2014/main" id="{6C9F66F4-1B35-E9C9-650B-A9D1DCC74DF1}"/>
              </a:ext>
            </a:extLst>
          </p:cNvPr>
          <p:cNvSpPr txBox="1"/>
          <p:nvPr/>
        </p:nvSpPr>
        <p:spPr>
          <a:xfrm>
            <a:off x="1143000" y="2413337"/>
            <a:ext cx="5715000" cy="2800767"/>
          </a:xfrm>
          <a:prstGeom prst="rect">
            <a:avLst/>
          </a:prstGeom>
          <a:noFill/>
        </p:spPr>
        <p:txBody>
          <a:bodyPr wrap="square">
            <a:spAutoFit/>
          </a:bodyPr>
          <a:lstStyle/>
          <a:p>
            <a:r>
              <a:rPr lang="vi-VN" sz="2200" b="0" i="0" dirty="0">
                <a:solidFill>
                  <a:srgbClr val="757575"/>
                </a:solidFill>
                <a:effectLst/>
                <a:latin typeface="sohne"/>
              </a:rPr>
              <a:t>Lọc dựa trên nội dung: Đề xuất các bài hát tương tự với các bài hát khác trong tập dữ liệu.</a:t>
            </a:r>
          </a:p>
          <a:p>
            <a:r>
              <a:rPr lang="vi-VN" sz="2200" b="0" i="0" dirty="0">
                <a:solidFill>
                  <a:srgbClr val="757575"/>
                </a:solidFill>
                <a:effectLst/>
                <a:latin typeface="sohne"/>
              </a:rPr>
              <a:t>Lọc cộng tác (CF): Đề xuất các bài hát dựa trên sự trùng lặp của các bài hát trong danh sách phát trong tập dữ liệu.</a:t>
            </a:r>
          </a:p>
          <a:p>
            <a:br>
              <a:rPr lang="vi-VN" sz="2200" dirty="0"/>
            </a:br>
            <a:br>
              <a:rPr lang="vi-VN" sz="2200" dirty="0"/>
            </a:br>
            <a:endParaRPr lang="vi-VN" sz="2200" dirty="0"/>
          </a:p>
        </p:txBody>
      </p:sp>
    </p:spTree>
    <p:extLst>
      <p:ext uri="{BB962C8B-B14F-4D97-AF65-F5344CB8AC3E}">
        <p14:creationId xmlns:p14="http://schemas.microsoft.com/office/powerpoint/2010/main" val="923280768"/>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4" name="chimes.wav"/>
          </p:stSnd>
        </p:sndAc>
      </p:transition>
    </mc:Choice>
    <mc:Fallback xmlns="">
      <p:transition spd="slow">
        <p:dissolve/>
        <p:sndAc>
          <p:stSnd>
            <p:snd r:embed="rId5" name="chimes.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8"/>
          <p:cNvSpPr txBox="1">
            <a:spLocks noGrp="1"/>
          </p:cNvSpPr>
          <p:nvPr>
            <p:ph type="sldNum" idx="12"/>
            <p:custDataLst>
              <p:tags r:id="rId1"/>
            </p:custDataLst>
          </p:nvPr>
        </p:nvSpPr>
        <p:spPr>
          <a:prstGeom prst="rect">
            <a:avLst/>
          </a:prstGeom>
        </p:spPr>
        <p:txBody>
          <a:bodyPr spcFirstLastPara="1" wrap="square" lIns="121897" tIns="121897" rIns="121897" bIns="121897" anchor="ctr" anchorCtr="0">
            <a:noAutofit/>
          </a:bodyPr>
          <a:lstStyle/>
          <a:p>
            <a:pPr algn="ctr"/>
            <a:fld id="{00000000-1234-1234-1234-123412341234}" type="slidenum">
              <a:rPr lang="en"/>
              <a:pPr algn="ctr"/>
              <a:t>8</a:t>
            </a:fld>
            <a:endParaRPr/>
          </a:p>
        </p:txBody>
      </p:sp>
      <p:sp>
        <p:nvSpPr>
          <p:cNvPr id="5" name="TextBox 4">
            <a:extLst>
              <a:ext uri="{FF2B5EF4-FFF2-40B4-BE49-F238E27FC236}">
                <a16:creationId xmlns:a16="http://schemas.microsoft.com/office/drawing/2014/main" id="{ACB7DD6B-1C1E-89E7-18FE-1F058673B26D}"/>
              </a:ext>
            </a:extLst>
          </p:cNvPr>
          <p:cNvSpPr txBox="1"/>
          <p:nvPr/>
        </p:nvSpPr>
        <p:spPr>
          <a:xfrm>
            <a:off x="7543800" y="1720840"/>
            <a:ext cx="6098720" cy="3416320"/>
          </a:xfrm>
          <a:prstGeom prst="rect">
            <a:avLst/>
          </a:prstGeom>
          <a:noFill/>
        </p:spPr>
        <p:txBody>
          <a:bodyPr wrap="square">
            <a:spAutoFit/>
          </a:bodyPr>
          <a:lstStyle/>
          <a:p>
            <a:pPr algn="l"/>
            <a:r>
              <a:rPr lang="vi-VN" sz="7200" b="1" i="0" dirty="0">
                <a:solidFill>
                  <a:srgbClr val="292929"/>
                </a:solidFill>
                <a:effectLst/>
                <a:latin typeface="sohne"/>
              </a:rPr>
              <a:t>Giới thiệu</a:t>
            </a:r>
          </a:p>
          <a:p>
            <a:br>
              <a:rPr lang="vi-VN" sz="7200" dirty="0"/>
            </a:br>
            <a:endParaRPr lang="vi-VN" sz="7200" dirty="0"/>
          </a:p>
        </p:txBody>
      </p:sp>
      <p:sp>
        <p:nvSpPr>
          <p:cNvPr id="4" name="TextBox 3">
            <a:extLst>
              <a:ext uri="{FF2B5EF4-FFF2-40B4-BE49-F238E27FC236}">
                <a16:creationId xmlns:a16="http://schemas.microsoft.com/office/drawing/2014/main" id="{EA753886-EC3E-DE3C-E877-89CF9AC1BE90}"/>
              </a:ext>
            </a:extLst>
          </p:cNvPr>
          <p:cNvSpPr txBox="1"/>
          <p:nvPr/>
        </p:nvSpPr>
        <p:spPr>
          <a:xfrm>
            <a:off x="1371600" y="1524000"/>
            <a:ext cx="6817178" cy="923330"/>
          </a:xfrm>
          <a:prstGeom prst="rect">
            <a:avLst/>
          </a:prstGeom>
          <a:noFill/>
        </p:spPr>
        <p:txBody>
          <a:bodyPr wrap="square">
            <a:spAutoFit/>
          </a:bodyPr>
          <a:lstStyle/>
          <a:p>
            <a:r>
              <a:rPr lang="vi-VN" b="0" i="1" dirty="0">
                <a:solidFill>
                  <a:srgbClr val="292929"/>
                </a:solidFill>
                <a:effectLst/>
                <a:latin typeface="source-serif-pro"/>
              </a:rPr>
              <a:t>Túi các từ của bạn: mèo, bò, chim, cây cầu</a:t>
            </a:r>
          </a:p>
          <a:p>
            <a:br>
              <a:rPr lang="vi-VN" dirty="0"/>
            </a:br>
            <a:endParaRPr lang="vi-VN" dirty="0"/>
          </a:p>
        </p:txBody>
      </p:sp>
      <p:sp>
        <p:nvSpPr>
          <p:cNvPr id="7" name="TextBox 6">
            <a:extLst>
              <a:ext uri="{FF2B5EF4-FFF2-40B4-BE49-F238E27FC236}">
                <a16:creationId xmlns:a16="http://schemas.microsoft.com/office/drawing/2014/main" id="{EF7085C3-940C-1DC5-7E19-A78D36FC25F1}"/>
              </a:ext>
            </a:extLst>
          </p:cNvPr>
          <p:cNvSpPr txBox="1"/>
          <p:nvPr/>
        </p:nvSpPr>
        <p:spPr>
          <a:xfrm>
            <a:off x="2687411" y="2285724"/>
            <a:ext cx="6817178" cy="369332"/>
          </a:xfrm>
          <a:prstGeom prst="rect">
            <a:avLst/>
          </a:prstGeom>
          <a:noFill/>
        </p:spPr>
        <p:txBody>
          <a:bodyPr wrap="square">
            <a:spAutoFit/>
          </a:bodyPr>
          <a:lstStyle/>
          <a:p>
            <a:r>
              <a:rPr lang="vi-VN" b="0" i="1" dirty="0">
                <a:solidFill>
                  <a:srgbClr val="292929"/>
                </a:solidFill>
                <a:effectLst/>
                <a:latin typeface="source-serif-pro"/>
              </a:rPr>
              <a:t>Từ nào là từ bị lẻ ra? </a:t>
            </a:r>
            <a:endParaRPr lang="vi-VN" dirty="0"/>
          </a:p>
        </p:txBody>
      </p:sp>
      <p:sp>
        <p:nvSpPr>
          <p:cNvPr id="9" name="TextBox 8">
            <a:extLst>
              <a:ext uri="{FF2B5EF4-FFF2-40B4-BE49-F238E27FC236}">
                <a16:creationId xmlns:a16="http://schemas.microsoft.com/office/drawing/2014/main" id="{BA54CCC1-18E0-B9B5-3238-F91FF375860A}"/>
              </a:ext>
            </a:extLst>
          </p:cNvPr>
          <p:cNvSpPr txBox="1"/>
          <p:nvPr/>
        </p:nvSpPr>
        <p:spPr>
          <a:xfrm>
            <a:off x="1371600" y="3012214"/>
            <a:ext cx="6817178" cy="369332"/>
          </a:xfrm>
          <a:prstGeom prst="rect">
            <a:avLst/>
          </a:prstGeom>
          <a:noFill/>
        </p:spPr>
        <p:txBody>
          <a:bodyPr wrap="square">
            <a:spAutoFit/>
          </a:bodyPr>
          <a:lstStyle/>
          <a:p>
            <a:r>
              <a:rPr lang="vi-VN" b="0" i="0" dirty="0">
                <a:solidFill>
                  <a:srgbClr val="292929"/>
                </a:solidFill>
                <a:effectLst/>
                <a:latin typeface="source-serif-pro"/>
              </a:rPr>
              <a:t> chúng tôi có một từ mới, </a:t>
            </a:r>
            <a:r>
              <a:rPr lang="vi-VN" b="0" i="1" dirty="0">
                <a:solidFill>
                  <a:srgbClr val="292929"/>
                </a:solidFill>
                <a:effectLst/>
                <a:latin typeface="source-serif-pro"/>
              </a:rPr>
              <a:t>con chó</a:t>
            </a:r>
            <a:r>
              <a:rPr lang="vi-VN" b="0" i="0" dirty="0">
                <a:solidFill>
                  <a:srgbClr val="292929"/>
                </a:solidFill>
                <a:effectLst/>
                <a:latin typeface="source-serif-pro"/>
              </a:rPr>
              <a:t> , </a:t>
            </a:r>
            <a:endParaRPr lang="vi-VN" dirty="0"/>
          </a:p>
        </p:txBody>
      </p:sp>
      <p:sp>
        <p:nvSpPr>
          <p:cNvPr id="11" name="TextBox 10">
            <a:extLst>
              <a:ext uri="{FF2B5EF4-FFF2-40B4-BE49-F238E27FC236}">
                <a16:creationId xmlns:a16="http://schemas.microsoft.com/office/drawing/2014/main" id="{150D25C6-EB42-4234-1173-F64F401126DA}"/>
              </a:ext>
            </a:extLst>
          </p:cNvPr>
          <p:cNvSpPr txBox="1"/>
          <p:nvPr/>
        </p:nvSpPr>
        <p:spPr>
          <a:xfrm>
            <a:off x="721179" y="3985589"/>
            <a:ext cx="6817178" cy="1477328"/>
          </a:xfrm>
          <a:prstGeom prst="rect">
            <a:avLst/>
          </a:prstGeom>
          <a:noFill/>
        </p:spPr>
        <p:txBody>
          <a:bodyPr wrap="square">
            <a:spAutoFit/>
          </a:bodyPr>
          <a:lstStyle/>
          <a:p>
            <a:r>
              <a:rPr lang="vi-VN" b="0" i="0" dirty="0">
                <a:solidFill>
                  <a:srgbClr val="292929"/>
                </a:solidFill>
                <a:effectLst/>
                <a:latin typeface="source-serif-pro"/>
              </a:rPr>
              <a:t>Trong ngữ cảnh của danh sách phát Spotify, chúng tôi sử dụng các tính năng (độ lớn, nhịp độ, v.v.) của từng bài hát trong danh sách phát để tìm điểm trung bình của toàn danh sách. Sau đó, chúng tôi đề xuất một bài hát có điểm giống với danh sách phát nhưng không có trong danh sách phát.</a:t>
            </a:r>
            <a:endParaRPr lang="vi-VN" dirty="0"/>
          </a:p>
        </p:txBody>
      </p:sp>
    </p:spTree>
    <p:extLst>
      <p:ext uri="{BB962C8B-B14F-4D97-AF65-F5344CB8AC3E}">
        <p14:creationId xmlns:p14="http://schemas.microsoft.com/office/powerpoint/2010/main" val="2754981440"/>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4" name="chimes.wav"/>
          </p:stSnd>
        </p:sndAc>
      </p:transition>
    </mc:Choice>
    <mc:Fallback xmlns="">
      <p:transition spd="slow">
        <p:dissolve/>
        <p:sndAc>
          <p:stSnd>
            <p:snd r:embed="rId5" name="chimes.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8"/>
          <p:cNvSpPr txBox="1">
            <a:spLocks noGrp="1"/>
          </p:cNvSpPr>
          <p:nvPr>
            <p:ph type="sldNum" idx="12"/>
            <p:custDataLst>
              <p:tags r:id="rId1"/>
            </p:custDataLst>
          </p:nvPr>
        </p:nvSpPr>
        <p:spPr>
          <a:prstGeom prst="rect">
            <a:avLst/>
          </a:prstGeom>
        </p:spPr>
        <p:txBody>
          <a:bodyPr spcFirstLastPara="1" wrap="square" lIns="121897" tIns="121897" rIns="121897" bIns="121897" anchor="ctr" anchorCtr="0">
            <a:noAutofit/>
          </a:bodyPr>
          <a:lstStyle/>
          <a:p>
            <a:pPr algn="ctr"/>
            <a:fld id="{00000000-1234-1234-1234-123412341234}" type="slidenum">
              <a:rPr lang="en"/>
              <a:pPr algn="ctr"/>
              <a:t>9</a:t>
            </a:fld>
            <a:endParaRPr/>
          </a:p>
        </p:txBody>
      </p:sp>
      <p:sp>
        <p:nvSpPr>
          <p:cNvPr id="5" name="TextBox 4">
            <a:extLst>
              <a:ext uri="{FF2B5EF4-FFF2-40B4-BE49-F238E27FC236}">
                <a16:creationId xmlns:a16="http://schemas.microsoft.com/office/drawing/2014/main" id="{ACB7DD6B-1C1E-89E7-18FE-1F058673B26D}"/>
              </a:ext>
            </a:extLst>
          </p:cNvPr>
          <p:cNvSpPr txBox="1"/>
          <p:nvPr/>
        </p:nvSpPr>
        <p:spPr>
          <a:xfrm>
            <a:off x="7543800" y="1720840"/>
            <a:ext cx="6098720" cy="3416320"/>
          </a:xfrm>
          <a:prstGeom prst="rect">
            <a:avLst/>
          </a:prstGeom>
          <a:noFill/>
        </p:spPr>
        <p:txBody>
          <a:bodyPr wrap="square">
            <a:spAutoFit/>
          </a:bodyPr>
          <a:lstStyle/>
          <a:p>
            <a:pPr algn="l"/>
            <a:r>
              <a:rPr lang="vi-VN" sz="7200" b="1" i="0" dirty="0">
                <a:solidFill>
                  <a:srgbClr val="292929"/>
                </a:solidFill>
                <a:effectLst/>
                <a:latin typeface="sohne"/>
              </a:rPr>
              <a:t>Giới thiệu</a:t>
            </a:r>
          </a:p>
          <a:p>
            <a:br>
              <a:rPr lang="vi-VN" sz="7200" dirty="0"/>
            </a:br>
            <a:endParaRPr lang="vi-VN" sz="7200" dirty="0"/>
          </a:p>
        </p:txBody>
      </p:sp>
      <p:pic>
        <p:nvPicPr>
          <p:cNvPr id="6" name="Picture 5">
            <a:extLst>
              <a:ext uri="{FF2B5EF4-FFF2-40B4-BE49-F238E27FC236}">
                <a16:creationId xmlns:a16="http://schemas.microsoft.com/office/drawing/2014/main" id="{E8602EF4-F9E5-0CCE-F4F3-0D53FFD70D6A}"/>
              </a:ext>
            </a:extLst>
          </p:cNvPr>
          <p:cNvPicPr>
            <a:picLocks noChangeAspect="1"/>
          </p:cNvPicPr>
          <p:nvPr/>
        </p:nvPicPr>
        <p:blipFill>
          <a:blip r:embed="rId5"/>
          <a:stretch>
            <a:fillRect/>
          </a:stretch>
        </p:blipFill>
        <p:spPr>
          <a:xfrm>
            <a:off x="704802" y="1410657"/>
            <a:ext cx="6828112" cy="3726503"/>
          </a:xfrm>
          <a:prstGeom prst="rect">
            <a:avLst/>
          </a:prstGeom>
        </p:spPr>
      </p:pic>
    </p:spTree>
    <p:extLst>
      <p:ext uri="{BB962C8B-B14F-4D97-AF65-F5344CB8AC3E}">
        <p14:creationId xmlns:p14="http://schemas.microsoft.com/office/powerpoint/2010/main" val="2285098489"/>
      </p:ext>
    </p:extLst>
  </p:cSld>
  <p:clrMapOvr>
    <a:masterClrMapping/>
  </p:clrMapOvr>
  <mc:AlternateContent xmlns:mc="http://schemas.openxmlformats.org/markup-compatibility/2006" xmlns:p14="http://schemas.microsoft.com/office/powerpoint/2010/main">
    <mc:Choice Requires="p14">
      <p:transition spd="slow" p14:dur="1200">
        <p:dissolve/>
        <p:sndAc>
          <p:stSnd>
            <p:snd r:embed="rId4" name="chimes.wav"/>
          </p:stSnd>
        </p:sndAc>
      </p:transition>
    </mc:Choice>
    <mc:Fallback xmlns="">
      <p:transition spd="slow">
        <p:dissolve/>
        <p:sndAc>
          <p:stSnd>
            <p:snd r:embed="rId6" name="chimes.wav"/>
          </p:stSnd>
        </p:sndAc>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3.1.16"/>
  <p:tag name="AS_OS" val="Unix 4.14.232.177"/>
  <p:tag name="AS_RELEASE_DATE" val="2021.04.14"/>
  <p:tag name="AS_TITLE" val="Aspose.Slides for .NET Standard 2.0"/>
  <p:tag name="AS_VERSION" val="21.4"/>
</p:tagLst>
</file>

<file path=ppt/tags/tag10.xml><?xml version="1.0" encoding="utf-8"?>
<p:tagLst xmlns:a="http://schemas.openxmlformats.org/drawingml/2006/main" xmlns:r="http://schemas.openxmlformats.org/officeDocument/2006/relationships" xmlns:p="http://schemas.openxmlformats.org/presentationml/2006/main">
  <p:tag name="AS_UNIQUEID" val="2184"/>
</p:tagLst>
</file>

<file path=ppt/tags/tag100.xml><?xml version="1.0" encoding="utf-8"?>
<p:tagLst xmlns:a="http://schemas.openxmlformats.org/drawingml/2006/main" xmlns:r="http://schemas.openxmlformats.org/officeDocument/2006/relationships" xmlns:p="http://schemas.openxmlformats.org/presentationml/2006/main">
  <p:tag name="AS_UNIQUEID" val="2275"/>
</p:tagLst>
</file>

<file path=ppt/tags/tag1000.xml><?xml version="1.0" encoding="utf-8"?>
<p:tagLst xmlns:a="http://schemas.openxmlformats.org/drawingml/2006/main" xmlns:r="http://schemas.openxmlformats.org/officeDocument/2006/relationships" xmlns:p="http://schemas.openxmlformats.org/presentationml/2006/main">
  <p:tag name="AS_UNIQUEID" val="1835"/>
</p:tagLst>
</file>

<file path=ppt/tags/tag1001.xml><?xml version="1.0" encoding="utf-8"?>
<p:tagLst xmlns:a="http://schemas.openxmlformats.org/drawingml/2006/main" xmlns:r="http://schemas.openxmlformats.org/officeDocument/2006/relationships" xmlns:p="http://schemas.openxmlformats.org/presentationml/2006/main">
  <p:tag name="AS_UNIQUEID" val="1836"/>
</p:tagLst>
</file>

<file path=ppt/tags/tag1002.xml><?xml version="1.0" encoding="utf-8"?>
<p:tagLst xmlns:a="http://schemas.openxmlformats.org/drawingml/2006/main" xmlns:r="http://schemas.openxmlformats.org/officeDocument/2006/relationships" xmlns:p="http://schemas.openxmlformats.org/presentationml/2006/main">
  <p:tag name="AS_UNIQUEID" val="1837"/>
</p:tagLst>
</file>

<file path=ppt/tags/tag1003.xml><?xml version="1.0" encoding="utf-8"?>
<p:tagLst xmlns:a="http://schemas.openxmlformats.org/drawingml/2006/main" xmlns:r="http://schemas.openxmlformats.org/officeDocument/2006/relationships" xmlns:p="http://schemas.openxmlformats.org/presentationml/2006/main">
  <p:tag name="AS_UNIQUEID" val="1838"/>
</p:tagLst>
</file>

<file path=ppt/tags/tag1004.xml><?xml version="1.0" encoding="utf-8"?>
<p:tagLst xmlns:a="http://schemas.openxmlformats.org/drawingml/2006/main" xmlns:r="http://schemas.openxmlformats.org/officeDocument/2006/relationships" xmlns:p="http://schemas.openxmlformats.org/presentationml/2006/main">
  <p:tag name="AS_UNIQUEID" val="1839"/>
</p:tagLst>
</file>

<file path=ppt/tags/tag1005.xml><?xml version="1.0" encoding="utf-8"?>
<p:tagLst xmlns:a="http://schemas.openxmlformats.org/drawingml/2006/main" xmlns:r="http://schemas.openxmlformats.org/officeDocument/2006/relationships" xmlns:p="http://schemas.openxmlformats.org/presentationml/2006/main">
  <p:tag name="AS_UNIQUEID" val="1840"/>
</p:tagLst>
</file>

<file path=ppt/tags/tag1006.xml><?xml version="1.0" encoding="utf-8"?>
<p:tagLst xmlns:a="http://schemas.openxmlformats.org/drawingml/2006/main" xmlns:r="http://schemas.openxmlformats.org/officeDocument/2006/relationships" xmlns:p="http://schemas.openxmlformats.org/presentationml/2006/main">
  <p:tag name="AS_UNIQUEID" val="1841"/>
</p:tagLst>
</file>

<file path=ppt/tags/tag1007.xml><?xml version="1.0" encoding="utf-8"?>
<p:tagLst xmlns:a="http://schemas.openxmlformats.org/drawingml/2006/main" xmlns:r="http://schemas.openxmlformats.org/officeDocument/2006/relationships" xmlns:p="http://schemas.openxmlformats.org/presentationml/2006/main">
  <p:tag name="AS_UNIQUEID" val="1842"/>
</p:tagLst>
</file>

<file path=ppt/tags/tag1008.xml><?xml version="1.0" encoding="utf-8"?>
<p:tagLst xmlns:a="http://schemas.openxmlformats.org/drawingml/2006/main" xmlns:r="http://schemas.openxmlformats.org/officeDocument/2006/relationships" xmlns:p="http://schemas.openxmlformats.org/presentationml/2006/main">
  <p:tag name="AS_UNIQUEID" val="1843"/>
</p:tagLst>
</file>

<file path=ppt/tags/tag1009.xml><?xml version="1.0" encoding="utf-8"?>
<p:tagLst xmlns:a="http://schemas.openxmlformats.org/drawingml/2006/main" xmlns:r="http://schemas.openxmlformats.org/officeDocument/2006/relationships" xmlns:p="http://schemas.openxmlformats.org/presentationml/2006/main">
  <p:tag name="AS_UNIQUEID" val="1844"/>
</p:tagLst>
</file>

<file path=ppt/tags/tag101.xml><?xml version="1.0" encoding="utf-8"?>
<p:tagLst xmlns:a="http://schemas.openxmlformats.org/drawingml/2006/main" xmlns:r="http://schemas.openxmlformats.org/officeDocument/2006/relationships" xmlns:p="http://schemas.openxmlformats.org/presentationml/2006/main">
  <p:tag name="AS_UNIQUEID" val="2276"/>
</p:tagLst>
</file>

<file path=ppt/tags/tag1010.xml><?xml version="1.0" encoding="utf-8"?>
<p:tagLst xmlns:a="http://schemas.openxmlformats.org/drawingml/2006/main" xmlns:r="http://schemas.openxmlformats.org/officeDocument/2006/relationships" xmlns:p="http://schemas.openxmlformats.org/presentationml/2006/main">
  <p:tag name="AS_UNIQUEID" val="1845"/>
</p:tagLst>
</file>

<file path=ppt/tags/tag1011.xml><?xml version="1.0" encoding="utf-8"?>
<p:tagLst xmlns:a="http://schemas.openxmlformats.org/drawingml/2006/main" xmlns:r="http://schemas.openxmlformats.org/officeDocument/2006/relationships" xmlns:p="http://schemas.openxmlformats.org/presentationml/2006/main">
  <p:tag name="AS_UNIQUEID" val="1846"/>
</p:tagLst>
</file>

<file path=ppt/tags/tag1012.xml><?xml version="1.0" encoding="utf-8"?>
<p:tagLst xmlns:a="http://schemas.openxmlformats.org/drawingml/2006/main" xmlns:r="http://schemas.openxmlformats.org/officeDocument/2006/relationships" xmlns:p="http://schemas.openxmlformats.org/presentationml/2006/main">
  <p:tag name="AS_UNIQUEID" val="1847"/>
</p:tagLst>
</file>

<file path=ppt/tags/tag1013.xml><?xml version="1.0" encoding="utf-8"?>
<p:tagLst xmlns:a="http://schemas.openxmlformats.org/drawingml/2006/main" xmlns:r="http://schemas.openxmlformats.org/officeDocument/2006/relationships" xmlns:p="http://schemas.openxmlformats.org/presentationml/2006/main">
  <p:tag name="AS_UNIQUEID" val="1848"/>
</p:tagLst>
</file>

<file path=ppt/tags/tag1014.xml><?xml version="1.0" encoding="utf-8"?>
<p:tagLst xmlns:a="http://schemas.openxmlformats.org/drawingml/2006/main" xmlns:r="http://schemas.openxmlformats.org/officeDocument/2006/relationships" xmlns:p="http://schemas.openxmlformats.org/presentationml/2006/main">
  <p:tag name="AS_UNIQUEID" val="1849"/>
</p:tagLst>
</file>

<file path=ppt/tags/tag1015.xml><?xml version="1.0" encoding="utf-8"?>
<p:tagLst xmlns:a="http://schemas.openxmlformats.org/drawingml/2006/main" xmlns:r="http://schemas.openxmlformats.org/officeDocument/2006/relationships" xmlns:p="http://schemas.openxmlformats.org/presentationml/2006/main">
  <p:tag name="AS_UNIQUEID" val="1850"/>
</p:tagLst>
</file>

<file path=ppt/tags/tag1016.xml><?xml version="1.0" encoding="utf-8"?>
<p:tagLst xmlns:a="http://schemas.openxmlformats.org/drawingml/2006/main" xmlns:r="http://schemas.openxmlformats.org/officeDocument/2006/relationships" xmlns:p="http://schemas.openxmlformats.org/presentationml/2006/main">
  <p:tag name="AS_UNIQUEID" val="1851"/>
</p:tagLst>
</file>

<file path=ppt/tags/tag1017.xml><?xml version="1.0" encoding="utf-8"?>
<p:tagLst xmlns:a="http://schemas.openxmlformats.org/drawingml/2006/main" xmlns:r="http://schemas.openxmlformats.org/officeDocument/2006/relationships" xmlns:p="http://schemas.openxmlformats.org/presentationml/2006/main">
  <p:tag name="AS_UNIQUEID" val="1852"/>
</p:tagLst>
</file>

<file path=ppt/tags/tag1018.xml><?xml version="1.0" encoding="utf-8"?>
<p:tagLst xmlns:a="http://schemas.openxmlformats.org/drawingml/2006/main" xmlns:r="http://schemas.openxmlformats.org/officeDocument/2006/relationships" xmlns:p="http://schemas.openxmlformats.org/presentationml/2006/main">
  <p:tag name="AS_UNIQUEID" val="1853"/>
</p:tagLst>
</file>

<file path=ppt/tags/tag1019.xml><?xml version="1.0" encoding="utf-8"?>
<p:tagLst xmlns:a="http://schemas.openxmlformats.org/drawingml/2006/main" xmlns:r="http://schemas.openxmlformats.org/officeDocument/2006/relationships" xmlns:p="http://schemas.openxmlformats.org/presentationml/2006/main">
  <p:tag name="AS_UNIQUEID" val="1854"/>
</p:tagLst>
</file>

<file path=ppt/tags/tag102.xml><?xml version="1.0" encoding="utf-8"?>
<p:tagLst xmlns:a="http://schemas.openxmlformats.org/drawingml/2006/main" xmlns:r="http://schemas.openxmlformats.org/officeDocument/2006/relationships" xmlns:p="http://schemas.openxmlformats.org/presentationml/2006/main">
  <p:tag name="AS_UNIQUEID" val="2277"/>
</p:tagLst>
</file>

<file path=ppt/tags/tag1020.xml><?xml version="1.0" encoding="utf-8"?>
<p:tagLst xmlns:a="http://schemas.openxmlformats.org/drawingml/2006/main" xmlns:r="http://schemas.openxmlformats.org/officeDocument/2006/relationships" xmlns:p="http://schemas.openxmlformats.org/presentationml/2006/main">
  <p:tag name="AS_UNIQUEID" val="1855"/>
</p:tagLst>
</file>

<file path=ppt/tags/tag1021.xml><?xml version="1.0" encoding="utf-8"?>
<p:tagLst xmlns:a="http://schemas.openxmlformats.org/drawingml/2006/main" xmlns:r="http://schemas.openxmlformats.org/officeDocument/2006/relationships" xmlns:p="http://schemas.openxmlformats.org/presentationml/2006/main">
  <p:tag name="AS_UNIQUEID" val="1856"/>
</p:tagLst>
</file>

<file path=ppt/tags/tag1022.xml><?xml version="1.0" encoding="utf-8"?>
<p:tagLst xmlns:a="http://schemas.openxmlformats.org/drawingml/2006/main" xmlns:r="http://schemas.openxmlformats.org/officeDocument/2006/relationships" xmlns:p="http://schemas.openxmlformats.org/presentationml/2006/main">
  <p:tag name="AS_UNIQUEID" val="1857"/>
</p:tagLst>
</file>

<file path=ppt/tags/tag1023.xml><?xml version="1.0" encoding="utf-8"?>
<p:tagLst xmlns:a="http://schemas.openxmlformats.org/drawingml/2006/main" xmlns:r="http://schemas.openxmlformats.org/officeDocument/2006/relationships" xmlns:p="http://schemas.openxmlformats.org/presentationml/2006/main">
  <p:tag name="AS_UNIQUEID" val="1858"/>
</p:tagLst>
</file>

<file path=ppt/tags/tag1024.xml><?xml version="1.0" encoding="utf-8"?>
<p:tagLst xmlns:a="http://schemas.openxmlformats.org/drawingml/2006/main" xmlns:r="http://schemas.openxmlformats.org/officeDocument/2006/relationships" xmlns:p="http://schemas.openxmlformats.org/presentationml/2006/main">
  <p:tag name="AS_UNIQUEID" val="1859"/>
</p:tagLst>
</file>

<file path=ppt/tags/tag1025.xml><?xml version="1.0" encoding="utf-8"?>
<p:tagLst xmlns:a="http://schemas.openxmlformats.org/drawingml/2006/main" xmlns:r="http://schemas.openxmlformats.org/officeDocument/2006/relationships" xmlns:p="http://schemas.openxmlformats.org/presentationml/2006/main">
  <p:tag name="AS_UNIQUEID" val="1860"/>
</p:tagLst>
</file>

<file path=ppt/tags/tag1026.xml><?xml version="1.0" encoding="utf-8"?>
<p:tagLst xmlns:a="http://schemas.openxmlformats.org/drawingml/2006/main" xmlns:r="http://schemas.openxmlformats.org/officeDocument/2006/relationships" xmlns:p="http://schemas.openxmlformats.org/presentationml/2006/main">
  <p:tag name="AS_UNIQUEID" val="1861"/>
</p:tagLst>
</file>

<file path=ppt/tags/tag1027.xml><?xml version="1.0" encoding="utf-8"?>
<p:tagLst xmlns:a="http://schemas.openxmlformats.org/drawingml/2006/main" xmlns:r="http://schemas.openxmlformats.org/officeDocument/2006/relationships" xmlns:p="http://schemas.openxmlformats.org/presentationml/2006/main">
  <p:tag name="AS_UNIQUEID" val="1862"/>
</p:tagLst>
</file>

<file path=ppt/tags/tag1028.xml><?xml version="1.0" encoding="utf-8"?>
<p:tagLst xmlns:a="http://schemas.openxmlformats.org/drawingml/2006/main" xmlns:r="http://schemas.openxmlformats.org/officeDocument/2006/relationships" xmlns:p="http://schemas.openxmlformats.org/presentationml/2006/main">
  <p:tag name="AS_UNIQUEID" val="1863"/>
</p:tagLst>
</file>

<file path=ppt/tags/tag1029.xml><?xml version="1.0" encoding="utf-8"?>
<p:tagLst xmlns:a="http://schemas.openxmlformats.org/drawingml/2006/main" xmlns:r="http://schemas.openxmlformats.org/officeDocument/2006/relationships" xmlns:p="http://schemas.openxmlformats.org/presentationml/2006/main">
  <p:tag name="AS_UNIQUEID" val="1864"/>
</p:tagLst>
</file>

<file path=ppt/tags/tag103.xml><?xml version="1.0" encoding="utf-8"?>
<p:tagLst xmlns:a="http://schemas.openxmlformats.org/drawingml/2006/main" xmlns:r="http://schemas.openxmlformats.org/officeDocument/2006/relationships" xmlns:p="http://schemas.openxmlformats.org/presentationml/2006/main">
  <p:tag name="AS_UNIQUEID" val="2278"/>
</p:tagLst>
</file>

<file path=ppt/tags/tag1030.xml><?xml version="1.0" encoding="utf-8"?>
<p:tagLst xmlns:a="http://schemas.openxmlformats.org/drawingml/2006/main" xmlns:r="http://schemas.openxmlformats.org/officeDocument/2006/relationships" xmlns:p="http://schemas.openxmlformats.org/presentationml/2006/main">
  <p:tag name="AS_UNIQUEID" val="1865"/>
</p:tagLst>
</file>

<file path=ppt/tags/tag1031.xml><?xml version="1.0" encoding="utf-8"?>
<p:tagLst xmlns:a="http://schemas.openxmlformats.org/drawingml/2006/main" xmlns:r="http://schemas.openxmlformats.org/officeDocument/2006/relationships" xmlns:p="http://schemas.openxmlformats.org/presentationml/2006/main">
  <p:tag name="AS_UNIQUEID" val="1866"/>
</p:tagLst>
</file>

<file path=ppt/tags/tag1032.xml><?xml version="1.0" encoding="utf-8"?>
<p:tagLst xmlns:a="http://schemas.openxmlformats.org/drawingml/2006/main" xmlns:r="http://schemas.openxmlformats.org/officeDocument/2006/relationships" xmlns:p="http://schemas.openxmlformats.org/presentationml/2006/main">
  <p:tag name="AS_UNIQUEID" val="1867"/>
</p:tagLst>
</file>

<file path=ppt/tags/tag1033.xml><?xml version="1.0" encoding="utf-8"?>
<p:tagLst xmlns:a="http://schemas.openxmlformats.org/drawingml/2006/main" xmlns:r="http://schemas.openxmlformats.org/officeDocument/2006/relationships" xmlns:p="http://schemas.openxmlformats.org/presentationml/2006/main">
  <p:tag name="AS_UNIQUEID" val="1806"/>
</p:tagLst>
</file>

<file path=ppt/tags/tag1034.xml><?xml version="1.0" encoding="utf-8"?>
<p:tagLst xmlns:a="http://schemas.openxmlformats.org/drawingml/2006/main" xmlns:r="http://schemas.openxmlformats.org/officeDocument/2006/relationships" xmlns:p="http://schemas.openxmlformats.org/presentationml/2006/main">
  <p:tag name="AS_UNIQUEID" val="1868"/>
</p:tagLst>
</file>

<file path=ppt/tags/tag1035.xml><?xml version="1.0" encoding="utf-8"?>
<p:tagLst xmlns:a="http://schemas.openxmlformats.org/drawingml/2006/main" xmlns:r="http://schemas.openxmlformats.org/officeDocument/2006/relationships" xmlns:p="http://schemas.openxmlformats.org/presentationml/2006/main">
  <p:tag name="AS_UNIQUEID" val="1873"/>
</p:tagLst>
</file>

<file path=ppt/tags/tag1036.xml><?xml version="1.0" encoding="utf-8"?>
<p:tagLst xmlns:a="http://schemas.openxmlformats.org/drawingml/2006/main" xmlns:r="http://schemas.openxmlformats.org/officeDocument/2006/relationships" xmlns:p="http://schemas.openxmlformats.org/presentationml/2006/main">
  <p:tag name="AS_UNIQUEID" val="1807"/>
</p:tagLst>
</file>

<file path=ppt/tags/tag1037.xml><?xml version="1.0" encoding="utf-8"?>
<p:tagLst xmlns:a="http://schemas.openxmlformats.org/drawingml/2006/main" xmlns:r="http://schemas.openxmlformats.org/officeDocument/2006/relationships" xmlns:p="http://schemas.openxmlformats.org/presentationml/2006/main">
  <p:tag name="AS_UNIQUEID" val="1808"/>
</p:tagLst>
</file>

<file path=ppt/tags/tag1038.xml><?xml version="1.0" encoding="utf-8"?>
<p:tagLst xmlns:a="http://schemas.openxmlformats.org/drawingml/2006/main" xmlns:r="http://schemas.openxmlformats.org/officeDocument/2006/relationships" xmlns:p="http://schemas.openxmlformats.org/presentationml/2006/main">
  <p:tag name="AS_UNIQUEID" val="1809"/>
</p:tagLst>
</file>

<file path=ppt/tags/tag1039.xml><?xml version="1.0" encoding="utf-8"?>
<p:tagLst xmlns:a="http://schemas.openxmlformats.org/drawingml/2006/main" xmlns:r="http://schemas.openxmlformats.org/officeDocument/2006/relationships" xmlns:p="http://schemas.openxmlformats.org/presentationml/2006/main">
  <p:tag name="AS_UNIQUEID" val="1810"/>
</p:tagLst>
</file>

<file path=ppt/tags/tag104.xml><?xml version="1.0" encoding="utf-8"?>
<p:tagLst xmlns:a="http://schemas.openxmlformats.org/drawingml/2006/main" xmlns:r="http://schemas.openxmlformats.org/officeDocument/2006/relationships" xmlns:p="http://schemas.openxmlformats.org/presentationml/2006/main">
  <p:tag name="AS_UNIQUEID" val="2279"/>
</p:tagLst>
</file>

<file path=ppt/tags/tag1040.xml><?xml version="1.0" encoding="utf-8"?>
<p:tagLst xmlns:a="http://schemas.openxmlformats.org/drawingml/2006/main" xmlns:r="http://schemas.openxmlformats.org/officeDocument/2006/relationships" xmlns:p="http://schemas.openxmlformats.org/presentationml/2006/main">
  <p:tag name="AS_UNIQUEID" val="1811"/>
</p:tagLst>
</file>

<file path=ppt/tags/tag1041.xml><?xml version="1.0" encoding="utf-8"?>
<p:tagLst xmlns:a="http://schemas.openxmlformats.org/drawingml/2006/main" xmlns:r="http://schemas.openxmlformats.org/officeDocument/2006/relationships" xmlns:p="http://schemas.openxmlformats.org/presentationml/2006/main">
  <p:tag name="AS_UNIQUEID" val="1812"/>
</p:tagLst>
</file>

<file path=ppt/tags/tag1042.xml><?xml version="1.0" encoding="utf-8"?>
<p:tagLst xmlns:a="http://schemas.openxmlformats.org/drawingml/2006/main" xmlns:r="http://schemas.openxmlformats.org/officeDocument/2006/relationships" xmlns:p="http://schemas.openxmlformats.org/presentationml/2006/main">
  <p:tag name="AS_UNIQUEID" val="1813"/>
</p:tagLst>
</file>

<file path=ppt/tags/tag1043.xml><?xml version="1.0" encoding="utf-8"?>
<p:tagLst xmlns:a="http://schemas.openxmlformats.org/drawingml/2006/main" xmlns:r="http://schemas.openxmlformats.org/officeDocument/2006/relationships" xmlns:p="http://schemas.openxmlformats.org/presentationml/2006/main">
  <p:tag name="AS_UNIQUEID" val="1814"/>
</p:tagLst>
</file>

<file path=ppt/tags/tag1044.xml><?xml version="1.0" encoding="utf-8"?>
<p:tagLst xmlns:a="http://schemas.openxmlformats.org/drawingml/2006/main" xmlns:r="http://schemas.openxmlformats.org/officeDocument/2006/relationships" xmlns:p="http://schemas.openxmlformats.org/presentationml/2006/main">
  <p:tag name="AS_UNIQUEID" val="1815"/>
</p:tagLst>
</file>

<file path=ppt/tags/tag1045.xml><?xml version="1.0" encoding="utf-8"?>
<p:tagLst xmlns:a="http://schemas.openxmlformats.org/drawingml/2006/main" xmlns:r="http://schemas.openxmlformats.org/officeDocument/2006/relationships" xmlns:p="http://schemas.openxmlformats.org/presentationml/2006/main">
  <p:tag name="AS_UNIQUEID" val="1816"/>
</p:tagLst>
</file>

<file path=ppt/tags/tag1046.xml><?xml version="1.0" encoding="utf-8"?>
<p:tagLst xmlns:a="http://schemas.openxmlformats.org/drawingml/2006/main" xmlns:r="http://schemas.openxmlformats.org/officeDocument/2006/relationships" xmlns:p="http://schemas.openxmlformats.org/presentationml/2006/main">
  <p:tag name="AS_UNIQUEID" val="1817"/>
</p:tagLst>
</file>

<file path=ppt/tags/tag1047.xml><?xml version="1.0" encoding="utf-8"?>
<p:tagLst xmlns:a="http://schemas.openxmlformats.org/drawingml/2006/main" xmlns:r="http://schemas.openxmlformats.org/officeDocument/2006/relationships" xmlns:p="http://schemas.openxmlformats.org/presentationml/2006/main">
  <p:tag name="AS_UNIQUEID" val="1818"/>
</p:tagLst>
</file>

<file path=ppt/tags/tag1048.xml><?xml version="1.0" encoding="utf-8"?>
<p:tagLst xmlns:a="http://schemas.openxmlformats.org/drawingml/2006/main" xmlns:r="http://schemas.openxmlformats.org/officeDocument/2006/relationships" xmlns:p="http://schemas.openxmlformats.org/presentationml/2006/main">
  <p:tag name="AS_UNIQUEID" val="1819"/>
</p:tagLst>
</file>

<file path=ppt/tags/tag1049.xml><?xml version="1.0" encoding="utf-8"?>
<p:tagLst xmlns:a="http://schemas.openxmlformats.org/drawingml/2006/main" xmlns:r="http://schemas.openxmlformats.org/officeDocument/2006/relationships" xmlns:p="http://schemas.openxmlformats.org/presentationml/2006/main">
  <p:tag name="AS_UNIQUEID" val="1820"/>
</p:tagLst>
</file>

<file path=ppt/tags/tag105.xml><?xml version="1.0" encoding="utf-8"?>
<p:tagLst xmlns:a="http://schemas.openxmlformats.org/drawingml/2006/main" xmlns:r="http://schemas.openxmlformats.org/officeDocument/2006/relationships" xmlns:p="http://schemas.openxmlformats.org/presentationml/2006/main">
  <p:tag name="AS_UNIQUEID" val="2280"/>
</p:tagLst>
</file>

<file path=ppt/tags/tag1050.xml><?xml version="1.0" encoding="utf-8"?>
<p:tagLst xmlns:a="http://schemas.openxmlformats.org/drawingml/2006/main" xmlns:r="http://schemas.openxmlformats.org/officeDocument/2006/relationships" xmlns:p="http://schemas.openxmlformats.org/presentationml/2006/main">
  <p:tag name="AS_UNIQUEID" val="1821"/>
</p:tagLst>
</file>

<file path=ppt/tags/tag1051.xml><?xml version="1.0" encoding="utf-8"?>
<p:tagLst xmlns:a="http://schemas.openxmlformats.org/drawingml/2006/main" xmlns:r="http://schemas.openxmlformats.org/officeDocument/2006/relationships" xmlns:p="http://schemas.openxmlformats.org/presentationml/2006/main">
  <p:tag name="AS_UNIQUEID" val="1822"/>
</p:tagLst>
</file>

<file path=ppt/tags/tag1052.xml><?xml version="1.0" encoding="utf-8"?>
<p:tagLst xmlns:a="http://schemas.openxmlformats.org/drawingml/2006/main" xmlns:r="http://schemas.openxmlformats.org/officeDocument/2006/relationships" xmlns:p="http://schemas.openxmlformats.org/presentationml/2006/main">
  <p:tag name="AS_UNIQUEID" val="1823"/>
</p:tagLst>
</file>

<file path=ppt/tags/tag1053.xml><?xml version="1.0" encoding="utf-8"?>
<p:tagLst xmlns:a="http://schemas.openxmlformats.org/drawingml/2006/main" xmlns:r="http://schemas.openxmlformats.org/officeDocument/2006/relationships" xmlns:p="http://schemas.openxmlformats.org/presentationml/2006/main">
  <p:tag name="AS_UNIQUEID" val="1824"/>
</p:tagLst>
</file>

<file path=ppt/tags/tag1054.xml><?xml version="1.0" encoding="utf-8"?>
<p:tagLst xmlns:a="http://schemas.openxmlformats.org/drawingml/2006/main" xmlns:r="http://schemas.openxmlformats.org/officeDocument/2006/relationships" xmlns:p="http://schemas.openxmlformats.org/presentationml/2006/main">
  <p:tag name="AS_UNIQUEID" val="1825"/>
</p:tagLst>
</file>

<file path=ppt/tags/tag1055.xml><?xml version="1.0" encoding="utf-8"?>
<p:tagLst xmlns:a="http://schemas.openxmlformats.org/drawingml/2006/main" xmlns:r="http://schemas.openxmlformats.org/officeDocument/2006/relationships" xmlns:p="http://schemas.openxmlformats.org/presentationml/2006/main">
  <p:tag name="AS_UNIQUEID" val="1826"/>
</p:tagLst>
</file>

<file path=ppt/tags/tag1056.xml><?xml version="1.0" encoding="utf-8"?>
<p:tagLst xmlns:a="http://schemas.openxmlformats.org/drawingml/2006/main" xmlns:r="http://schemas.openxmlformats.org/officeDocument/2006/relationships" xmlns:p="http://schemas.openxmlformats.org/presentationml/2006/main">
  <p:tag name="AS_UNIQUEID" val="1827"/>
</p:tagLst>
</file>

<file path=ppt/tags/tag1057.xml><?xml version="1.0" encoding="utf-8"?>
<p:tagLst xmlns:a="http://schemas.openxmlformats.org/drawingml/2006/main" xmlns:r="http://schemas.openxmlformats.org/officeDocument/2006/relationships" xmlns:p="http://schemas.openxmlformats.org/presentationml/2006/main">
  <p:tag name="AS_UNIQUEID" val="1828"/>
</p:tagLst>
</file>

<file path=ppt/tags/tag1058.xml><?xml version="1.0" encoding="utf-8"?>
<p:tagLst xmlns:a="http://schemas.openxmlformats.org/drawingml/2006/main" xmlns:r="http://schemas.openxmlformats.org/officeDocument/2006/relationships" xmlns:p="http://schemas.openxmlformats.org/presentationml/2006/main">
  <p:tag name="AS_UNIQUEID" val="1829"/>
</p:tagLst>
</file>

<file path=ppt/tags/tag1059.xml><?xml version="1.0" encoding="utf-8"?>
<p:tagLst xmlns:a="http://schemas.openxmlformats.org/drawingml/2006/main" xmlns:r="http://schemas.openxmlformats.org/officeDocument/2006/relationships" xmlns:p="http://schemas.openxmlformats.org/presentationml/2006/main">
  <p:tag name="AS_UNIQUEID" val="1830"/>
</p:tagLst>
</file>

<file path=ppt/tags/tag106.xml><?xml version="1.0" encoding="utf-8"?>
<p:tagLst xmlns:a="http://schemas.openxmlformats.org/drawingml/2006/main" xmlns:r="http://schemas.openxmlformats.org/officeDocument/2006/relationships" xmlns:p="http://schemas.openxmlformats.org/presentationml/2006/main">
  <p:tag name="AS_UNIQUEID" val="2281"/>
</p:tagLst>
</file>

<file path=ppt/tags/tag1060.xml><?xml version="1.0" encoding="utf-8"?>
<p:tagLst xmlns:a="http://schemas.openxmlformats.org/drawingml/2006/main" xmlns:r="http://schemas.openxmlformats.org/officeDocument/2006/relationships" xmlns:p="http://schemas.openxmlformats.org/presentationml/2006/main">
  <p:tag name="AS_UNIQUEID" val="1831"/>
</p:tagLst>
</file>

<file path=ppt/tags/tag1061.xml><?xml version="1.0" encoding="utf-8"?>
<p:tagLst xmlns:a="http://schemas.openxmlformats.org/drawingml/2006/main" xmlns:r="http://schemas.openxmlformats.org/officeDocument/2006/relationships" xmlns:p="http://schemas.openxmlformats.org/presentationml/2006/main">
  <p:tag name="AS_UNIQUEID" val="1832"/>
</p:tagLst>
</file>

<file path=ppt/tags/tag1062.xml><?xml version="1.0" encoding="utf-8"?>
<p:tagLst xmlns:a="http://schemas.openxmlformats.org/drawingml/2006/main" xmlns:r="http://schemas.openxmlformats.org/officeDocument/2006/relationships" xmlns:p="http://schemas.openxmlformats.org/presentationml/2006/main">
  <p:tag name="AS_UNIQUEID" val="1833"/>
</p:tagLst>
</file>

<file path=ppt/tags/tag1063.xml><?xml version="1.0" encoding="utf-8"?>
<p:tagLst xmlns:a="http://schemas.openxmlformats.org/drawingml/2006/main" xmlns:r="http://schemas.openxmlformats.org/officeDocument/2006/relationships" xmlns:p="http://schemas.openxmlformats.org/presentationml/2006/main">
  <p:tag name="AS_UNIQUEID" val="1834"/>
</p:tagLst>
</file>

<file path=ppt/tags/tag1064.xml><?xml version="1.0" encoding="utf-8"?>
<p:tagLst xmlns:a="http://schemas.openxmlformats.org/drawingml/2006/main" xmlns:r="http://schemas.openxmlformats.org/officeDocument/2006/relationships" xmlns:p="http://schemas.openxmlformats.org/presentationml/2006/main">
  <p:tag name="AS_UNIQUEID" val="1835"/>
</p:tagLst>
</file>

<file path=ppt/tags/tag1065.xml><?xml version="1.0" encoding="utf-8"?>
<p:tagLst xmlns:a="http://schemas.openxmlformats.org/drawingml/2006/main" xmlns:r="http://schemas.openxmlformats.org/officeDocument/2006/relationships" xmlns:p="http://schemas.openxmlformats.org/presentationml/2006/main">
  <p:tag name="AS_UNIQUEID" val="1836"/>
</p:tagLst>
</file>

<file path=ppt/tags/tag1066.xml><?xml version="1.0" encoding="utf-8"?>
<p:tagLst xmlns:a="http://schemas.openxmlformats.org/drawingml/2006/main" xmlns:r="http://schemas.openxmlformats.org/officeDocument/2006/relationships" xmlns:p="http://schemas.openxmlformats.org/presentationml/2006/main">
  <p:tag name="AS_UNIQUEID" val="1837"/>
</p:tagLst>
</file>

<file path=ppt/tags/tag1067.xml><?xml version="1.0" encoding="utf-8"?>
<p:tagLst xmlns:a="http://schemas.openxmlformats.org/drawingml/2006/main" xmlns:r="http://schemas.openxmlformats.org/officeDocument/2006/relationships" xmlns:p="http://schemas.openxmlformats.org/presentationml/2006/main">
  <p:tag name="AS_UNIQUEID" val="1838"/>
</p:tagLst>
</file>

<file path=ppt/tags/tag1068.xml><?xml version="1.0" encoding="utf-8"?>
<p:tagLst xmlns:a="http://schemas.openxmlformats.org/drawingml/2006/main" xmlns:r="http://schemas.openxmlformats.org/officeDocument/2006/relationships" xmlns:p="http://schemas.openxmlformats.org/presentationml/2006/main">
  <p:tag name="AS_UNIQUEID" val="1839"/>
</p:tagLst>
</file>

<file path=ppt/tags/tag1069.xml><?xml version="1.0" encoding="utf-8"?>
<p:tagLst xmlns:a="http://schemas.openxmlformats.org/drawingml/2006/main" xmlns:r="http://schemas.openxmlformats.org/officeDocument/2006/relationships" xmlns:p="http://schemas.openxmlformats.org/presentationml/2006/main">
  <p:tag name="AS_UNIQUEID" val="1840"/>
</p:tagLst>
</file>

<file path=ppt/tags/tag107.xml><?xml version="1.0" encoding="utf-8"?>
<p:tagLst xmlns:a="http://schemas.openxmlformats.org/drawingml/2006/main" xmlns:r="http://schemas.openxmlformats.org/officeDocument/2006/relationships" xmlns:p="http://schemas.openxmlformats.org/presentationml/2006/main">
  <p:tag name="AS_UNIQUEID" val="2282"/>
</p:tagLst>
</file>

<file path=ppt/tags/tag1070.xml><?xml version="1.0" encoding="utf-8"?>
<p:tagLst xmlns:a="http://schemas.openxmlformats.org/drawingml/2006/main" xmlns:r="http://schemas.openxmlformats.org/officeDocument/2006/relationships" xmlns:p="http://schemas.openxmlformats.org/presentationml/2006/main">
  <p:tag name="AS_UNIQUEID" val="1841"/>
</p:tagLst>
</file>

<file path=ppt/tags/tag1071.xml><?xml version="1.0" encoding="utf-8"?>
<p:tagLst xmlns:a="http://schemas.openxmlformats.org/drawingml/2006/main" xmlns:r="http://schemas.openxmlformats.org/officeDocument/2006/relationships" xmlns:p="http://schemas.openxmlformats.org/presentationml/2006/main">
  <p:tag name="AS_UNIQUEID" val="1842"/>
</p:tagLst>
</file>

<file path=ppt/tags/tag1072.xml><?xml version="1.0" encoding="utf-8"?>
<p:tagLst xmlns:a="http://schemas.openxmlformats.org/drawingml/2006/main" xmlns:r="http://schemas.openxmlformats.org/officeDocument/2006/relationships" xmlns:p="http://schemas.openxmlformats.org/presentationml/2006/main">
  <p:tag name="AS_UNIQUEID" val="1843"/>
</p:tagLst>
</file>

<file path=ppt/tags/tag1073.xml><?xml version="1.0" encoding="utf-8"?>
<p:tagLst xmlns:a="http://schemas.openxmlformats.org/drawingml/2006/main" xmlns:r="http://schemas.openxmlformats.org/officeDocument/2006/relationships" xmlns:p="http://schemas.openxmlformats.org/presentationml/2006/main">
  <p:tag name="AS_UNIQUEID" val="1844"/>
</p:tagLst>
</file>

<file path=ppt/tags/tag1074.xml><?xml version="1.0" encoding="utf-8"?>
<p:tagLst xmlns:a="http://schemas.openxmlformats.org/drawingml/2006/main" xmlns:r="http://schemas.openxmlformats.org/officeDocument/2006/relationships" xmlns:p="http://schemas.openxmlformats.org/presentationml/2006/main">
  <p:tag name="AS_UNIQUEID" val="1845"/>
</p:tagLst>
</file>

<file path=ppt/tags/tag1075.xml><?xml version="1.0" encoding="utf-8"?>
<p:tagLst xmlns:a="http://schemas.openxmlformats.org/drawingml/2006/main" xmlns:r="http://schemas.openxmlformats.org/officeDocument/2006/relationships" xmlns:p="http://schemas.openxmlformats.org/presentationml/2006/main">
  <p:tag name="AS_UNIQUEID" val="1846"/>
</p:tagLst>
</file>

<file path=ppt/tags/tag1076.xml><?xml version="1.0" encoding="utf-8"?>
<p:tagLst xmlns:a="http://schemas.openxmlformats.org/drawingml/2006/main" xmlns:r="http://schemas.openxmlformats.org/officeDocument/2006/relationships" xmlns:p="http://schemas.openxmlformats.org/presentationml/2006/main">
  <p:tag name="AS_UNIQUEID" val="1847"/>
</p:tagLst>
</file>

<file path=ppt/tags/tag1077.xml><?xml version="1.0" encoding="utf-8"?>
<p:tagLst xmlns:a="http://schemas.openxmlformats.org/drawingml/2006/main" xmlns:r="http://schemas.openxmlformats.org/officeDocument/2006/relationships" xmlns:p="http://schemas.openxmlformats.org/presentationml/2006/main">
  <p:tag name="AS_UNIQUEID" val="1848"/>
</p:tagLst>
</file>

<file path=ppt/tags/tag1078.xml><?xml version="1.0" encoding="utf-8"?>
<p:tagLst xmlns:a="http://schemas.openxmlformats.org/drawingml/2006/main" xmlns:r="http://schemas.openxmlformats.org/officeDocument/2006/relationships" xmlns:p="http://schemas.openxmlformats.org/presentationml/2006/main">
  <p:tag name="AS_UNIQUEID" val="1849"/>
</p:tagLst>
</file>

<file path=ppt/tags/tag1079.xml><?xml version="1.0" encoding="utf-8"?>
<p:tagLst xmlns:a="http://schemas.openxmlformats.org/drawingml/2006/main" xmlns:r="http://schemas.openxmlformats.org/officeDocument/2006/relationships" xmlns:p="http://schemas.openxmlformats.org/presentationml/2006/main">
  <p:tag name="AS_UNIQUEID" val="1850"/>
</p:tagLst>
</file>

<file path=ppt/tags/tag108.xml><?xml version="1.0" encoding="utf-8"?>
<p:tagLst xmlns:a="http://schemas.openxmlformats.org/drawingml/2006/main" xmlns:r="http://schemas.openxmlformats.org/officeDocument/2006/relationships" xmlns:p="http://schemas.openxmlformats.org/presentationml/2006/main">
  <p:tag name="AS_UNIQUEID" val="2283"/>
</p:tagLst>
</file>

<file path=ppt/tags/tag1080.xml><?xml version="1.0" encoding="utf-8"?>
<p:tagLst xmlns:a="http://schemas.openxmlformats.org/drawingml/2006/main" xmlns:r="http://schemas.openxmlformats.org/officeDocument/2006/relationships" xmlns:p="http://schemas.openxmlformats.org/presentationml/2006/main">
  <p:tag name="AS_UNIQUEID" val="1851"/>
</p:tagLst>
</file>

<file path=ppt/tags/tag1081.xml><?xml version="1.0" encoding="utf-8"?>
<p:tagLst xmlns:a="http://schemas.openxmlformats.org/drawingml/2006/main" xmlns:r="http://schemas.openxmlformats.org/officeDocument/2006/relationships" xmlns:p="http://schemas.openxmlformats.org/presentationml/2006/main">
  <p:tag name="AS_UNIQUEID" val="1852"/>
</p:tagLst>
</file>

<file path=ppt/tags/tag1082.xml><?xml version="1.0" encoding="utf-8"?>
<p:tagLst xmlns:a="http://schemas.openxmlformats.org/drawingml/2006/main" xmlns:r="http://schemas.openxmlformats.org/officeDocument/2006/relationships" xmlns:p="http://schemas.openxmlformats.org/presentationml/2006/main">
  <p:tag name="AS_UNIQUEID" val="1853"/>
</p:tagLst>
</file>

<file path=ppt/tags/tag1083.xml><?xml version="1.0" encoding="utf-8"?>
<p:tagLst xmlns:a="http://schemas.openxmlformats.org/drawingml/2006/main" xmlns:r="http://schemas.openxmlformats.org/officeDocument/2006/relationships" xmlns:p="http://schemas.openxmlformats.org/presentationml/2006/main">
  <p:tag name="AS_UNIQUEID" val="1854"/>
</p:tagLst>
</file>

<file path=ppt/tags/tag1084.xml><?xml version="1.0" encoding="utf-8"?>
<p:tagLst xmlns:a="http://schemas.openxmlformats.org/drawingml/2006/main" xmlns:r="http://schemas.openxmlformats.org/officeDocument/2006/relationships" xmlns:p="http://schemas.openxmlformats.org/presentationml/2006/main">
  <p:tag name="AS_UNIQUEID" val="1855"/>
</p:tagLst>
</file>

<file path=ppt/tags/tag1085.xml><?xml version="1.0" encoding="utf-8"?>
<p:tagLst xmlns:a="http://schemas.openxmlformats.org/drawingml/2006/main" xmlns:r="http://schemas.openxmlformats.org/officeDocument/2006/relationships" xmlns:p="http://schemas.openxmlformats.org/presentationml/2006/main">
  <p:tag name="AS_UNIQUEID" val="1856"/>
</p:tagLst>
</file>

<file path=ppt/tags/tag1086.xml><?xml version="1.0" encoding="utf-8"?>
<p:tagLst xmlns:a="http://schemas.openxmlformats.org/drawingml/2006/main" xmlns:r="http://schemas.openxmlformats.org/officeDocument/2006/relationships" xmlns:p="http://schemas.openxmlformats.org/presentationml/2006/main">
  <p:tag name="AS_UNIQUEID" val="1857"/>
</p:tagLst>
</file>

<file path=ppt/tags/tag1087.xml><?xml version="1.0" encoding="utf-8"?>
<p:tagLst xmlns:a="http://schemas.openxmlformats.org/drawingml/2006/main" xmlns:r="http://schemas.openxmlformats.org/officeDocument/2006/relationships" xmlns:p="http://schemas.openxmlformats.org/presentationml/2006/main">
  <p:tag name="AS_UNIQUEID" val="1858"/>
</p:tagLst>
</file>

<file path=ppt/tags/tag1088.xml><?xml version="1.0" encoding="utf-8"?>
<p:tagLst xmlns:a="http://schemas.openxmlformats.org/drawingml/2006/main" xmlns:r="http://schemas.openxmlformats.org/officeDocument/2006/relationships" xmlns:p="http://schemas.openxmlformats.org/presentationml/2006/main">
  <p:tag name="AS_UNIQUEID" val="1859"/>
</p:tagLst>
</file>

<file path=ppt/tags/tag1089.xml><?xml version="1.0" encoding="utf-8"?>
<p:tagLst xmlns:a="http://schemas.openxmlformats.org/drawingml/2006/main" xmlns:r="http://schemas.openxmlformats.org/officeDocument/2006/relationships" xmlns:p="http://schemas.openxmlformats.org/presentationml/2006/main">
  <p:tag name="AS_UNIQUEID" val="1860"/>
</p:tagLst>
</file>

<file path=ppt/tags/tag109.xml><?xml version="1.0" encoding="utf-8"?>
<p:tagLst xmlns:a="http://schemas.openxmlformats.org/drawingml/2006/main" xmlns:r="http://schemas.openxmlformats.org/officeDocument/2006/relationships" xmlns:p="http://schemas.openxmlformats.org/presentationml/2006/main">
  <p:tag name="AS_UNIQUEID" val="2284"/>
</p:tagLst>
</file>

<file path=ppt/tags/tag1090.xml><?xml version="1.0" encoding="utf-8"?>
<p:tagLst xmlns:a="http://schemas.openxmlformats.org/drawingml/2006/main" xmlns:r="http://schemas.openxmlformats.org/officeDocument/2006/relationships" xmlns:p="http://schemas.openxmlformats.org/presentationml/2006/main">
  <p:tag name="AS_UNIQUEID" val="1861"/>
</p:tagLst>
</file>

<file path=ppt/tags/tag1091.xml><?xml version="1.0" encoding="utf-8"?>
<p:tagLst xmlns:a="http://schemas.openxmlformats.org/drawingml/2006/main" xmlns:r="http://schemas.openxmlformats.org/officeDocument/2006/relationships" xmlns:p="http://schemas.openxmlformats.org/presentationml/2006/main">
  <p:tag name="AS_UNIQUEID" val="1862"/>
</p:tagLst>
</file>

<file path=ppt/tags/tag1092.xml><?xml version="1.0" encoding="utf-8"?>
<p:tagLst xmlns:a="http://schemas.openxmlformats.org/drawingml/2006/main" xmlns:r="http://schemas.openxmlformats.org/officeDocument/2006/relationships" xmlns:p="http://schemas.openxmlformats.org/presentationml/2006/main">
  <p:tag name="AS_UNIQUEID" val="1863"/>
</p:tagLst>
</file>

<file path=ppt/tags/tag1093.xml><?xml version="1.0" encoding="utf-8"?>
<p:tagLst xmlns:a="http://schemas.openxmlformats.org/drawingml/2006/main" xmlns:r="http://schemas.openxmlformats.org/officeDocument/2006/relationships" xmlns:p="http://schemas.openxmlformats.org/presentationml/2006/main">
  <p:tag name="AS_UNIQUEID" val="1864"/>
</p:tagLst>
</file>

<file path=ppt/tags/tag1094.xml><?xml version="1.0" encoding="utf-8"?>
<p:tagLst xmlns:a="http://schemas.openxmlformats.org/drawingml/2006/main" xmlns:r="http://schemas.openxmlformats.org/officeDocument/2006/relationships" xmlns:p="http://schemas.openxmlformats.org/presentationml/2006/main">
  <p:tag name="AS_UNIQUEID" val="1865"/>
</p:tagLst>
</file>

<file path=ppt/tags/tag1095.xml><?xml version="1.0" encoding="utf-8"?>
<p:tagLst xmlns:a="http://schemas.openxmlformats.org/drawingml/2006/main" xmlns:r="http://schemas.openxmlformats.org/officeDocument/2006/relationships" xmlns:p="http://schemas.openxmlformats.org/presentationml/2006/main">
  <p:tag name="AS_UNIQUEID" val="1866"/>
</p:tagLst>
</file>

<file path=ppt/tags/tag1096.xml><?xml version="1.0" encoding="utf-8"?>
<p:tagLst xmlns:a="http://schemas.openxmlformats.org/drawingml/2006/main" xmlns:r="http://schemas.openxmlformats.org/officeDocument/2006/relationships" xmlns:p="http://schemas.openxmlformats.org/presentationml/2006/main">
  <p:tag name="AS_UNIQUEID" val="1867"/>
</p:tagLst>
</file>

<file path=ppt/tags/tag1097.xml><?xml version="1.0" encoding="utf-8"?>
<p:tagLst xmlns:a="http://schemas.openxmlformats.org/drawingml/2006/main" xmlns:r="http://schemas.openxmlformats.org/officeDocument/2006/relationships" xmlns:p="http://schemas.openxmlformats.org/presentationml/2006/main">
  <p:tag name="AS_UNIQUEID" val="1806"/>
</p:tagLst>
</file>

<file path=ppt/tags/tag1098.xml><?xml version="1.0" encoding="utf-8"?>
<p:tagLst xmlns:a="http://schemas.openxmlformats.org/drawingml/2006/main" xmlns:r="http://schemas.openxmlformats.org/officeDocument/2006/relationships" xmlns:p="http://schemas.openxmlformats.org/presentationml/2006/main">
  <p:tag name="AS_UNIQUEID" val="1868"/>
</p:tagLst>
</file>

<file path=ppt/tags/tag1099.xml><?xml version="1.0" encoding="utf-8"?>
<p:tagLst xmlns:a="http://schemas.openxmlformats.org/drawingml/2006/main" xmlns:r="http://schemas.openxmlformats.org/officeDocument/2006/relationships" xmlns:p="http://schemas.openxmlformats.org/presentationml/2006/main">
  <p:tag name="AS_UNIQUEID" val="1873"/>
</p:tagLst>
</file>

<file path=ppt/tags/tag11.xml><?xml version="1.0" encoding="utf-8"?>
<p:tagLst xmlns:a="http://schemas.openxmlformats.org/drawingml/2006/main" xmlns:r="http://schemas.openxmlformats.org/officeDocument/2006/relationships" xmlns:p="http://schemas.openxmlformats.org/presentationml/2006/main">
  <p:tag name="AS_UNIQUEID" val="2180"/>
</p:tagLst>
</file>

<file path=ppt/tags/tag110.xml><?xml version="1.0" encoding="utf-8"?>
<p:tagLst xmlns:a="http://schemas.openxmlformats.org/drawingml/2006/main" xmlns:r="http://schemas.openxmlformats.org/officeDocument/2006/relationships" xmlns:p="http://schemas.openxmlformats.org/presentationml/2006/main">
  <p:tag name="AS_UNIQUEID" val="2285"/>
</p:tagLst>
</file>

<file path=ppt/tags/tag1100.xml><?xml version="1.0" encoding="utf-8"?>
<p:tagLst xmlns:a="http://schemas.openxmlformats.org/drawingml/2006/main" xmlns:r="http://schemas.openxmlformats.org/officeDocument/2006/relationships" xmlns:p="http://schemas.openxmlformats.org/presentationml/2006/main">
  <p:tag name="AS_UNIQUEID" val="1807"/>
</p:tagLst>
</file>

<file path=ppt/tags/tag1101.xml><?xml version="1.0" encoding="utf-8"?>
<p:tagLst xmlns:a="http://schemas.openxmlformats.org/drawingml/2006/main" xmlns:r="http://schemas.openxmlformats.org/officeDocument/2006/relationships" xmlns:p="http://schemas.openxmlformats.org/presentationml/2006/main">
  <p:tag name="AS_UNIQUEID" val="1808"/>
</p:tagLst>
</file>

<file path=ppt/tags/tag1102.xml><?xml version="1.0" encoding="utf-8"?>
<p:tagLst xmlns:a="http://schemas.openxmlformats.org/drawingml/2006/main" xmlns:r="http://schemas.openxmlformats.org/officeDocument/2006/relationships" xmlns:p="http://schemas.openxmlformats.org/presentationml/2006/main">
  <p:tag name="AS_UNIQUEID" val="1809"/>
</p:tagLst>
</file>

<file path=ppt/tags/tag1103.xml><?xml version="1.0" encoding="utf-8"?>
<p:tagLst xmlns:a="http://schemas.openxmlformats.org/drawingml/2006/main" xmlns:r="http://schemas.openxmlformats.org/officeDocument/2006/relationships" xmlns:p="http://schemas.openxmlformats.org/presentationml/2006/main">
  <p:tag name="AS_UNIQUEID" val="1810"/>
</p:tagLst>
</file>

<file path=ppt/tags/tag1104.xml><?xml version="1.0" encoding="utf-8"?>
<p:tagLst xmlns:a="http://schemas.openxmlformats.org/drawingml/2006/main" xmlns:r="http://schemas.openxmlformats.org/officeDocument/2006/relationships" xmlns:p="http://schemas.openxmlformats.org/presentationml/2006/main">
  <p:tag name="AS_UNIQUEID" val="1811"/>
</p:tagLst>
</file>

<file path=ppt/tags/tag1105.xml><?xml version="1.0" encoding="utf-8"?>
<p:tagLst xmlns:a="http://schemas.openxmlformats.org/drawingml/2006/main" xmlns:r="http://schemas.openxmlformats.org/officeDocument/2006/relationships" xmlns:p="http://schemas.openxmlformats.org/presentationml/2006/main">
  <p:tag name="AS_UNIQUEID" val="1812"/>
</p:tagLst>
</file>

<file path=ppt/tags/tag1106.xml><?xml version="1.0" encoding="utf-8"?>
<p:tagLst xmlns:a="http://schemas.openxmlformats.org/drawingml/2006/main" xmlns:r="http://schemas.openxmlformats.org/officeDocument/2006/relationships" xmlns:p="http://schemas.openxmlformats.org/presentationml/2006/main">
  <p:tag name="AS_UNIQUEID" val="1813"/>
</p:tagLst>
</file>

<file path=ppt/tags/tag1107.xml><?xml version="1.0" encoding="utf-8"?>
<p:tagLst xmlns:a="http://schemas.openxmlformats.org/drawingml/2006/main" xmlns:r="http://schemas.openxmlformats.org/officeDocument/2006/relationships" xmlns:p="http://schemas.openxmlformats.org/presentationml/2006/main">
  <p:tag name="AS_UNIQUEID" val="1814"/>
</p:tagLst>
</file>

<file path=ppt/tags/tag1108.xml><?xml version="1.0" encoding="utf-8"?>
<p:tagLst xmlns:a="http://schemas.openxmlformats.org/drawingml/2006/main" xmlns:r="http://schemas.openxmlformats.org/officeDocument/2006/relationships" xmlns:p="http://schemas.openxmlformats.org/presentationml/2006/main">
  <p:tag name="AS_UNIQUEID" val="1815"/>
</p:tagLst>
</file>

<file path=ppt/tags/tag1109.xml><?xml version="1.0" encoding="utf-8"?>
<p:tagLst xmlns:a="http://schemas.openxmlformats.org/drawingml/2006/main" xmlns:r="http://schemas.openxmlformats.org/officeDocument/2006/relationships" xmlns:p="http://schemas.openxmlformats.org/presentationml/2006/main">
  <p:tag name="AS_UNIQUEID" val="1816"/>
</p:tagLst>
</file>

<file path=ppt/tags/tag111.xml><?xml version="1.0" encoding="utf-8"?>
<p:tagLst xmlns:a="http://schemas.openxmlformats.org/drawingml/2006/main" xmlns:r="http://schemas.openxmlformats.org/officeDocument/2006/relationships" xmlns:p="http://schemas.openxmlformats.org/presentationml/2006/main">
  <p:tag name="AS_UNIQUEID" val="2286"/>
</p:tagLst>
</file>

<file path=ppt/tags/tag1110.xml><?xml version="1.0" encoding="utf-8"?>
<p:tagLst xmlns:a="http://schemas.openxmlformats.org/drawingml/2006/main" xmlns:r="http://schemas.openxmlformats.org/officeDocument/2006/relationships" xmlns:p="http://schemas.openxmlformats.org/presentationml/2006/main">
  <p:tag name="AS_UNIQUEID" val="1817"/>
</p:tagLst>
</file>

<file path=ppt/tags/tag1111.xml><?xml version="1.0" encoding="utf-8"?>
<p:tagLst xmlns:a="http://schemas.openxmlformats.org/drawingml/2006/main" xmlns:r="http://schemas.openxmlformats.org/officeDocument/2006/relationships" xmlns:p="http://schemas.openxmlformats.org/presentationml/2006/main">
  <p:tag name="AS_UNIQUEID" val="1818"/>
</p:tagLst>
</file>

<file path=ppt/tags/tag1112.xml><?xml version="1.0" encoding="utf-8"?>
<p:tagLst xmlns:a="http://schemas.openxmlformats.org/drawingml/2006/main" xmlns:r="http://schemas.openxmlformats.org/officeDocument/2006/relationships" xmlns:p="http://schemas.openxmlformats.org/presentationml/2006/main">
  <p:tag name="AS_UNIQUEID" val="1819"/>
</p:tagLst>
</file>

<file path=ppt/tags/tag1113.xml><?xml version="1.0" encoding="utf-8"?>
<p:tagLst xmlns:a="http://schemas.openxmlformats.org/drawingml/2006/main" xmlns:r="http://schemas.openxmlformats.org/officeDocument/2006/relationships" xmlns:p="http://schemas.openxmlformats.org/presentationml/2006/main">
  <p:tag name="AS_UNIQUEID" val="1820"/>
</p:tagLst>
</file>

<file path=ppt/tags/tag1114.xml><?xml version="1.0" encoding="utf-8"?>
<p:tagLst xmlns:a="http://schemas.openxmlformats.org/drawingml/2006/main" xmlns:r="http://schemas.openxmlformats.org/officeDocument/2006/relationships" xmlns:p="http://schemas.openxmlformats.org/presentationml/2006/main">
  <p:tag name="AS_UNIQUEID" val="1821"/>
</p:tagLst>
</file>

<file path=ppt/tags/tag1115.xml><?xml version="1.0" encoding="utf-8"?>
<p:tagLst xmlns:a="http://schemas.openxmlformats.org/drawingml/2006/main" xmlns:r="http://schemas.openxmlformats.org/officeDocument/2006/relationships" xmlns:p="http://schemas.openxmlformats.org/presentationml/2006/main">
  <p:tag name="AS_UNIQUEID" val="1822"/>
</p:tagLst>
</file>

<file path=ppt/tags/tag1116.xml><?xml version="1.0" encoding="utf-8"?>
<p:tagLst xmlns:a="http://schemas.openxmlformats.org/drawingml/2006/main" xmlns:r="http://schemas.openxmlformats.org/officeDocument/2006/relationships" xmlns:p="http://schemas.openxmlformats.org/presentationml/2006/main">
  <p:tag name="AS_UNIQUEID" val="1823"/>
</p:tagLst>
</file>

<file path=ppt/tags/tag1117.xml><?xml version="1.0" encoding="utf-8"?>
<p:tagLst xmlns:a="http://schemas.openxmlformats.org/drawingml/2006/main" xmlns:r="http://schemas.openxmlformats.org/officeDocument/2006/relationships" xmlns:p="http://schemas.openxmlformats.org/presentationml/2006/main">
  <p:tag name="AS_UNIQUEID" val="1824"/>
</p:tagLst>
</file>

<file path=ppt/tags/tag1118.xml><?xml version="1.0" encoding="utf-8"?>
<p:tagLst xmlns:a="http://schemas.openxmlformats.org/drawingml/2006/main" xmlns:r="http://schemas.openxmlformats.org/officeDocument/2006/relationships" xmlns:p="http://schemas.openxmlformats.org/presentationml/2006/main">
  <p:tag name="AS_UNIQUEID" val="1825"/>
</p:tagLst>
</file>

<file path=ppt/tags/tag1119.xml><?xml version="1.0" encoding="utf-8"?>
<p:tagLst xmlns:a="http://schemas.openxmlformats.org/drawingml/2006/main" xmlns:r="http://schemas.openxmlformats.org/officeDocument/2006/relationships" xmlns:p="http://schemas.openxmlformats.org/presentationml/2006/main">
  <p:tag name="AS_UNIQUEID" val="1826"/>
</p:tagLst>
</file>

<file path=ppt/tags/tag112.xml><?xml version="1.0" encoding="utf-8"?>
<p:tagLst xmlns:a="http://schemas.openxmlformats.org/drawingml/2006/main" xmlns:r="http://schemas.openxmlformats.org/officeDocument/2006/relationships" xmlns:p="http://schemas.openxmlformats.org/presentationml/2006/main">
  <p:tag name="AS_UNIQUEID" val="2287"/>
</p:tagLst>
</file>

<file path=ppt/tags/tag1120.xml><?xml version="1.0" encoding="utf-8"?>
<p:tagLst xmlns:a="http://schemas.openxmlformats.org/drawingml/2006/main" xmlns:r="http://schemas.openxmlformats.org/officeDocument/2006/relationships" xmlns:p="http://schemas.openxmlformats.org/presentationml/2006/main">
  <p:tag name="AS_UNIQUEID" val="1827"/>
</p:tagLst>
</file>

<file path=ppt/tags/tag1121.xml><?xml version="1.0" encoding="utf-8"?>
<p:tagLst xmlns:a="http://schemas.openxmlformats.org/drawingml/2006/main" xmlns:r="http://schemas.openxmlformats.org/officeDocument/2006/relationships" xmlns:p="http://schemas.openxmlformats.org/presentationml/2006/main">
  <p:tag name="AS_UNIQUEID" val="1828"/>
</p:tagLst>
</file>

<file path=ppt/tags/tag1122.xml><?xml version="1.0" encoding="utf-8"?>
<p:tagLst xmlns:a="http://schemas.openxmlformats.org/drawingml/2006/main" xmlns:r="http://schemas.openxmlformats.org/officeDocument/2006/relationships" xmlns:p="http://schemas.openxmlformats.org/presentationml/2006/main">
  <p:tag name="AS_UNIQUEID" val="1829"/>
</p:tagLst>
</file>

<file path=ppt/tags/tag1123.xml><?xml version="1.0" encoding="utf-8"?>
<p:tagLst xmlns:a="http://schemas.openxmlformats.org/drawingml/2006/main" xmlns:r="http://schemas.openxmlformats.org/officeDocument/2006/relationships" xmlns:p="http://schemas.openxmlformats.org/presentationml/2006/main">
  <p:tag name="AS_UNIQUEID" val="1830"/>
</p:tagLst>
</file>

<file path=ppt/tags/tag1124.xml><?xml version="1.0" encoding="utf-8"?>
<p:tagLst xmlns:a="http://schemas.openxmlformats.org/drawingml/2006/main" xmlns:r="http://schemas.openxmlformats.org/officeDocument/2006/relationships" xmlns:p="http://schemas.openxmlformats.org/presentationml/2006/main">
  <p:tag name="AS_UNIQUEID" val="1831"/>
</p:tagLst>
</file>

<file path=ppt/tags/tag1125.xml><?xml version="1.0" encoding="utf-8"?>
<p:tagLst xmlns:a="http://schemas.openxmlformats.org/drawingml/2006/main" xmlns:r="http://schemas.openxmlformats.org/officeDocument/2006/relationships" xmlns:p="http://schemas.openxmlformats.org/presentationml/2006/main">
  <p:tag name="AS_UNIQUEID" val="1832"/>
</p:tagLst>
</file>

<file path=ppt/tags/tag1126.xml><?xml version="1.0" encoding="utf-8"?>
<p:tagLst xmlns:a="http://schemas.openxmlformats.org/drawingml/2006/main" xmlns:r="http://schemas.openxmlformats.org/officeDocument/2006/relationships" xmlns:p="http://schemas.openxmlformats.org/presentationml/2006/main">
  <p:tag name="AS_UNIQUEID" val="1833"/>
</p:tagLst>
</file>

<file path=ppt/tags/tag1127.xml><?xml version="1.0" encoding="utf-8"?>
<p:tagLst xmlns:a="http://schemas.openxmlformats.org/drawingml/2006/main" xmlns:r="http://schemas.openxmlformats.org/officeDocument/2006/relationships" xmlns:p="http://schemas.openxmlformats.org/presentationml/2006/main">
  <p:tag name="AS_UNIQUEID" val="1834"/>
</p:tagLst>
</file>

<file path=ppt/tags/tag1128.xml><?xml version="1.0" encoding="utf-8"?>
<p:tagLst xmlns:a="http://schemas.openxmlformats.org/drawingml/2006/main" xmlns:r="http://schemas.openxmlformats.org/officeDocument/2006/relationships" xmlns:p="http://schemas.openxmlformats.org/presentationml/2006/main">
  <p:tag name="AS_UNIQUEID" val="1835"/>
</p:tagLst>
</file>

<file path=ppt/tags/tag1129.xml><?xml version="1.0" encoding="utf-8"?>
<p:tagLst xmlns:a="http://schemas.openxmlformats.org/drawingml/2006/main" xmlns:r="http://schemas.openxmlformats.org/officeDocument/2006/relationships" xmlns:p="http://schemas.openxmlformats.org/presentationml/2006/main">
  <p:tag name="AS_UNIQUEID" val="1836"/>
</p:tagLst>
</file>

<file path=ppt/tags/tag113.xml><?xml version="1.0" encoding="utf-8"?>
<p:tagLst xmlns:a="http://schemas.openxmlformats.org/drawingml/2006/main" xmlns:r="http://schemas.openxmlformats.org/officeDocument/2006/relationships" xmlns:p="http://schemas.openxmlformats.org/presentationml/2006/main">
  <p:tag name="AS_UNIQUEID" val="2288"/>
</p:tagLst>
</file>

<file path=ppt/tags/tag1130.xml><?xml version="1.0" encoding="utf-8"?>
<p:tagLst xmlns:a="http://schemas.openxmlformats.org/drawingml/2006/main" xmlns:r="http://schemas.openxmlformats.org/officeDocument/2006/relationships" xmlns:p="http://schemas.openxmlformats.org/presentationml/2006/main">
  <p:tag name="AS_UNIQUEID" val="1837"/>
</p:tagLst>
</file>

<file path=ppt/tags/tag1131.xml><?xml version="1.0" encoding="utf-8"?>
<p:tagLst xmlns:a="http://schemas.openxmlformats.org/drawingml/2006/main" xmlns:r="http://schemas.openxmlformats.org/officeDocument/2006/relationships" xmlns:p="http://schemas.openxmlformats.org/presentationml/2006/main">
  <p:tag name="AS_UNIQUEID" val="1838"/>
</p:tagLst>
</file>

<file path=ppt/tags/tag1132.xml><?xml version="1.0" encoding="utf-8"?>
<p:tagLst xmlns:a="http://schemas.openxmlformats.org/drawingml/2006/main" xmlns:r="http://schemas.openxmlformats.org/officeDocument/2006/relationships" xmlns:p="http://schemas.openxmlformats.org/presentationml/2006/main">
  <p:tag name="AS_UNIQUEID" val="1839"/>
</p:tagLst>
</file>

<file path=ppt/tags/tag1133.xml><?xml version="1.0" encoding="utf-8"?>
<p:tagLst xmlns:a="http://schemas.openxmlformats.org/drawingml/2006/main" xmlns:r="http://schemas.openxmlformats.org/officeDocument/2006/relationships" xmlns:p="http://schemas.openxmlformats.org/presentationml/2006/main">
  <p:tag name="AS_UNIQUEID" val="1840"/>
</p:tagLst>
</file>

<file path=ppt/tags/tag1134.xml><?xml version="1.0" encoding="utf-8"?>
<p:tagLst xmlns:a="http://schemas.openxmlformats.org/drawingml/2006/main" xmlns:r="http://schemas.openxmlformats.org/officeDocument/2006/relationships" xmlns:p="http://schemas.openxmlformats.org/presentationml/2006/main">
  <p:tag name="AS_UNIQUEID" val="1841"/>
</p:tagLst>
</file>

<file path=ppt/tags/tag1135.xml><?xml version="1.0" encoding="utf-8"?>
<p:tagLst xmlns:a="http://schemas.openxmlformats.org/drawingml/2006/main" xmlns:r="http://schemas.openxmlformats.org/officeDocument/2006/relationships" xmlns:p="http://schemas.openxmlformats.org/presentationml/2006/main">
  <p:tag name="AS_UNIQUEID" val="1842"/>
</p:tagLst>
</file>

<file path=ppt/tags/tag1136.xml><?xml version="1.0" encoding="utf-8"?>
<p:tagLst xmlns:a="http://schemas.openxmlformats.org/drawingml/2006/main" xmlns:r="http://schemas.openxmlformats.org/officeDocument/2006/relationships" xmlns:p="http://schemas.openxmlformats.org/presentationml/2006/main">
  <p:tag name="AS_UNIQUEID" val="1843"/>
</p:tagLst>
</file>

<file path=ppt/tags/tag1137.xml><?xml version="1.0" encoding="utf-8"?>
<p:tagLst xmlns:a="http://schemas.openxmlformats.org/drawingml/2006/main" xmlns:r="http://schemas.openxmlformats.org/officeDocument/2006/relationships" xmlns:p="http://schemas.openxmlformats.org/presentationml/2006/main">
  <p:tag name="AS_UNIQUEID" val="1844"/>
</p:tagLst>
</file>

<file path=ppt/tags/tag1138.xml><?xml version="1.0" encoding="utf-8"?>
<p:tagLst xmlns:a="http://schemas.openxmlformats.org/drawingml/2006/main" xmlns:r="http://schemas.openxmlformats.org/officeDocument/2006/relationships" xmlns:p="http://schemas.openxmlformats.org/presentationml/2006/main">
  <p:tag name="AS_UNIQUEID" val="1845"/>
</p:tagLst>
</file>

<file path=ppt/tags/tag1139.xml><?xml version="1.0" encoding="utf-8"?>
<p:tagLst xmlns:a="http://schemas.openxmlformats.org/drawingml/2006/main" xmlns:r="http://schemas.openxmlformats.org/officeDocument/2006/relationships" xmlns:p="http://schemas.openxmlformats.org/presentationml/2006/main">
  <p:tag name="AS_UNIQUEID" val="1846"/>
</p:tagLst>
</file>

<file path=ppt/tags/tag114.xml><?xml version="1.0" encoding="utf-8"?>
<p:tagLst xmlns:a="http://schemas.openxmlformats.org/drawingml/2006/main" xmlns:r="http://schemas.openxmlformats.org/officeDocument/2006/relationships" xmlns:p="http://schemas.openxmlformats.org/presentationml/2006/main">
  <p:tag name="AS_UNIQUEID" val="2289"/>
</p:tagLst>
</file>

<file path=ppt/tags/tag1140.xml><?xml version="1.0" encoding="utf-8"?>
<p:tagLst xmlns:a="http://schemas.openxmlformats.org/drawingml/2006/main" xmlns:r="http://schemas.openxmlformats.org/officeDocument/2006/relationships" xmlns:p="http://schemas.openxmlformats.org/presentationml/2006/main">
  <p:tag name="AS_UNIQUEID" val="1847"/>
</p:tagLst>
</file>

<file path=ppt/tags/tag1141.xml><?xml version="1.0" encoding="utf-8"?>
<p:tagLst xmlns:a="http://schemas.openxmlformats.org/drawingml/2006/main" xmlns:r="http://schemas.openxmlformats.org/officeDocument/2006/relationships" xmlns:p="http://schemas.openxmlformats.org/presentationml/2006/main">
  <p:tag name="AS_UNIQUEID" val="1848"/>
</p:tagLst>
</file>

<file path=ppt/tags/tag1142.xml><?xml version="1.0" encoding="utf-8"?>
<p:tagLst xmlns:a="http://schemas.openxmlformats.org/drawingml/2006/main" xmlns:r="http://schemas.openxmlformats.org/officeDocument/2006/relationships" xmlns:p="http://schemas.openxmlformats.org/presentationml/2006/main">
  <p:tag name="AS_UNIQUEID" val="1849"/>
</p:tagLst>
</file>

<file path=ppt/tags/tag1143.xml><?xml version="1.0" encoding="utf-8"?>
<p:tagLst xmlns:a="http://schemas.openxmlformats.org/drawingml/2006/main" xmlns:r="http://schemas.openxmlformats.org/officeDocument/2006/relationships" xmlns:p="http://schemas.openxmlformats.org/presentationml/2006/main">
  <p:tag name="AS_UNIQUEID" val="1850"/>
</p:tagLst>
</file>

<file path=ppt/tags/tag1144.xml><?xml version="1.0" encoding="utf-8"?>
<p:tagLst xmlns:a="http://schemas.openxmlformats.org/drawingml/2006/main" xmlns:r="http://schemas.openxmlformats.org/officeDocument/2006/relationships" xmlns:p="http://schemas.openxmlformats.org/presentationml/2006/main">
  <p:tag name="AS_UNIQUEID" val="1851"/>
</p:tagLst>
</file>

<file path=ppt/tags/tag1145.xml><?xml version="1.0" encoding="utf-8"?>
<p:tagLst xmlns:a="http://schemas.openxmlformats.org/drawingml/2006/main" xmlns:r="http://schemas.openxmlformats.org/officeDocument/2006/relationships" xmlns:p="http://schemas.openxmlformats.org/presentationml/2006/main">
  <p:tag name="AS_UNIQUEID" val="1852"/>
</p:tagLst>
</file>

<file path=ppt/tags/tag1146.xml><?xml version="1.0" encoding="utf-8"?>
<p:tagLst xmlns:a="http://schemas.openxmlformats.org/drawingml/2006/main" xmlns:r="http://schemas.openxmlformats.org/officeDocument/2006/relationships" xmlns:p="http://schemas.openxmlformats.org/presentationml/2006/main">
  <p:tag name="AS_UNIQUEID" val="1853"/>
</p:tagLst>
</file>

<file path=ppt/tags/tag1147.xml><?xml version="1.0" encoding="utf-8"?>
<p:tagLst xmlns:a="http://schemas.openxmlformats.org/drawingml/2006/main" xmlns:r="http://schemas.openxmlformats.org/officeDocument/2006/relationships" xmlns:p="http://schemas.openxmlformats.org/presentationml/2006/main">
  <p:tag name="AS_UNIQUEID" val="1854"/>
</p:tagLst>
</file>

<file path=ppt/tags/tag1148.xml><?xml version="1.0" encoding="utf-8"?>
<p:tagLst xmlns:a="http://schemas.openxmlformats.org/drawingml/2006/main" xmlns:r="http://schemas.openxmlformats.org/officeDocument/2006/relationships" xmlns:p="http://schemas.openxmlformats.org/presentationml/2006/main">
  <p:tag name="AS_UNIQUEID" val="1855"/>
</p:tagLst>
</file>

<file path=ppt/tags/tag1149.xml><?xml version="1.0" encoding="utf-8"?>
<p:tagLst xmlns:a="http://schemas.openxmlformats.org/drawingml/2006/main" xmlns:r="http://schemas.openxmlformats.org/officeDocument/2006/relationships" xmlns:p="http://schemas.openxmlformats.org/presentationml/2006/main">
  <p:tag name="AS_UNIQUEID" val="1856"/>
</p:tagLst>
</file>

<file path=ppt/tags/tag115.xml><?xml version="1.0" encoding="utf-8"?>
<p:tagLst xmlns:a="http://schemas.openxmlformats.org/drawingml/2006/main" xmlns:r="http://schemas.openxmlformats.org/officeDocument/2006/relationships" xmlns:p="http://schemas.openxmlformats.org/presentationml/2006/main">
  <p:tag name="AS_UNIQUEID" val="2290"/>
</p:tagLst>
</file>

<file path=ppt/tags/tag1150.xml><?xml version="1.0" encoding="utf-8"?>
<p:tagLst xmlns:a="http://schemas.openxmlformats.org/drawingml/2006/main" xmlns:r="http://schemas.openxmlformats.org/officeDocument/2006/relationships" xmlns:p="http://schemas.openxmlformats.org/presentationml/2006/main">
  <p:tag name="AS_UNIQUEID" val="1857"/>
</p:tagLst>
</file>

<file path=ppt/tags/tag1151.xml><?xml version="1.0" encoding="utf-8"?>
<p:tagLst xmlns:a="http://schemas.openxmlformats.org/drawingml/2006/main" xmlns:r="http://schemas.openxmlformats.org/officeDocument/2006/relationships" xmlns:p="http://schemas.openxmlformats.org/presentationml/2006/main">
  <p:tag name="AS_UNIQUEID" val="1858"/>
</p:tagLst>
</file>

<file path=ppt/tags/tag1152.xml><?xml version="1.0" encoding="utf-8"?>
<p:tagLst xmlns:a="http://schemas.openxmlformats.org/drawingml/2006/main" xmlns:r="http://schemas.openxmlformats.org/officeDocument/2006/relationships" xmlns:p="http://schemas.openxmlformats.org/presentationml/2006/main">
  <p:tag name="AS_UNIQUEID" val="1859"/>
</p:tagLst>
</file>

<file path=ppt/tags/tag1153.xml><?xml version="1.0" encoding="utf-8"?>
<p:tagLst xmlns:a="http://schemas.openxmlformats.org/drawingml/2006/main" xmlns:r="http://schemas.openxmlformats.org/officeDocument/2006/relationships" xmlns:p="http://schemas.openxmlformats.org/presentationml/2006/main">
  <p:tag name="AS_UNIQUEID" val="1860"/>
</p:tagLst>
</file>

<file path=ppt/tags/tag1154.xml><?xml version="1.0" encoding="utf-8"?>
<p:tagLst xmlns:a="http://schemas.openxmlformats.org/drawingml/2006/main" xmlns:r="http://schemas.openxmlformats.org/officeDocument/2006/relationships" xmlns:p="http://schemas.openxmlformats.org/presentationml/2006/main">
  <p:tag name="AS_UNIQUEID" val="1861"/>
</p:tagLst>
</file>

<file path=ppt/tags/tag1155.xml><?xml version="1.0" encoding="utf-8"?>
<p:tagLst xmlns:a="http://schemas.openxmlformats.org/drawingml/2006/main" xmlns:r="http://schemas.openxmlformats.org/officeDocument/2006/relationships" xmlns:p="http://schemas.openxmlformats.org/presentationml/2006/main">
  <p:tag name="AS_UNIQUEID" val="1862"/>
</p:tagLst>
</file>

<file path=ppt/tags/tag1156.xml><?xml version="1.0" encoding="utf-8"?>
<p:tagLst xmlns:a="http://schemas.openxmlformats.org/drawingml/2006/main" xmlns:r="http://schemas.openxmlformats.org/officeDocument/2006/relationships" xmlns:p="http://schemas.openxmlformats.org/presentationml/2006/main">
  <p:tag name="AS_UNIQUEID" val="1863"/>
</p:tagLst>
</file>

<file path=ppt/tags/tag1157.xml><?xml version="1.0" encoding="utf-8"?>
<p:tagLst xmlns:a="http://schemas.openxmlformats.org/drawingml/2006/main" xmlns:r="http://schemas.openxmlformats.org/officeDocument/2006/relationships" xmlns:p="http://schemas.openxmlformats.org/presentationml/2006/main">
  <p:tag name="AS_UNIQUEID" val="1864"/>
</p:tagLst>
</file>

<file path=ppt/tags/tag1158.xml><?xml version="1.0" encoding="utf-8"?>
<p:tagLst xmlns:a="http://schemas.openxmlformats.org/drawingml/2006/main" xmlns:r="http://schemas.openxmlformats.org/officeDocument/2006/relationships" xmlns:p="http://schemas.openxmlformats.org/presentationml/2006/main">
  <p:tag name="AS_UNIQUEID" val="1865"/>
</p:tagLst>
</file>

<file path=ppt/tags/tag1159.xml><?xml version="1.0" encoding="utf-8"?>
<p:tagLst xmlns:a="http://schemas.openxmlformats.org/drawingml/2006/main" xmlns:r="http://schemas.openxmlformats.org/officeDocument/2006/relationships" xmlns:p="http://schemas.openxmlformats.org/presentationml/2006/main">
  <p:tag name="AS_UNIQUEID" val="1866"/>
</p:tagLst>
</file>

<file path=ppt/tags/tag116.xml><?xml version="1.0" encoding="utf-8"?>
<p:tagLst xmlns:a="http://schemas.openxmlformats.org/drawingml/2006/main" xmlns:r="http://schemas.openxmlformats.org/officeDocument/2006/relationships" xmlns:p="http://schemas.openxmlformats.org/presentationml/2006/main">
  <p:tag name="AS_UNIQUEID" val="2291"/>
</p:tagLst>
</file>

<file path=ppt/tags/tag1160.xml><?xml version="1.0" encoding="utf-8"?>
<p:tagLst xmlns:a="http://schemas.openxmlformats.org/drawingml/2006/main" xmlns:r="http://schemas.openxmlformats.org/officeDocument/2006/relationships" xmlns:p="http://schemas.openxmlformats.org/presentationml/2006/main">
  <p:tag name="AS_UNIQUEID" val="1867"/>
</p:tagLst>
</file>

<file path=ppt/tags/tag1161.xml><?xml version="1.0" encoding="utf-8"?>
<p:tagLst xmlns:a="http://schemas.openxmlformats.org/drawingml/2006/main" xmlns:r="http://schemas.openxmlformats.org/officeDocument/2006/relationships" xmlns:p="http://schemas.openxmlformats.org/presentationml/2006/main">
  <p:tag name="AS_UNIQUEID" val="3855"/>
</p:tagLst>
</file>

<file path=ppt/tags/tag1162.xml><?xml version="1.0" encoding="utf-8"?>
<p:tagLst xmlns:a="http://schemas.openxmlformats.org/drawingml/2006/main" xmlns:r="http://schemas.openxmlformats.org/officeDocument/2006/relationships" xmlns:p="http://schemas.openxmlformats.org/presentationml/2006/main">
  <p:tag name="AS_UNIQUEID" val="3856"/>
</p:tagLst>
</file>

<file path=ppt/tags/tag1163.xml><?xml version="1.0" encoding="utf-8"?>
<p:tagLst xmlns:a="http://schemas.openxmlformats.org/drawingml/2006/main" xmlns:r="http://schemas.openxmlformats.org/officeDocument/2006/relationships" xmlns:p="http://schemas.openxmlformats.org/presentationml/2006/main">
  <p:tag name="AS_UNIQUEID" val="3852"/>
</p:tagLst>
</file>

<file path=ppt/tags/tag1164.xml><?xml version="1.0" encoding="utf-8"?>
<p:tagLst xmlns:a="http://schemas.openxmlformats.org/drawingml/2006/main" xmlns:r="http://schemas.openxmlformats.org/officeDocument/2006/relationships" xmlns:p="http://schemas.openxmlformats.org/presentationml/2006/main">
  <p:tag name="AS_UNIQUEID" val="3853"/>
</p:tagLst>
</file>

<file path=ppt/tags/tag1165.xml><?xml version="1.0" encoding="utf-8"?>
<p:tagLst xmlns:a="http://schemas.openxmlformats.org/drawingml/2006/main" xmlns:r="http://schemas.openxmlformats.org/officeDocument/2006/relationships" xmlns:p="http://schemas.openxmlformats.org/presentationml/2006/main">
  <p:tag name="AS_UNIQUEID" val="3816"/>
</p:tagLst>
</file>

<file path=ppt/tags/tag1166.xml><?xml version="1.0" encoding="utf-8"?>
<p:tagLst xmlns:a="http://schemas.openxmlformats.org/drawingml/2006/main" xmlns:r="http://schemas.openxmlformats.org/officeDocument/2006/relationships" xmlns:p="http://schemas.openxmlformats.org/presentationml/2006/main">
  <p:tag name="AS_UNIQUEID" val="3817"/>
</p:tagLst>
</file>

<file path=ppt/tags/tag1167.xml><?xml version="1.0" encoding="utf-8"?>
<p:tagLst xmlns:a="http://schemas.openxmlformats.org/drawingml/2006/main" xmlns:r="http://schemas.openxmlformats.org/officeDocument/2006/relationships" xmlns:p="http://schemas.openxmlformats.org/presentationml/2006/main">
  <p:tag name="AS_UNIQUEID" val="3818"/>
</p:tagLst>
</file>

<file path=ppt/tags/tag1168.xml><?xml version="1.0" encoding="utf-8"?>
<p:tagLst xmlns:a="http://schemas.openxmlformats.org/drawingml/2006/main" xmlns:r="http://schemas.openxmlformats.org/officeDocument/2006/relationships" xmlns:p="http://schemas.openxmlformats.org/presentationml/2006/main">
  <p:tag name="AS_UNIQUEID" val="3819"/>
</p:tagLst>
</file>

<file path=ppt/tags/tag1169.xml><?xml version="1.0" encoding="utf-8"?>
<p:tagLst xmlns:a="http://schemas.openxmlformats.org/drawingml/2006/main" xmlns:r="http://schemas.openxmlformats.org/officeDocument/2006/relationships" xmlns:p="http://schemas.openxmlformats.org/presentationml/2006/main">
  <p:tag name="AS_UNIQUEID" val="3824"/>
</p:tagLst>
</file>

<file path=ppt/tags/tag117.xml><?xml version="1.0" encoding="utf-8"?>
<p:tagLst xmlns:a="http://schemas.openxmlformats.org/drawingml/2006/main" xmlns:r="http://schemas.openxmlformats.org/officeDocument/2006/relationships" xmlns:p="http://schemas.openxmlformats.org/presentationml/2006/main">
  <p:tag name="AS_UNIQUEID" val="2292"/>
</p:tagLst>
</file>

<file path=ppt/tags/tag1170.xml><?xml version="1.0" encoding="utf-8"?>
<p:tagLst xmlns:a="http://schemas.openxmlformats.org/drawingml/2006/main" xmlns:r="http://schemas.openxmlformats.org/officeDocument/2006/relationships" xmlns:p="http://schemas.openxmlformats.org/presentationml/2006/main">
  <p:tag name="AS_UNIQUEID" val="3825"/>
</p:tagLst>
</file>

<file path=ppt/tags/tag1171.xml><?xml version="1.0" encoding="utf-8"?>
<p:tagLst xmlns:a="http://schemas.openxmlformats.org/drawingml/2006/main" xmlns:r="http://schemas.openxmlformats.org/officeDocument/2006/relationships" xmlns:p="http://schemas.openxmlformats.org/presentationml/2006/main">
  <p:tag name="AS_UNIQUEID" val="3826"/>
</p:tagLst>
</file>

<file path=ppt/tags/tag1172.xml><?xml version="1.0" encoding="utf-8"?>
<p:tagLst xmlns:a="http://schemas.openxmlformats.org/drawingml/2006/main" xmlns:r="http://schemas.openxmlformats.org/officeDocument/2006/relationships" xmlns:p="http://schemas.openxmlformats.org/presentationml/2006/main">
  <p:tag name="AS_UNIQUEID" val="3827"/>
</p:tagLst>
</file>

<file path=ppt/tags/tag1173.xml><?xml version="1.0" encoding="utf-8"?>
<p:tagLst xmlns:a="http://schemas.openxmlformats.org/drawingml/2006/main" xmlns:r="http://schemas.openxmlformats.org/officeDocument/2006/relationships" xmlns:p="http://schemas.openxmlformats.org/presentationml/2006/main">
  <p:tag name="AS_UNIQUEID" val="3828"/>
</p:tagLst>
</file>

<file path=ppt/tags/tag1174.xml><?xml version="1.0" encoding="utf-8"?>
<p:tagLst xmlns:a="http://schemas.openxmlformats.org/drawingml/2006/main" xmlns:r="http://schemas.openxmlformats.org/officeDocument/2006/relationships" xmlns:p="http://schemas.openxmlformats.org/presentationml/2006/main">
  <p:tag name="AS_UNIQUEID" val="3820"/>
</p:tagLst>
</file>

<file path=ppt/tags/tag1175.xml><?xml version="1.0" encoding="utf-8"?>
<p:tagLst xmlns:a="http://schemas.openxmlformats.org/drawingml/2006/main" xmlns:r="http://schemas.openxmlformats.org/officeDocument/2006/relationships" xmlns:p="http://schemas.openxmlformats.org/presentationml/2006/main">
  <p:tag name="AS_UNIQUEID" val="3821"/>
</p:tagLst>
</file>

<file path=ppt/tags/tag1176.xml><?xml version="1.0" encoding="utf-8"?>
<p:tagLst xmlns:a="http://schemas.openxmlformats.org/drawingml/2006/main" xmlns:r="http://schemas.openxmlformats.org/officeDocument/2006/relationships" xmlns:p="http://schemas.openxmlformats.org/presentationml/2006/main">
  <p:tag name="AS_UNIQUEID" val="3822"/>
</p:tagLst>
</file>

<file path=ppt/tags/tag1177.xml><?xml version="1.0" encoding="utf-8"?>
<p:tagLst xmlns:a="http://schemas.openxmlformats.org/drawingml/2006/main" xmlns:r="http://schemas.openxmlformats.org/officeDocument/2006/relationships" xmlns:p="http://schemas.openxmlformats.org/presentationml/2006/main">
  <p:tag name="AS_UNIQUEID" val="3823"/>
</p:tagLst>
</file>

<file path=ppt/tags/tag1178.xml><?xml version="1.0" encoding="utf-8"?>
<p:tagLst xmlns:a="http://schemas.openxmlformats.org/drawingml/2006/main" xmlns:r="http://schemas.openxmlformats.org/officeDocument/2006/relationships" xmlns:p="http://schemas.openxmlformats.org/presentationml/2006/main">
  <p:tag name="AS_UNIQUEID" val="3813"/>
</p:tagLst>
</file>

<file path=ppt/tags/tag1179.xml><?xml version="1.0" encoding="utf-8"?>
<p:tagLst xmlns:a="http://schemas.openxmlformats.org/drawingml/2006/main" xmlns:r="http://schemas.openxmlformats.org/officeDocument/2006/relationships" xmlns:p="http://schemas.openxmlformats.org/presentationml/2006/main">
  <p:tag name="AS_UNIQUEID" val="3814"/>
</p:tagLst>
</file>

<file path=ppt/tags/tag118.xml><?xml version="1.0" encoding="utf-8"?>
<p:tagLst xmlns:a="http://schemas.openxmlformats.org/drawingml/2006/main" xmlns:r="http://schemas.openxmlformats.org/officeDocument/2006/relationships" xmlns:p="http://schemas.openxmlformats.org/presentationml/2006/main">
  <p:tag name="AS_UNIQUEID" val="2293"/>
</p:tagLst>
</file>

<file path=ppt/tags/tag1180.xml><?xml version="1.0" encoding="utf-8"?>
<p:tagLst xmlns:a="http://schemas.openxmlformats.org/drawingml/2006/main" xmlns:r="http://schemas.openxmlformats.org/officeDocument/2006/relationships" xmlns:p="http://schemas.openxmlformats.org/presentationml/2006/main">
  <p:tag name="AS_UNIQUEID" val="3528"/>
</p:tagLst>
</file>

<file path=ppt/tags/tag1181.xml><?xml version="1.0" encoding="utf-8"?>
<p:tagLst xmlns:a="http://schemas.openxmlformats.org/drawingml/2006/main" xmlns:r="http://schemas.openxmlformats.org/officeDocument/2006/relationships" xmlns:p="http://schemas.openxmlformats.org/presentationml/2006/main">
  <p:tag name="AS_UNIQUEID" val="3529"/>
</p:tagLst>
</file>

<file path=ppt/tags/tag1182.xml><?xml version="1.0" encoding="utf-8"?>
<p:tagLst xmlns:a="http://schemas.openxmlformats.org/drawingml/2006/main" xmlns:r="http://schemas.openxmlformats.org/officeDocument/2006/relationships" xmlns:p="http://schemas.openxmlformats.org/presentationml/2006/main">
  <p:tag name="AS_UNIQUEID" val="3530"/>
</p:tagLst>
</file>

<file path=ppt/tags/tag1183.xml><?xml version="1.0" encoding="utf-8"?>
<p:tagLst xmlns:a="http://schemas.openxmlformats.org/drawingml/2006/main" xmlns:r="http://schemas.openxmlformats.org/officeDocument/2006/relationships" xmlns:p="http://schemas.openxmlformats.org/presentationml/2006/main">
  <p:tag name="AS_UNIQUEID" val="3531"/>
</p:tagLst>
</file>

<file path=ppt/tags/tag1184.xml><?xml version="1.0" encoding="utf-8"?>
<p:tagLst xmlns:a="http://schemas.openxmlformats.org/drawingml/2006/main" xmlns:r="http://schemas.openxmlformats.org/officeDocument/2006/relationships" xmlns:p="http://schemas.openxmlformats.org/presentationml/2006/main">
  <p:tag name="AS_UNIQUEID" val="3532"/>
</p:tagLst>
</file>

<file path=ppt/tags/tag1185.xml><?xml version="1.0" encoding="utf-8"?>
<p:tagLst xmlns:a="http://schemas.openxmlformats.org/drawingml/2006/main" xmlns:r="http://schemas.openxmlformats.org/officeDocument/2006/relationships" xmlns:p="http://schemas.openxmlformats.org/presentationml/2006/main">
  <p:tag name="AS_UNIQUEID" val="3533"/>
</p:tagLst>
</file>

<file path=ppt/tags/tag1186.xml><?xml version="1.0" encoding="utf-8"?>
<p:tagLst xmlns:a="http://schemas.openxmlformats.org/drawingml/2006/main" xmlns:r="http://schemas.openxmlformats.org/officeDocument/2006/relationships" xmlns:p="http://schemas.openxmlformats.org/presentationml/2006/main">
  <p:tag name="AS_UNIQUEID" val="3534"/>
</p:tagLst>
</file>

<file path=ppt/tags/tag1187.xml><?xml version="1.0" encoding="utf-8"?>
<p:tagLst xmlns:a="http://schemas.openxmlformats.org/drawingml/2006/main" xmlns:r="http://schemas.openxmlformats.org/officeDocument/2006/relationships" xmlns:p="http://schemas.openxmlformats.org/presentationml/2006/main">
  <p:tag name="AS_UNIQUEID" val="3535"/>
</p:tagLst>
</file>

<file path=ppt/tags/tag1188.xml><?xml version="1.0" encoding="utf-8"?>
<p:tagLst xmlns:a="http://schemas.openxmlformats.org/drawingml/2006/main" xmlns:r="http://schemas.openxmlformats.org/officeDocument/2006/relationships" xmlns:p="http://schemas.openxmlformats.org/presentationml/2006/main">
  <p:tag name="AS_UNIQUEID" val="3525"/>
</p:tagLst>
</file>

<file path=ppt/tags/tag1189.xml><?xml version="1.0" encoding="utf-8"?>
<p:tagLst xmlns:a="http://schemas.openxmlformats.org/drawingml/2006/main" xmlns:r="http://schemas.openxmlformats.org/officeDocument/2006/relationships" xmlns:p="http://schemas.openxmlformats.org/presentationml/2006/main">
  <p:tag name="AS_UNIQUEID" val="3526"/>
</p:tagLst>
</file>

<file path=ppt/tags/tag119.xml><?xml version="1.0" encoding="utf-8"?>
<p:tagLst xmlns:a="http://schemas.openxmlformats.org/drawingml/2006/main" xmlns:r="http://schemas.openxmlformats.org/officeDocument/2006/relationships" xmlns:p="http://schemas.openxmlformats.org/presentationml/2006/main">
  <p:tag name="AS_UNIQUEID" val="2294"/>
</p:tagLst>
</file>

<file path=ppt/tags/tag1190.xml><?xml version="1.0" encoding="utf-8"?>
<p:tagLst xmlns:a="http://schemas.openxmlformats.org/drawingml/2006/main" xmlns:r="http://schemas.openxmlformats.org/officeDocument/2006/relationships" xmlns:p="http://schemas.openxmlformats.org/presentationml/2006/main">
  <p:tag name="AS_UNIQUEID" val="3706"/>
</p:tagLst>
</file>

<file path=ppt/tags/tag1191.xml><?xml version="1.0" encoding="utf-8"?>
<p:tagLst xmlns:a="http://schemas.openxmlformats.org/drawingml/2006/main" xmlns:r="http://schemas.openxmlformats.org/officeDocument/2006/relationships" xmlns:p="http://schemas.openxmlformats.org/presentationml/2006/main">
  <p:tag name="AS_UNIQUEID" val="3707"/>
</p:tagLst>
</file>

<file path=ppt/tags/tag1192.xml><?xml version="1.0" encoding="utf-8"?>
<p:tagLst xmlns:a="http://schemas.openxmlformats.org/drawingml/2006/main" xmlns:r="http://schemas.openxmlformats.org/officeDocument/2006/relationships" xmlns:p="http://schemas.openxmlformats.org/presentationml/2006/main">
  <p:tag name="AS_UNIQUEID" val="3715"/>
</p:tagLst>
</file>

<file path=ppt/tags/tag1193.xml><?xml version="1.0" encoding="utf-8"?>
<p:tagLst xmlns:a="http://schemas.openxmlformats.org/drawingml/2006/main" xmlns:r="http://schemas.openxmlformats.org/officeDocument/2006/relationships" xmlns:p="http://schemas.openxmlformats.org/presentationml/2006/main">
  <p:tag name="AS_UNIQUEID" val="3718"/>
</p:tagLst>
</file>

<file path=ppt/tags/tag1194.xml><?xml version="1.0" encoding="utf-8"?>
<p:tagLst xmlns:a="http://schemas.openxmlformats.org/drawingml/2006/main" xmlns:r="http://schemas.openxmlformats.org/officeDocument/2006/relationships" xmlns:p="http://schemas.openxmlformats.org/presentationml/2006/main">
  <p:tag name="AS_UNIQUEID" val="3716"/>
</p:tagLst>
</file>

<file path=ppt/tags/tag1195.xml><?xml version="1.0" encoding="utf-8"?>
<p:tagLst xmlns:a="http://schemas.openxmlformats.org/drawingml/2006/main" xmlns:r="http://schemas.openxmlformats.org/officeDocument/2006/relationships" xmlns:p="http://schemas.openxmlformats.org/presentationml/2006/main">
  <p:tag name="AS_UNIQUEID" val="3717"/>
</p:tagLst>
</file>

<file path=ppt/tags/tag1196.xml><?xml version="1.0" encoding="utf-8"?>
<p:tagLst xmlns:a="http://schemas.openxmlformats.org/drawingml/2006/main" xmlns:r="http://schemas.openxmlformats.org/officeDocument/2006/relationships" xmlns:p="http://schemas.openxmlformats.org/presentationml/2006/main">
  <p:tag name="AS_UNIQUEID" val="3708"/>
</p:tagLst>
</file>

<file path=ppt/tags/tag1197.xml><?xml version="1.0" encoding="utf-8"?>
<p:tagLst xmlns:a="http://schemas.openxmlformats.org/drawingml/2006/main" xmlns:r="http://schemas.openxmlformats.org/officeDocument/2006/relationships" xmlns:p="http://schemas.openxmlformats.org/presentationml/2006/main">
  <p:tag name="AS_UNIQUEID" val="3709"/>
</p:tagLst>
</file>

<file path=ppt/tags/tag1198.xml><?xml version="1.0" encoding="utf-8"?>
<p:tagLst xmlns:a="http://schemas.openxmlformats.org/drawingml/2006/main" xmlns:r="http://schemas.openxmlformats.org/officeDocument/2006/relationships" xmlns:p="http://schemas.openxmlformats.org/presentationml/2006/main">
  <p:tag name="AS_UNIQUEID" val="3710"/>
</p:tagLst>
</file>

<file path=ppt/tags/tag1199.xml><?xml version="1.0" encoding="utf-8"?>
<p:tagLst xmlns:a="http://schemas.openxmlformats.org/drawingml/2006/main" xmlns:r="http://schemas.openxmlformats.org/officeDocument/2006/relationships" xmlns:p="http://schemas.openxmlformats.org/presentationml/2006/main">
  <p:tag name="AS_UNIQUEID" val="3711"/>
</p:tagLst>
</file>

<file path=ppt/tags/tag12.xml><?xml version="1.0" encoding="utf-8"?>
<p:tagLst xmlns:a="http://schemas.openxmlformats.org/drawingml/2006/main" xmlns:r="http://schemas.openxmlformats.org/officeDocument/2006/relationships" xmlns:p="http://schemas.openxmlformats.org/presentationml/2006/main">
  <p:tag name="AS_UNIQUEID" val="2181"/>
</p:tagLst>
</file>

<file path=ppt/tags/tag120.xml><?xml version="1.0" encoding="utf-8"?>
<p:tagLst xmlns:a="http://schemas.openxmlformats.org/drawingml/2006/main" xmlns:r="http://schemas.openxmlformats.org/officeDocument/2006/relationships" xmlns:p="http://schemas.openxmlformats.org/presentationml/2006/main">
  <p:tag name="AS_UNIQUEID" val="2295"/>
</p:tagLst>
</file>

<file path=ppt/tags/tag1200.xml><?xml version="1.0" encoding="utf-8"?>
<p:tagLst xmlns:a="http://schemas.openxmlformats.org/drawingml/2006/main" xmlns:r="http://schemas.openxmlformats.org/officeDocument/2006/relationships" xmlns:p="http://schemas.openxmlformats.org/presentationml/2006/main">
  <p:tag name="AS_UNIQUEID" val="3712"/>
</p:tagLst>
</file>

<file path=ppt/tags/tag1201.xml><?xml version="1.0" encoding="utf-8"?>
<p:tagLst xmlns:a="http://schemas.openxmlformats.org/drawingml/2006/main" xmlns:r="http://schemas.openxmlformats.org/officeDocument/2006/relationships" xmlns:p="http://schemas.openxmlformats.org/presentationml/2006/main">
  <p:tag name="AS_UNIQUEID" val="3713"/>
</p:tagLst>
</file>

<file path=ppt/tags/tag1202.xml><?xml version="1.0" encoding="utf-8"?>
<p:tagLst xmlns:a="http://schemas.openxmlformats.org/drawingml/2006/main" xmlns:r="http://schemas.openxmlformats.org/officeDocument/2006/relationships" xmlns:p="http://schemas.openxmlformats.org/presentationml/2006/main">
  <p:tag name="AS_UNIQUEID" val="3714"/>
</p:tagLst>
</file>

<file path=ppt/tags/tag1203.xml><?xml version="1.0" encoding="utf-8"?>
<p:tagLst xmlns:a="http://schemas.openxmlformats.org/drawingml/2006/main" xmlns:r="http://schemas.openxmlformats.org/officeDocument/2006/relationships" xmlns:p="http://schemas.openxmlformats.org/presentationml/2006/main">
  <p:tag name="AS_UNIQUEID" val="3568"/>
</p:tagLst>
</file>

<file path=ppt/tags/tag1204.xml><?xml version="1.0" encoding="utf-8"?>
<p:tagLst xmlns:a="http://schemas.openxmlformats.org/drawingml/2006/main" xmlns:r="http://schemas.openxmlformats.org/officeDocument/2006/relationships" xmlns:p="http://schemas.openxmlformats.org/presentationml/2006/main">
  <p:tag name="AS_UNIQUEID" val="3569"/>
</p:tagLst>
</file>

<file path=ppt/tags/tag1205.xml><?xml version="1.0" encoding="utf-8"?>
<p:tagLst xmlns:a="http://schemas.openxmlformats.org/drawingml/2006/main" xmlns:r="http://schemas.openxmlformats.org/officeDocument/2006/relationships" xmlns:p="http://schemas.openxmlformats.org/presentationml/2006/main">
  <p:tag name="AS_UNIQUEID" val="3570"/>
</p:tagLst>
</file>

<file path=ppt/tags/tag1206.xml><?xml version="1.0" encoding="utf-8"?>
<p:tagLst xmlns:a="http://schemas.openxmlformats.org/drawingml/2006/main" xmlns:r="http://schemas.openxmlformats.org/officeDocument/2006/relationships" xmlns:p="http://schemas.openxmlformats.org/presentationml/2006/main">
  <p:tag name="AS_UNIQUEID" val="3571"/>
</p:tagLst>
</file>

<file path=ppt/tags/tag1207.xml><?xml version="1.0" encoding="utf-8"?>
<p:tagLst xmlns:a="http://schemas.openxmlformats.org/drawingml/2006/main" xmlns:r="http://schemas.openxmlformats.org/officeDocument/2006/relationships" xmlns:p="http://schemas.openxmlformats.org/presentationml/2006/main">
  <p:tag name="AS_UNIQUEID" val="3572"/>
</p:tagLst>
</file>

<file path=ppt/tags/tag1208.xml><?xml version="1.0" encoding="utf-8"?>
<p:tagLst xmlns:a="http://schemas.openxmlformats.org/drawingml/2006/main" xmlns:r="http://schemas.openxmlformats.org/officeDocument/2006/relationships" xmlns:p="http://schemas.openxmlformats.org/presentationml/2006/main">
  <p:tag name="AS_UNIQUEID" val="3577"/>
</p:tagLst>
</file>

<file path=ppt/tags/tag1209.xml><?xml version="1.0" encoding="utf-8"?>
<p:tagLst xmlns:a="http://schemas.openxmlformats.org/drawingml/2006/main" xmlns:r="http://schemas.openxmlformats.org/officeDocument/2006/relationships" xmlns:p="http://schemas.openxmlformats.org/presentationml/2006/main">
  <p:tag name="AS_UNIQUEID" val="3578"/>
</p:tagLst>
</file>

<file path=ppt/tags/tag121.xml><?xml version="1.0" encoding="utf-8"?>
<p:tagLst xmlns:a="http://schemas.openxmlformats.org/drawingml/2006/main" xmlns:r="http://schemas.openxmlformats.org/officeDocument/2006/relationships" xmlns:p="http://schemas.openxmlformats.org/presentationml/2006/main">
  <p:tag name="AS_UNIQUEID" val="2296"/>
</p:tagLst>
</file>

<file path=ppt/tags/tag1210.xml><?xml version="1.0" encoding="utf-8"?>
<p:tagLst xmlns:a="http://schemas.openxmlformats.org/drawingml/2006/main" xmlns:r="http://schemas.openxmlformats.org/officeDocument/2006/relationships" xmlns:p="http://schemas.openxmlformats.org/presentationml/2006/main">
  <p:tag name="AS_UNIQUEID" val="3573"/>
</p:tagLst>
</file>

<file path=ppt/tags/tag1211.xml><?xml version="1.0" encoding="utf-8"?>
<p:tagLst xmlns:a="http://schemas.openxmlformats.org/drawingml/2006/main" xmlns:r="http://schemas.openxmlformats.org/officeDocument/2006/relationships" xmlns:p="http://schemas.openxmlformats.org/presentationml/2006/main">
  <p:tag name="AS_UNIQUEID" val="3574"/>
</p:tagLst>
</file>

<file path=ppt/tags/tag1212.xml><?xml version="1.0" encoding="utf-8"?>
<p:tagLst xmlns:a="http://schemas.openxmlformats.org/drawingml/2006/main" xmlns:r="http://schemas.openxmlformats.org/officeDocument/2006/relationships" xmlns:p="http://schemas.openxmlformats.org/presentationml/2006/main">
  <p:tag name="AS_UNIQUEID" val="3575"/>
</p:tagLst>
</file>

<file path=ppt/tags/tag1213.xml><?xml version="1.0" encoding="utf-8"?>
<p:tagLst xmlns:a="http://schemas.openxmlformats.org/drawingml/2006/main" xmlns:r="http://schemas.openxmlformats.org/officeDocument/2006/relationships" xmlns:p="http://schemas.openxmlformats.org/presentationml/2006/main">
  <p:tag name="AS_UNIQUEID" val="3576"/>
</p:tagLst>
</file>

<file path=ppt/tags/tag1214.xml><?xml version="1.0" encoding="utf-8"?>
<p:tagLst xmlns:a="http://schemas.openxmlformats.org/drawingml/2006/main" xmlns:r="http://schemas.openxmlformats.org/officeDocument/2006/relationships" xmlns:p="http://schemas.openxmlformats.org/presentationml/2006/main">
  <p:tag name="AS_UNIQUEID" val="3565"/>
</p:tagLst>
</file>

<file path=ppt/tags/tag1215.xml><?xml version="1.0" encoding="utf-8"?>
<p:tagLst xmlns:a="http://schemas.openxmlformats.org/drawingml/2006/main" xmlns:r="http://schemas.openxmlformats.org/officeDocument/2006/relationships" xmlns:p="http://schemas.openxmlformats.org/presentationml/2006/main">
  <p:tag name="AS_UNIQUEID" val="3566"/>
</p:tagLst>
</file>

<file path=ppt/tags/tag1216.xml><?xml version="1.0" encoding="utf-8"?>
<p:tagLst xmlns:a="http://schemas.openxmlformats.org/drawingml/2006/main" xmlns:r="http://schemas.openxmlformats.org/officeDocument/2006/relationships" xmlns:p="http://schemas.openxmlformats.org/presentationml/2006/main">
  <p:tag name="AS_UNIQUEID" val="2001"/>
</p:tagLst>
</file>

<file path=ppt/tags/tag1217.xml><?xml version="1.0" encoding="utf-8"?>
<p:tagLst xmlns:a="http://schemas.openxmlformats.org/drawingml/2006/main" xmlns:r="http://schemas.openxmlformats.org/officeDocument/2006/relationships" xmlns:p="http://schemas.openxmlformats.org/presentationml/2006/main">
  <p:tag name="AS_UNIQUEID" val="2002"/>
</p:tagLst>
</file>

<file path=ppt/tags/tag1218.xml><?xml version="1.0" encoding="utf-8"?>
<p:tagLst xmlns:a="http://schemas.openxmlformats.org/drawingml/2006/main" xmlns:r="http://schemas.openxmlformats.org/officeDocument/2006/relationships" xmlns:p="http://schemas.openxmlformats.org/presentationml/2006/main">
  <p:tag name="AS_UNIQUEID" val="2003"/>
</p:tagLst>
</file>

<file path=ppt/tags/tag1219.xml><?xml version="1.0" encoding="utf-8"?>
<p:tagLst xmlns:a="http://schemas.openxmlformats.org/drawingml/2006/main" xmlns:r="http://schemas.openxmlformats.org/officeDocument/2006/relationships" xmlns:p="http://schemas.openxmlformats.org/presentationml/2006/main">
  <p:tag name="AS_UNIQUEID" val="2004"/>
</p:tagLst>
</file>

<file path=ppt/tags/tag122.xml><?xml version="1.0" encoding="utf-8"?>
<p:tagLst xmlns:a="http://schemas.openxmlformats.org/drawingml/2006/main" xmlns:r="http://schemas.openxmlformats.org/officeDocument/2006/relationships" xmlns:p="http://schemas.openxmlformats.org/presentationml/2006/main">
  <p:tag name="AS_UNIQUEID" val="2297"/>
</p:tagLst>
</file>

<file path=ppt/tags/tag1220.xml><?xml version="1.0" encoding="utf-8"?>
<p:tagLst xmlns:a="http://schemas.openxmlformats.org/drawingml/2006/main" xmlns:r="http://schemas.openxmlformats.org/officeDocument/2006/relationships" xmlns:p="http://schemas.openxmlformats.org/presentationml/2006/main">
  <p:tag name="AS_UNIQUEID" val="2005"/>
</p:tagLst>
</file>

<file path=ppt/tags/tag1221.xml><?xml version="1.0" encoding="utf-8"?>
<p:tagLst xmlns:a="http://schemas.openxmlformats.org/drawingml/2006/main" xmlns:r="http://schemas.openxmlformats.org/officeDocument/2006/relationships" xmlns:p="http://schemas.openxmlformats.org/presentationml/2006/main">
  <p:tag name="AS_UNIQUEID" val="2006"/>
</p:tagLst>
</file>

<file path=ppt/tags/tag1222.xml><?xml version="1.0" encoding="utf-8"?>
<p:tagLst xmlns:a="http://schemas.openxmlformats.org/drawingml/2006/main" xmlns:r="http://schemas.openxmlformats.org/officeDocument/2006/relationships" xmlns:p="http://schemas.openxmlformats.org/presentationml/2006/main">
  <p:tag name="AS_UNIQUEID" val="2007"/>
</p:tagLst>
</file>

<file path=ppt/tags/tag1223.xml><?xml version="1.0" encoding="utf-8"?>
<p:tagLst xmlns:a="http://schemas.openxmlformats.org/drawingml/2006/main" xmlns:r="http://schemas.openxmlformats.org/officeDocument/2006/relationships" xmlns:p="http://schemas.openxmlformats.org/presentationml/2006/main">
  <p:tag name="AS_UNIQUEID" val="2008"/>
</p:tagLst>
</file>

<file path=ppt/tags/tag1224.xml><?xml version="1.0" encoding="utf-8"?>
<p:tagLst xmlns:a="http://schemas.openxmlformats.org/drawingml/2006/main" xmlns:r="http://schemas.openxmlformats.org/officeDocument/2006/relationships" xmlns:p="http://schemas.openxmlformats.org/presentationml/2006/main">
  <p:tag name="AS_UNIQUEID" val="2009"/>
</p:tagLst>
</file>

<file path=ppt/tags/tag1225.xml><?xml version="1.0" encoding="utf-8"?>
<p:tagLst xmlns:a="http://schemas.openxmlformats.org/drawingml/2006/main" xmlns:r="http://schemas.openxmlformats.org/officeDocument/2006/relationships" xmlns:p="http://schemas.openxmlformats.org/presentationml/2006/main">
  <p:tag name="AS_UNIQUEID" val="2010"/>
</p:tagLst>
</file>

<file path=ppt/tags/tag1226.xml><?xml version="1.0" encoding="utf-8"?>
<p:tagLst xmlns:a="http://schemas.openxmlformats.org/drawingml/2006/main" xmlns:r="http://schemas.openxmlformats.org/officeDocument/2006/relationships" xmlns:p="http://schemas.openxmlformats.org/presentationml/2006/main">
  <p:tag name="AS_UNIQUEID" val="2011"/>
</p:tagLst>
</file>

<file path=ppt/tags/tag1227.xml><?xml version="1.0" encoding="utf-8"?>
<p:tagLst xmlns:a="http://schemas.openxmlformats.org/drawingml/2006/main" xmlns:r="http://schemas.openxmlformats.org/officeDocument/2006/relationships" xmlns:p="http://schemas.openxmlformats.org/presentationml/2006/main">
  <p:tag name="AS_UNIQUEID" val="2012"/>
</p:tagLst>
</file>

<file path=ppt/tags/tag1228.xml><?xml version="1.0" encoding="utf-8"?>
<p:tagLst xmlns:a="http://schemas.openxmlformats.org/drawingml/2006/main" xmlns:r="http://schemas.openxmlformats.org/officeDocument/2006/relationships" xmlns:p="http://schemas.openxmlformats.org/presentationml/2006/main">
  <p:tag name="AS_UNIQUEID" val="2013"/>
</p:tagLst>
</file>

<file path=ppt/tags/tag1229.xml><?xml version="1.0" encoding="utf-8"?>
<p:tagLst xmlns:a="http://schemas.openxmlformats.org/drawingml/2006/main" xmlns:r="http://schemas.openxmlformats.org/officeDocument/2006/relationships" xmlns:p="http://schemas.openxmlformats.org/presentationml/2006/main">
  <p:tag name="AS_UNIQUEID" val="2014"/>
</p:tagLst>
</file>

<file path=ppt/tags/tag123.xml><?xml version="1.0" encoding="utf-8"?>
<p:tagLst xmlns:a="http://schemas.openxmlformats.org/drawingml/2006/main" xmlns:r="http://schemas.openxmlformats.org/officeDocument/2006/relationships" xmlns:p="http://schemas.openxmlformats.org/presentationml/2006/main">
  <p:tag name="AS_UNIQUEID" val="2298"/>
</p:tagLst>
</file>

<file path=ppt/tags/tag1230.xml><?xml version="1.0" encoding="utf-8"?>
<p:tagLst xmlns:a="http://schemas.openxmlformats.org/drawingml/2006/main" xmlns:r="http://schemas.openxmlformats.org/officeDocument/2006/relationships" xmlns:p="http://schemas.openxmlformats.org/presentationml/2006/main">
  <p:tag name="AS_UNIQUEID" val="2015"/>
</p:tagLst>
</file>

<file path=ppt/tags/tag1231.xml><?xml version="1.0" encoding="utf-8"?>
<p:tagLst xmlns:a="http://schemas.openxmlformats.org/drawingml/2006/main" xmlns:r="http://schemas.openxmlformats.org/officeDocument/2006/relationships" xmlns:p="http://schemas.openxmlformats.org/presentationml/2006/main">
  <p:tag name="AS_UNIQUEID" val="3580"/>
</p:tagLst>
</file>

<file path=ppt/tags/tag1232.xml><?xml version="1.0" encoding="utf-8"?>
<p:tagLst xmlns:a="http://schemas.openxmlformats.org/drawingml/2006/main" xmlns:r="http://schemas.openxmlformats.org/officeDocument/2006/relationships" xmlns:p="http://schemas.openxmlformats.org/presentationml/2006/main">
  <p:tag name="AS_UNIQUEID" val="3581"/>
</p:tagLst>
</file>

<file path=ppt/tags/tag1233.xml><?xml version="1.0" encoding="utf-8"?>
<p:tagLst xmlns:a="http://schemas.openxmlformats.org/drawingml/2006/main" xmlns:r="http://schemas.openxmlformats.org/officeDocument/2006/relationships" xmlns:p="http://schemas.openxmlformats.org/presentationml/2006/main">
  <p:tag name="AS_UNIQUEID" val="3582"/>
</p:tagLst>
</file>

<file path=ppt/tags/tag1234.xml><?xml version="1.0" encoding="utf-8"?>
<p:tagLst xmlns:a="http://schemas.openxmlformats.org/drawingml/2006/main" xmlns:r="http://schemas.openxmlformats.org/officeDocument/2006/relationships" xmlns:p="http://schemas.openxmlformats.org/presentationml/2006/main">
  <p:tag name="AS_UNIQUEID" val="3583"/>
</p:tagLst>
</file>

<file path=ppt/tags/tag1235.xml><?xml version="1.0" encoding="utf-8"?>
<p:tagLst xmlns:a="http://schemas.openxmlformats.org/drawingml/2006/main" xmlns:r="http://schemas.openxmlformats.org/officeDocument/2006/relationships" xmlns:p="http://schemas.openxmlformats.org/presentationml/2006/main">
  <p:tag name="AS_UNIQUEID" val="3585"/>
</p:tagLst>
</file>

<file path=ppt/tags/tag1236.xml><?xml version="1.0" encoding="utf-8"?>
<p:tagLst xmlns:a="http://schemas.openxmlformats.org/drawingml/2006/main" xmlns:r="http://schemas.openxmlformats.org/officeDocument/2006/relationships" xmlns:p="http://schemas.openxmlformats.org/presentationml/2006/main">
  <p:tag name="AS_UNIQUEID" val="3586"/>
</p:tagLst>
</file>

<file path=ppt/tags/tag1237.xml><?xml version="1.0" encoding="utf-8"?>
<p:tagLst xmlns:a="http://schemas.openxmlformats.org/drawingml/2006/main" xmlns:r="http://schemas.openxmlformats.org/officeDocument/2006/relationships" xmlns:p="http://schemas.openxmlformats.org/presentationml/2006/main">
  <p:tag name="AS_UNIQUEID" val="3587"/>
</p:tagLst>
</file>

<file path=ppt/tags/tag1238.xml><?xml version="1.0" encoding="utf-8"?>
<p:tagLst xmlns:a="http://schemas.openxmlformats.org/drawingml/2006/main" xmlns:r="http://schemas.openxmlformats.org/officeDocument/2006/relationships" xmlns:p="http://schemas.openxmlformats.org/presentationml/2006/main">
  <p:tag name="AS_UNIQUEID" val="3765"/>
</p:tagLst>
</file>

<file path=ppt/tags/tag1239.xml><?xml version="1.0" encoding="utf-8"?>
<p:tagLst xmlns:a="http://schemas.openxmlformats.org/drawingml/2006/main" xmlns:r="http://schemas.openxmlformats.org/officeDocument/2006/relationships" xmlns:p="http://schemas.openxmlformats.org/presentationml/2006/main">
  <p:tag name="AS_UNIQUEID" val="3766"/>
</p:tagLst>
</file>

<file path=ppt/tags/tag124.xml><?xml version="1.0" encoding="utf-8"?>
<p:tagLst xmlns:a="http://schemas.openxmlformats.org/drawingml/2006/main" xmlns:r="http://schemas.openxmlformats.org/officeDocument/2006/relationships" xmlns:p="http://schemas.openxmlformats.org/presentationml/2006/main">
  <p:tag name="AS_UNIQUEID" val="2299"/>
</p:tagLst>
</file>

<file path=ppt/tags/tag1240.xml><?xml version="1.0" encoding="utf-8"?>
<p:tagLst xmlns:a="http://schemas.openxmlformats.org/drawingml/2006/main" xmlns:r="http://schemas.openxmlformats.org/officeDocument/2006/relationships" xmlns:p="http://schemas.openxmlformats.org/presentationml/2006/main">
  <p:tag name="AS_UNIQUEID" val="3767"/>
</p:tagLst>
</file>

<file path=ppt/tags/tag1241.xml><?xml version="1.0" encoding="utf-8"?>
<p:tagLst xmlns:a="http://schemas.openxmlformats.org/drawingml/2006/main" xmlns:r="http://schemas.openxmlformats.org/officeDocument/2006/relationships" xmlns:p="http://schemas.openxmlformats.org/presentationml/2006/main">
  <p:tag name="AS_UNIQUEID" val="3762"/>
</p:tagLst>
</file>

<file path=ppt/tags/tag1242.xml><?xml version="1.0" encoding="utf-8"?>
<p:tagLst xmlns:a="http://schemas.openxmlformats.org/drawingml/2006/main" xmlns:r="http://schemas.openxmlformats.org/officeDocument/2006/relationships" xmlns:p="http://schemas.openxmlformats.org/presentationml/2006/main">
  <p:tag name="AS_UNIQUEID" val="3763"/>
</p:tagLst>
</file>

<file path=ppt/tags/tag1243.xml><?xml version="1.0" encoding="utf-8"?>
<p:tagLst xmlns:a="http://schemas.openxmlformats.org/drawingml/2006/main" xmlns:r="http://schemas.openxmlformats.org/officeDocument/2006/relationships" xmlns:p="http://schemas.openxmlformats.org/presentationml/2006/main">
  <p:tag name="AS_UNIQUEID" val="3772"/>
</p:tagLst>
</file>

<file path=ppt/tags/tag1244.xml><?xml version="1.0" encoding="utf-8"?>
<p:tagLst xmlns:a="http://schemas.openxmlformats.org/drawingml/2006/main" xmlns:r="http://schemas.openxmlformats.org/officeDocument/2006/relationships" xmlns:p="http://schemas.openxmlformats.org/presentationml/2006/main">
  <p:tag name="AS_UNIQUEID" val="3773"/>
</p:tagLst>
</file>

<file path=ppt/tags/tag1245.xml><?xml version="1.0" encoding="utf-8"?>
<p:tagLst xmlns:a="http://schemas.openxmlformats.org/drawingml/2006/main" xmlns:r="http://schemas.openxmlformats.org/officeDocument/2006/relationships" xmlns:p="http://schemas.openxmlformats.org/presentationml/2006/main">
  <p:tag name="AS_UNIQUEID" val="3776"/>
</p:tagLst>
</file>

<file path=ppt/tags/tag1246.xml><?xml version="1.0" encoding="utf-8"?>
<p:tagLst xmlns:a="http://schemas.openxmlformats.org/drawingml/2006/main" xmlns:r="http://schemas.openxmlformats.org/officeDocument/2006/relationships" xmlns:p="http://schemas.openxmlformats.org/presentationml/2006/main">
  <p:tag name="AS_UNIQUEID" val="3777"/>
</p:tagLst>
</file>

<file path=ppt/tags/tag1247.xml><?xml version="1.0" encoding="utf-8"?>
<p:tagLst xmlns:a="http://schemas.openxmlformats.org/drawingml/2006/main" xmlns:r="http://schemas.openxmlformats.org/officeDocument/2006/relationships" xmlns:p="http://schemas.openxmlformats.org/presentationml/2006/main">
  <p:tag name="AS_UNIQUEID" val="3778"/>
</p:tagLst>
</file>

<file path=ppt/tags/tag1248.xml><?xml version="1.0" encoding="utf-8"?>
<p:tagLst xmlns:a="http://schemas.openxmlformats.org/drawingml/2006/main" xmlns:r="http://schemas.openxmlformats.org/officeDocument/2006/relationships" xmlns:p="http://schemas.openxmlformats.org/presentationml/2006/main">
  <p:tag name="AS_UNIQUEID" val="3779"/>
</p:tagLst>
</file>

<file path=ppt/tags/tag1249.xml><?xml version="1.0" encoding="utf-8"?>
<p:tagLst xmlns:a="http://schemas.openxmlformats.org/drawingml/2006/main" xmlns:r="http://schemas.openxmlformats.org/officeDocument/2006/relationships" xmlns:p="http://schemas.openxmlformats.org/presentationml/2006/main">
  <p:tag name="AS_UNIQUEID" val="3780"/>
</p:tagLst>
</file>

<file path=ppt/tags/tag125.xml><?xml version="1.0" encoding="utf-8"?>
<p:tagLst xmlns:a="http://schemas.openxmlformats.org/drawingml/2006/main" xmlns:r="http://schemas.openxmlformats.org/officeDocument/2006/relationships" xmlns:p="http://schemas.openxmlformats.org/presentationml/2006/main">
  <p:tag name="AS_UNIQUEID" val="2300"/>
</p:tagLst>
</file>

<file path=ppt/tags/tag1250.xml><?xml version="1.0" encoding="utf-8"?>
<p:tagLst xmlns:a="http://schemas.openxmlformats.org/drawingml/2006/main" xmlns:r="http://schemas.openxmlformats.org/officeDocument/2006/relationships" xmlns:p="http://schemas.openxmlformats.org/presentationml/2006/main">
  <p:tag name="AS_UNIQUEID" val="3781"/>
</p:tagLst>
</file>

<file path=ppt/tags/tag1251.xml><?xml version="1.0" encoding="utf-8"?>
<p:tagLst xmlns:a="http://schemas.openxmlformats.org/drawingml/2006/main" xmlns:r="http://schemas.openxmlformats.org/officeDocument/2006/relationships" xmlns:p="http://schemas.openxmlformats.org/presentationml/2006/main">
  <p:tag name="AS_UNIQUEID" val="3774"/>
</p:tagLst>
</file>

<file path=ppt/tags/tag1252.xml><?xml version="1.0" encoding="utf-8"?>
<p:tagLst xmlns:a="http://schemas.openxmlformats.org/drawingml/2006/main" xmlns:r="http://schemas.openxmlformats.org/officeDocument/2006/relationships" xmlns:p="http://schemas.openxmlformats.org/presentationml/2006/main">
  <p:tag name="AS_UNIQUEID" val="3775"/>
</p:tagLst>
</file>

<file path=ppt/tags/tag1253.xml><?xml version="1.0" encoding="utf-8"?>
<p:tagLst xmlns:a="http://schemas.openxmlformats.org/drawingml/2006/main" xmlns:r="http://schemas.openxmlformats.org/officeDocument/2006/relationships" xmlns:p="http://schemas.openxmlformats.org/presentationml/2006/main">
  <p:tag name="AS_UNIQUEID" val="3769"/>
</p:tagLst>
</file>

<file path=ppt/tags/tag1254.xml><?xml version="1.0" encoding="utf-8"?>
<p:tagLst xmlns:a="http://schemas.openxmlformats.org/drawingml/2006/main" xmlns:r="http://schemas.openxmlformats.org/officeDocument/2006/relationships" xmlns:p="http://schemas.openxmlformats.org/presentationml/2006/main">
  <p:tag name="AS_UNIQUEID" val="3770"/>
</p:tagLst>
</file>

<file path=ppt/tags/tag1255.xml><?xml version="1.0" encoding="utf-8"?>
<p:tagLst xmlns:a="http://schemas.openxmlformats.org/drawingml/2006/main" xmlns:r="http://schemas.openxmlformats.org/officeDocument/2006/relationships" xmlns:p="http://schemas.openxmlformats.org/presentationml/2006/main">
  <p:tag name="AS_UNIQUEID" val="3833"/>
</p:tagLst>
</file>

<file path=ppt/tags/tag1256.xml><?xml version="1.0" encoding="utf-8"?>
<p:tagLst xmlns:a="http://schemas.openxmlformats.org/drawingml/2006/main" xmlns:r="http://schemas.openxmlformats.org/officeDocument/2006/relationships" xmlns:p="http://schemas.openxmlformats.org/presentationml/2006/main">
  <p:tag name="AS_UNIQUEID" val="3834"/>
</p:tagLst>
</file>

<file path=ppt/tags/tag1257.xml><?xml version="1.0" encoding="utf-8"?>
<p:tagLst xmlns:a="http://schemas.openxmlformats.org/drawingml/2006/main" xmlns:r="http://schemas.openxmlformats.org/officeDocument/2006/relationships" xmlns:p="http://schemas.openxmlformats.org/presentationml/2006/main">
  <p:tag name="AS_UNIQUEID" val="3837"/>
</p:tagLst>
</file>

<file path=ppt/tags/tag1258.xml><?xml version="1.0" encoding="utf-8"?>
<p:tagLst xmlns:a="http://schemas.openxmlformats.org/drawingml/2006/main" xmlns:r="http://schemas.openxmlformats.org/officeDocument/2006/relationships" xmlns:p="http://schemas.openxmlformats.org/presentationml/2006/main">
  <p:tag name="AS_UNIQUEID" val="3838"/>
</p:tagLst>
</file>

<file path=ppt/tags/tag1259.xml><?xml version="1.0" encoding="utf-8"?>
<p:tagLst xmlns:a="http://schemas.openxmlformats.org/drawingml/2006/main" xmlns:r="http://schemas.openxmlformats.org/officeDocument/2006/relationships" xmlns:p="http://schemas.openxmlformats.org/presentationml/2006/main">
  <p:tag name="AS_UNIQUEID" val="3839"/>
</p:tagLst>
</file>

<file path=ppt/tags/tag126.xml><?xml version="1.0" encoding="utf-8"?>
<p:tagLst xmlns:a="http://schemas.openxmlformats.org/drawingml/2006/main" xmlns:r="http://schemas.openxmlformats.org/officeDocument/2006/relationships" xmlns:p="http://schemas.openxmlformats.org/presentationml/2006/main">
  <p:tag name="AS_UNIQUEID" val="2301"/>
</p:tagLst>
</file>

<file path=ppt/tags/tag1260.xml><?xml version="1.0" encoding="utf-8"?>
<p:tagLst xmlns:a="http://schemas.openxmlformats.org/drawingml/2006/main" xmlns:r="http://schemas.openxmlformats.org/officeDocument/2006/relationships" xmlns:p="http://schemas.openxmlformats.org/presentationml/2006/main">
  <p:tag name="AS_UNIQUEID" val="3840"/>
</p:tagLst>
</file>

<file path=ppt/tags/tag1261.xml><?xml version="1.0" encoding="utf-8"?>
<p:tagLst xmlns:a="http://schemas.openxmlformats.org/drawingml/2006/main" xmlns:r="http://schemas.openxmlformats.org/officeDocument/2006/relationships" xmlns:p="http://schemas.openxmlformats.org/presentationml/2006/main">
  <p:tag name="AS_UNIQUEID" val="3841"/>
</p:tagLst>
</file>

<file path=ppt/tags/tag1262.xml><?xml version="1.0" encoding="utf-8"?>
<p:tagLst xmlns:a="http://schemas.openxmlformats.org/drawingml/2006/main" xmlns:r="http://schemas.openxmlformats.org/officeDocument/2006/relationships" xmlns:p="http://schemas.openxmlformats.org/presentationml/2006/main">
  <p:tag name="AS_UNIQUEID" val="3842"/>
</p:tagLst>
</file>

<file path=ppt/tags/tag1263.xml><?xml version="1.0" encoding="utf-8"?>
<p:tagLst xmlns:a="http://schemas.openxmlformats.org/drawingml/2006/main" xmlns:r="http://schemas.openxmlformats.org/officeDocument/2006/relationships" xmlns:p="http://schemas.openxmlformats.org/presentationml/2006/main">
  <p:tag name="AS_UNIQUEID" val="3843"/>
</p:tagLst>
</file>

<file path=ppt/tags/tag1264.xml><?xml version="1.0" encoding="utf-8"?>
<p:tagLst xmlns:a="http://schemas.openxmlformats.org/drawingml/2006/main" xmlns:r="http://schemas.openxmlformats.org/officeDocument/2006/relationships" xmlns:p="http://schemas.openxmlformats.org/presentationml/2006/main">
  <p:tag name="AS_UNIQUEID" val="3844"/>
</p:tagLst>
</file>

<file path=ppt/tags/tag1265.xml><?xml version="1.0" encoding="utf-8"?>
<p:tagLst xmlns:a="http://schemas.openxmlformats.org/drawingml/2006/main" xmlns:r="http://schemas.openxmlformats.org/officeDocument/2006/relationships" xmlns:p="http://schemas.openxmlformats.org/presentationml/2006/main">
  <p:tag name="AS_UNIQUEID" val="3845"/>
</p:tagLst>
</file>

<file path=ppt/tags/tag1266.xml><?xml version="1.0" encoding="utf-8"?>
<p:tagLst xmlns:a="http://schemas.openxmlformats.org/drawingml/2006/main" xmlns:r="http://schemas.openxmlformats.org/officeDocument/2006/relationships" xmlns:p="http://schemas.openxmlformats.org/presentationml/2006/main">
  <p:tag name="AS_UNIQUEID" val="3848"/>
</p:tagLst>
</file>

<file path=ppt/tags/tag1267.xml><?xml version="1.0" encoding="utf-8"?>
<p:tagLst xmlns:a="http://schemas.openxmlformats.org/drawingml/2006/main" xmlns:r="http://schemas.openxmlformats.org/officeDocument/2006/relationships" xmlns:p="http://schemas.openxmlformats.org/presentationml/2006/main">
  <p:tag name="AS_UNIQUEID" val="3849"/>
</p:tagLst>
</file>

<file path=ppt/tags/tag1268.xml><?xml version="1.0" encoding="utf-8"?>
<p:tagLst xmlns:a="http://schemas.openxmlformats.org/drawingml/2006/main" xmlns:r="http://schemas.openxmlformats.org/officeDocument/2006/relationships" xmlns:p="http://schemas.openxmlformats.org/presentationml/2006/main">
  <p:tag name="AS_UNIQUEID" val="3850"/>
</p:tagLst>
</file>

<file path=ppt/tags/tag1269.xml><?xml version="1.0" encoding="utf-8"?>
<p:tagLst xmlns:a="http://schemas.openxmlformats.org/drawingml/2006/main" xmlns:r="http://schemas.openxmlformats.org/officeDocument/2006/relationships" xmlns:p="http://schemas.openxmlformats.org/presentationml/2006/main">
  <p:tag name="AS_UNIQUEID" val="3846"/>
</p:tagLst>
</file>

<file path=ppt/tags/tag127.xml><?xml version="1.0" encoding="utf-8"?>
<p:tagLst xmlns:a="http://schemas.openxmlformats.org/drawingml/2006/main" xmlns:r="http://schemas.openxmlformats.org/officeDocument/2006/relationships" xmlns:p="http://schemas.openxmlformats.org/presentationml/2006/main">
  <p:tag name="AS_UNIQUEID" val="2302"/>
</p:tagLst>
</file>

<file path=ppt/tags/tag1270.xml><?xml version="1.0" encoding="utf-8"?>
<p:tagLst xmlns:a="http://schemas.openxmlformats.org/drawingml/2006/main" xmlns:r="http://schemas.openxmlformats.org/officeDocument/2006/relationships" xmlns:p="http://schemas.openxmlformats.org/presentationml/2006/main">
  <p:tag name="AS_UNIQUEID" val="3847"/>
</p:tagLst>
</file>

<file path=ppt/tags/tag1271.xml><?xml version="1.0" encoding="utf-8"?>
<p:tagLst xmlns:a="http://schemas.openxmlformats.org/drawingml/2006/main" xmlns:r="http://schemas.openxmlformats.org/officeDocument/2006/relationships" xmlns:p="http://schemas.openxmlformats.org/presentationml/2006/main">
  <p:tag name="AS_UNIQUEID" val="3835"/>
</p:tagLst>
</file>

<file path=ppt/tags/tag1272.xml><?xml version="1.0" encoding="utf-8"?>
<p:tagLst xmlns:a="http://schemas.openxmlformats.org/drawingml/2006/main" xmlns:r="http://schemas.openxmlformats.org/officeDocument/2006/relationships" xmlns:p="http://schemas.openxmlformats.org/presentationml/2006/main">
  <p:tag name="AS_UNIQUEID" val="3836"/>
</p:tagLst>
</file>

<file path=ppt/tags/tag1273.xml><?xml version="1.0" encoding="utf-8"?>
<p:tagLst xmlns:a="http://schemas.openxmlformats.org/drawingml/2006/main" xmlns:r="http://schemas.openxmlformats.org/officeDocument/2006/relationships" xmlns:p="http://schemas.openxmlformats.org/presentationml/2006/main">
  <p:tag name="AS_UNIQUEID" val="3830"/>
</p:tagLst>
</file>

<file path=ppt/tags/tag1274.xml><?xml version="1.0" encoding="utf-8"?>
<p:tagLst xmlns:a="http://schemas.openxmlformats.org/drawingml/2006/main" xmlns:r="http://schemas.openxmlformats.org/officeDocument/2006/relationships" xmlns:p="http://schemas.openxmlformats.org/presentationml/2006/main">
  <p:tag name="AS_UNIQUEID" val="3831"/>
</p:tagLst>
</file>

<file path=ppt/tags/tag1275.xml><?xml version="1.0" encoding="utf-8"?>
<p:tagLst xmlns:a="http://schemas.openxmlformats.org/drawingml/2006/main" xmlns:r="http://schemas.openxmlformats.org/officeDocument/2006/relationships" xmlns:p="http://schemas.openxmlformats.org/presentationml/2006/main">
  <p:tag name="AS_UNIQUEID" val="3592"/>
</p:tagLst>
</file>

<file path=ppt/tags/tag1276.xml><?xml version="1.0" encoding="utf-8"?>
<p:tagLst xmlns:a="http://schemas.openxmlformats.org/drawingml/2006/main" xmlns:r="http://schemas.openxmlformats.org/officeDocument/2006/relationships" xmlns:p="http://schemas.openxmlformats.org/presentationml/2006/main">
  <p:tag name="AS_UNIQUEID" val="3593"/>
</p:tagLst>
</file>

<file path=ppt/tags/tag1277.xml><?xml version="1.0" encoding="utf-8"?>
<p:tagLst xmlns:a="http://schemas.openxmlformats.org/drawingml/2006/main" xmlns:r="http://schemas.openxmlformats.org/officeDocument/2006/relationships" xmlns:p="http://schemas.openxmlformats.org/presentationml/2006/main">
  <p:tag name="AS_UNIQUEID" val="3594"/>
</p:tagLst>
</file>

<file path=ppt/tags/tag1278.xml><?xml version="1.0" encoding="utf-8"?>
<p:tagLst xmlns:a="http://schemas.openxmlformats.org/drawingml/2006/main" xmlns:r="http://schemas.openxmlformats.org/officeDocument/2006/relationships" xmlns:p="http://schemas.openxmlformats.org/presentationml/2006/main">
  <p:tag name="AS_UNIQUEID" val="3595"/>
</p:tagLst>
</file>

<file path=ppt/tags/tag1279.xml><?xml version="1.0" encoding="utf-8"?>
<p:tagLst xmlns:a="http://schemas.openxmlformats.org/drawingml/2006/main" xmlns:r="http://schemas.openxmlformats.org/officeDocument/2006/relationships" xmlns:p="http://schemas.openxmlformats.org/presentationml/2006/main">
  <p:tag name="AS_UNIQUEID" val="3589"/>
</p:tagLst>
</file>

<file path=ppt/tags/tag128.xml><?xml version="1.0" encoding="utf-8"?>
<p:tagLst xmlns:a="http://schemas.openxmlformats.org/drawingml/2006/main" xmlns:r="http://schemas.openxmlformats.org/officeDocument/2006/relationships" xmlns:p="http://schemas.openxmlformats.org/presentationml/2006/main">
  <p:tag name="AS_UNIQUEID" val="2303"/>
</p:tagLst>
</file>

<file path=ppt/tags/tag1280.xml><?xml version="1.0" encoding="utf-8"?>
<p:tagLst xmlns:a="http://schemas.openxmlformats.org/drawingml/2006/main" xmlns:r="http://schemas.openxmlformats.org/officeDocument/2006/relationships" xmlns:p="http://schemas.openxmlformats.org/presentationml/2006/main">
  <p:tag name="AS_UNIQUEID" val="3590"/>
</p:tagLst>
</file>

<file path=ppt/tags/tag1281.xml><?xml version="1.0" encoding="utf-8"?>
<p:tagLst xmlns:a="http://schemas.openxmlformats.org/drawingml/2006/main" xmlns:r="http://schemas.openxmlformats.org/officeDocument/2006/relationships" xmlns:p="http://schemas.openxmlformats.org/presentationml/2006/main">
  <p:tag name="AS_UNIQUEID" val="3600"/>
</p:tagLst>
</file>

<file path=ppt/tags/tag1282.xml><?xml version="1.0" encoding="utf-8"?>
<p:tagLst xmlns:a="http://schemas.openxmlformats.org/drawingml/2006/main" xmlns:r="http://schemas.openxmlformats.org/officeDocument/2006/relationships" xmlns:p="http://schemas.openxmlformats.org/presentationml/2006/main">
  <p:tag name="AS_UNIQUEID" val="3601"/>
</p:tagLst>
</file>

<file path=ppt/tags/tag1283.xml><?xml version="1.0" encoding="utf-8"?>
<p:tagLst xmlns:a="http://schemas.openxmlformats.org/drawingml/2006/main" xmlns:r="http://schemas.openxmlformats.org/officeDocument/2006/relationships" xmlns:p="http://schemas.openxmlformats.org/presentationml/2006/main">
  <p:tag name="AS_UNIQUEID" val="3602"/>
</p:tagLst>
</file>

<file path=ppt/tags/tag1284.xml><?xml version="1.0" encoding="utf-8"?>
<p:tagLst xmlns:a="http://schemas.openxmlformats.org/drawingml/2006/main" xmlns:r="http://schemas.openxmlformats.org/officeDocument/2006/relationships" xmlns:p="http://schemas.openxmlformats.org/presentationml/2006/main">
  <p:tag name="AS_UNIQUEID" val="3603"/>
</p:tagLst>
</file>

<file path=ppt/tags/tag1285.xml><?xml version="1.0" encoding="utf-8"?>
<p:tagLst xmlns:a="http://schemas.openxmlformats.org/drawingml/2006/main" xmlns:r="http://schemas.openxmlformats.org/officeDocument/2006/relationships" xmlns:p="http://schemas.openxmlformats.org/presentationml/2006/main">
  <p:tag name="AS_UNIQUEID" val="3604"/>
</p:tagLst>
</file>

<file path=ppt/tags/tag1286.xml><?xml version="1.0" encoding="utf-8"?>
<p:tagLst xmlns:a="http://schemas.openxmlformats.org/drawingml/2006/main" xmlns:r="http://schemas.openxmlformats.org/officeDocument/2006/relationships" xmlns:p="http://schemas.openxmlformats.org/presentationml/2006/main">
  <p:tag name="AS_UNIQUEID" val="3609"/>
</p:tagLst>
</file>

<file path=ppt/tags/tag1287.xml><?xml version="1.0" encoding="utf-8"?>
<p:tagLst xmlns:a="http://schemas.openxmlformats.org/drawingml/2006/main" xmlns:r="http://schemas.openxmlformats.org/officeDocument/2006/relationships" xmlns:p="http://schemas.openxmlformats.org/presentationml/2006/main">
  <p:tag name="AS_UNIQUEID" val="3610"/>
</p:tagLst>
</file>

<file path=ppt/tags/tag1288.xml><?xml version="1.0" encoding="utf-8"?>
<p:tagLst xmlns:a="http://schemas.openxmlformats.org/drawingml/2006/main" xmlns:r="http://schemas.openxmlformats.org/officeDocument/2006/relationships" xmlns:p="http://schemas.openxmlformats.org/presentationml/2006/main">
  <p:tag name="AS_UNIQUEID" val="3611"/>
</p:tagLst>
</file>

<file path=ppt/tags/tag1289.xml><?xml version="1.0" encoding="utf-8"?>
<p:tagLst xmlns:a="http://schemas.openxmlformats.org/drawingml/2006/main" xmlns:r="http://schemas.openxmlformats.org/officeDocument/2006/relationships" xmlns:p="http://schemas.openxmlformats.org/presentationml/2006/main">
  <p:tag name="AS_UNIQUEID" val="3605"/>
</p:tagLst>
</file>

<file path=ppt/tags/tag129.xml><?xml version="1.0" encoding="utf-8"?>
<p:tagLst xmlns:a="http://schemas.openxmlformats.org/drawingml/2006/main" xmlns:r="http://schemas.openxmlformats.org/officeDocument/2006/relationships" xmlns:p="http://schemas.openxmlformats.org/presentationml/2006/main">
  <p:tag name="AS_UNIQUEID" val="2304"/>
</p:tagLst>
</file>

<file path=ppt/tags/tag1290.xml><?xml version="1.0" encoding="utf-8"?>
<p:tagLst xmlns:a="http://schemas.openxmlformats.org/drawingml/2006/main" xmlns:r="http://schemas.openxmlformats.org/officeDocument/2006/relationships" xmlns:p="http://schemas.openxmlformats.org/presentationml/2006/main">
  <p:tag name="AS_UNIQUEID" val="3606"/>
</p:tagLst>
</file>

<file path=ppt/tags/tag1291.xml><?xml version="1.0" encoding="utf-8"?>
<p:tagLst xmlns:a="http://schemas.openxmlformats.org/drawingml/2006/main" xmlns:r="http://schemas.openxmlformats.org/officeDocument/2006/relationships" xmlns:p="http://schemas.openxmlformats.org/presentationml/2006/main">
  <p:tag name="AS_UNIQUEID" val="3607"/>
</p:tagLst>
</file>

<file path=ppt/tags/tag1292.xml><?xml version="1.0" encoding="utf-8"?>
<p:tagLst xmlns:a="http://schemas.openxmlformats.org/drawingml/2006/main" xmlns:r="http://schemas.openxmlformats.org/officeDocument/2006/relationships" xmlns:p="http://schemas.openxmlformats.org/presentationml/2006/main">
  <p:tag name="AS_UNIQUEID" val="3608"/>
</p:tagLst>
</file>

<file path=ppt/tags/tag1293.xml><?xml version="1.0" encoding="utf-8"?>
<p:tagLst xmlns:a="http://schemas.openxmlformats.org/drawingml/2006/main" xmlns:r="http://schemas.openxmlformats.org/officeDocument/2006/relationships" xmlns:p="http://schemas.openxmlformats.org/presentationml/2006/main">
  <p:tag name="AS_UNIQUEID" val="3597"/>
</p:tagLst>
</file>

<file path=ppt/tags/tag1294.xml><?xml version="1.0" encoding="utf-8"?>
<p:tagLst xmlns:a="http://schemas.openxmlformats.org/drawingml/2006/main" xmlns:r="http://schemas.openxmlformats.org/officeDocument/2006/relationships" xmlns:p="http://schemas.openxmlformats.org/presentationml/2006/main">
  <p:tag name="AS_UNIQUEID" val="3598"/>
</p:tagLst>
</file>

<file path=ppt/tags/tag1295.xml><?xml version="1.0" encoding="utf-8"?>
<p:tagLst xmlns:a="http://schemas.openxmlformats.org/drawingml/2006/main" xmlns:r="http://schemas.openxmlformats.org/officeDocument/2006/relationships" xmlns:p="http://schemas.openxmlformats.org/presentationml/2006/main">
  <p:tag name="AS_UNIQUEID" val="3636"/>
</p:tagLst>
</file>

<file path=ppt/tags/tag1296.xml><?xml version="1.0" encoding="utf-8"?>
<p:tagLst xmlns:a="http://schemas.openxmlformats.org/drawingml/2006/main" xmlns:r="http://schemas.openxmlformats.org/officeDocument/2006/relationships" xmlns:p="http://schemas.openxmlformats.org/presentationml/2006/main">
  <p:tag name="AS_UNIQUEID" val="3637"/>
</p:tagLst>
</file>

<file path=ppt/tags/tag1297.xml><?xml version="1.0" encoding="utf-8"?>
<p:tagLst xmlns:a="http://schemas.openxmlformats.org/drawingml/2006/main" xmlns:r="http://schemas.openxmlformats.org/officeDocument/2006/relationships" xmlns:p="http://schemas.openxmlformats.org/presentationml/2006/main">
  <p:tag name="AS_UNIQUEID" val="3638"/>
</p:tagLst>
</file>

<file path=ppt/tags/tag1298.xml><?xml version="1.0" encoding="utf-8"?>
<p:tagLst xmlns:a="http://schemas.openxmlformats.org/drawingml/2006/main" xmlns:r="http://schemas.openxmlformats.org/officeDocument/2006/relationships" xmlns:p="http://schemas.openxmlformats.org/presentationml/2006/main">
  <p:tag name="AS_UNIQUEID" val="3639"/>
</p:tagLst>
</file>

<file path=ppt/tags/tag1299.xml><?xml version="1.0" encoding="utf-8"?>
<p:tagLst xmlns:a="http://schemas.openxmlformats.org/drawingml/2006/main" xmlns:r="http://schemas.openxmlformats.org/officeDocument/2006/relationships" xmlns:p="http://schemas.openxmlformats.org/presentationml/2006/main">
  <p:tag name="AS_UNIQUEID" val="3640"/>
</p:tagLst>
</file>

<file path=ppt/tags/tag13.xml><?xml version="1.0" encoding="utf-8"?>
<p:tagLst xmlns:a="http://schemas.openxmlformats.org/drawingml/2006/main" xmlns:r="http://schemas.openxmlformats.org/officeDocument/2006/relationships" xmlns:p="http://schemas.openxmlformats.org/presentationml/2006/main">
  <p:tag name="AS_UNIQUEID" val="2182"/>
</p:tagLst>
</file>

<file path=ppt/tags/tag130.xml><?xml version="1.0" encoding="utf-8"?>
<p:tagLst xmlns:a="http://schemas.openxmlformats.org/drawingml/2006/main" xmlns:r="http://schemas.openxmlformats.org/officeDocument/2006/relationships" xmlns:p="http://schemas.openxmlformats.org/presentationml/2006/main">
  <p:tag name="AS_UNIQUEID" val="2305"/>
</p:tagLst>
</file>

<file path=ppt/tags/tag1300.xml><?xml version="1.0" encoding="utf-8"?>
<p:tagLst xmlns:a="http://schemas.openxmlformats.org/drawingml/2006/main" xmlns:r="http://schemas.openxmlformats.org/officeDocument/2006/relationships" xmlns:p="http://schemas.openxmlformats.org/presentationml/2006/main">
  <p:tag name="AS_UNIQUEID" val="3641"/>
</p:tagLst>
</file>

<file path=ppt/tags/tag1301.xml><?xml version="1.0" encoding="utf-8"?>
<p:tagLst xmlns:a="http://schemas.openxmlformats.org/drawingml/2006/main" xmlns:r="http://schemas.openxmlformats.org/officeDocument/2006/relationships" xmlns:p="http://schemas.openxmlformats.org/presentationml/2006/main">
  <p:tag name="AS_UNIQUEID" val="3642"/>
</p:tagLst>
</file>

<file path=ppt/tags/tag1302.xml><?xml version="1.0" encoding="utf-8"?>
<p:tagLst xmlns:a="http://schemas.openxmlformats.org/drawingml/2006/main" xmlns:r="http://schemas.openxmlformats.org/officeDocument/2006/relationships" xmlns:p="http://schemas.openxmlformats.org/presentationml/2006/main">
  <p:tag name="AS_UNIQUEID" val="3633"/>
</p:tagLst>
</file>

<file path=ppt/tags/tag1303.xml><?xml version="1.0" encoding="utf-8"?>
<p:tagLst xmlns:a="http://schemas.openxmlformats.org/drawingml/2006/main" xmlns:r="http://schemas.openxmlformats.org/officeDocument/2006/relationships" xmlns:p="http://schemas.openxmlformats.org/presentationml/2006/main">
  <p:tag name="AS_UNIQUEID" val="3634"/>
</p:tagLst>
</file>

<file path=ppt/tags/tag1304.xml><?xml version="1.0" encoding="utf-8"?>
<p:tagLst xmlns:a="http://schemas.openxmlformats.org/drawingml/2006/main" xmlns:r="http://schemas.openxmlformats.org/officeDocument/2006/relationships" xmlns:p="http://schemas.openxmlformats.org/presentationml/2006/main">
  <p:tag name="AS_UNIQUEID" val="1341"/>
</p:tagLst>
</file>

<file path=ppt/tags/tag1305.xml><?xml version="1.0" encoding="utf-8"?>
<p:tagLst xmlns:a="http://schemas.openxmlformats.org/drawingml/2006/main" xmlns:r="http://schemas.openxmlformats.org/officeDocument/2006/relationships" xmlns:p="http://schemas.openxmlformats.org/presentationml/2006/main">
  <p:tag name="AS_UNIQUEID" val="1347"/>
</p:tagLst>
</file>

<file path=ppt/tags/tag1306.xml><?xml version="1.0" encoding="utf-8"?>
<p:tagLst xmlns:a="http://schemas.openxmlformats.org/drawingml/2006/main" xmlns:r="http://schemas.openxmlformats.org/officeDocument/2006/relationships" xmlns:p="http://schemas.openxmlformats.org/presentationml/2006/main">
  <p:tag name="AS_UNIQUEID" val="1348"/>
</p:tagLst>
</file>

<file path=ppt/tags/tag1307.xml><?xml version="1.0" encoding="utf-8"?>
<p:tagLst xmlns:a="http://schemas.openxmlformats.org/drawingml/2006/main" xmlns:r="http://schemas.openxmlformats.org/officeDocument/2006/relationships" xmlns:p="http://schemas.openxmlformats.org/presentationml/2006/main">
  <p:tag name="AS_UNIQUEID" val="1349"/>
</p:tagLst>
</file>

<file path=ppt/tags/tag1308.xml><?xml version="1.0" encoding="utf-8"?>
<p:tagLst xmlns:a="http://schemas.openxmlformats.org/drawingml/2006/main" xmlns:r="http://schemas.openxmlformats.org/officeDocument/2006/relationships" xmlns:p="http://schemas.openxmlformats.org/presentationml/2006/main">
  <p:tag name="AS_UNIQUEID" val="1350"/>
</p:tagLst>
</file>

<file path=ppt/tags/tag1309.xml><?xml version="1.0" encoding="utf-8"?>
<p:tagLst xmlns:a="http://schemas.openxmlformats.org/drawingml/2006/main" xmlns:r="http://schemas.openxmlformats.org/officeDocument/2006/relationships" xmlns:p="http://schemas.openxmlformats.org/presentationml/2006/main">
  <p:tag name="AS_UNIQUEID" val="1351"/>
</p:tagLst>
</file>

<file path=ppt/tags/tag131.xml><?xml version="1.0" encoding="utf-8"?>
<p:tagLst xmlns:a="http://schemas.openxmlformats.org/drawingml/2006/main" xmlns:r="http://schemas.openxmlformats.org/officeDocument/2006/relationships" xmlns:p="http://schemas.openxmlformats.org/presentationml/2006/main">
  <p:tag name="AS_UNIQUEID" val="2306"/>
</p:tagLst>
</file>

<file path=ppt/tags/tag1310.xml><?xml version="1.0" encoding="utf-8"?>
<p:tagLst xmlns:a="http://schemas.openxmlformats.org/drawingml/2006/main" xmlns:r="http://schemas.openxmlformats.org/officeDocument/2006/relationships" xmlns:p="http://schemas.openxmlformats.org/presentationml/2006/main">
  <p:tag name="AS_UNIQUEID" val="1352"/>
</p:tagLst>
</file>

<file path=ppt/tags/tag1311.xml><?xml version="1.0" encoding="utf-8"?>
<p:tagLst xmlns:a="http://schemas.openxmlformats.org/drawingml/2006/main" xmlns:r="http://schemas.openxmlformats.org/officeDocument/2006/relationships" xmlns:p="http://schemas.openxmlformats.org/presentationml/2006/main">
  <p:tag name="AS_UNIQUEID" val="1353"/>
</p:tagLst>
</file>

<file path=ppt/tags/tag1312.xml><?xml version="1.0" encoding="utf-8"?>
<p:tagLst xmlns:a="http://schemas.openxmlformats.org/drawingml/2006/main" xmlns:r="http://schemas.openxmlformats.org/officeDocument/2006/relationships" xmlns:p="http://schemas.openxmlformats.org/presentationml/2006/main">
  <p:tag name="AS_UNIQUEID" val="1354"/>
</p:tagLst>
</file>

<file path=ppt/tags/tag1313.xml><?xml version="1.0" encoding="utf-8"?>
<p:tagLst xmlns:a="http://schemas.openxmlformats.org/drawingml/2006/main" xmlns:r="http://schemas.openxmlformats.org/officeDocument/2006/relationships" xmlns:p="http://schemas.openxmlformats.org/presentationml/2006/main">
  <p:tag name="AS_UNIQUEID" val="1355"/>
</p:tagLst>
</file>

<file path=ppt/tags/tag1314.xml><?xml version="1.0" encoding="utf-8"?>
<p:tagLst xmlns:a="http://schemas.openxmlformats.org/drawingml/2006/main" xmlns:r="http://schemas.openxmlformats.org/officeDocument/2006/relationships" xmlns:p="http://schemas.openxmlformats.org/presentationml/2006/main">
  <p:tag name="AS_UNIQUEID" val="1356"/>
</p:tagLst>
</file>

<file path=ppt/tags/tag1315.xml><?xml version="1.0" encoding="utf-8"?>
<p:tagLst xmlns:a="http://schemas.openxmlformats.org/drawingml/2006/main" xmlns:r="http://schemas.openxmlformats.org/officeDocument/2006/relationships" xmlns:p="http://schemas.openxmlformats.org/presentationml/2006/main">
  <p:tag name="AS_UNIQUEID" val="1342"/>
</p:tagLst>
</file>

<file path=ppt/tags/tag1316.xml><?xml version="1.0" encoding="utf-8"?>
<p:tagLst xmlns:a="http://schemas.openxmlformats.org/drawingml/2006/main" xmlns:r="http://schemas.openxmlformats.org/officeDocument/2006/relationships" xmlns:p="http://schemas.openxmlformats.org/presentationml/2006/main">
  <p:tag name="AS_UNIQUEID" val="1343"/>
</p:tagLst>
</file>

<file path=ppt/tags/tag1317.xml><?xml version="1.0" encoding="utf-8"?>
<p:tagLst xmlns:a="http://schemas.openxmlformats.org/drawingml/2006/main" xmlns:r="http://schemas.openxmlformats.org/officeDocument/2006/relationships" xmlns:p="http://schemas.openxmlformats.org/presentationml/2006/main">
  <p:tag name="AS_UNIQUEID" val="1344"/>
</p:tagLst>
</file>

<file path=ppt/tags/tag1318.xml><?xml version="1.0" encoding="utf-8"?>
<p:tagLst xmlns:a="http://schemas.openxmlformats.org/drawingml/2006/main" xmlns:r="http://schemas.openxmlformats.org/officeDocument/2006/relationships" xmlns:p="http://schemas.openxmlformats.org/presentationml/2006/main">
  <p:tag name="AS_UNIQUEID" val="1345"/>
</p:tagLst>
</file>

<file path=ppt/tags/tag1319.xml><?xml version="1.0" encoding="utf-8"?>
<p:tagLst xmlns:a="http://schemas.openxmlformats.org/drawingml/2006/main" xmlns:r="http://schemas.openxmlformats.org/officeDocument/2006/relationships" xmlns:p="http://schemas.openxmlformats.org/presentationml/2006/main">
  <p:tag name="AS_UNIQUEID" val="1346"/>
</p:tagLst>
</file>

<file path=ppt/tags/tag132.xml><?xml version="1.0" encoding="utf-8"?>
<p:tagLst xmlns:a="http://schemas.openxmlformats.org/drawingml/2006/main" xmlns:r="http://schemas.openxmlformats.org/officeDocument/2006/relationships" xmlns:p="http://schemas.openxmlformats.org/presentationml/2006/main">
  <p:tag name="AS_UNIQUEID" val="2307"/>
</p:tagLst>
</file>

<file path=ppt/tags/tag1320.xml><?xml version="1.0" encoding="utf-8"?>
<p:tagLst xmlns:a="http://schemas.openxmlformats.org/drawingml/2006/main" xmlns:r="http://schemas.openxmlformats.org/officeDocument/2006/relationships" xmlns:p="http://schemas.openxmlformats.org/presentationml/2006/main">
  <p:tag name="AS_UNIQUEID" val="1338"/>
</p:tagLst>
</file>

<file path=ppt/tags/tag1321.xml><?xml version="1.0" encoding="utf-8"?>
<p:tagLst xmlns:a="http://schemas.openxmlformats.org/drawingml/2006/main" xmlns:r="http://schemas.openxmlformats.org/officeDocument/2006/relationships" xmlns:p="http://schemas.openxmlformats.org/presentationml/2006/main">
  <p:tag name="AS_UNIQUEID" val="1339"/>
</p:tagLst>
</file>

<file path=ppt/tags/tag1322.xml><?xml version="1.0" encoding="utf-8"?>
<p:tagLst xmlns:a="http://schemas.openxmlformats.org/drawingml/2006/main" xmlns:r="http://schemas.openxmlformats.org/officeDocument/2006/relationships" xmlns:p="http://schemas.openxmlformats.org/presentationml/2006/main">
  <p:tag name="AS_UNIQUEID" val="1891"/>
</p:tagLst>
</file>

<file path=ppt/tags/tag1323.xml><?xml version="1.0" encoding="utf-8"?>
<p:tagLst xmlns:a="http://schemas.openxmlformats.org/drawingml/2006/main" xmlns:r="http://schemas.openxmlformats.org/officeDocument/2006/relationships" xmlns:p="http://schemas.openxmlformats.org/presentationml/2006/main">
  <p:tag name="AS_UNIQUEID" val="1892"/>
</p:tagLst>
</file>

<file path=ppt/tags/tag1324.xml><?xml version="1.0" encoding="utf-8"?>
<p:tagLst xmlns:a="http://schemas.openxmlformats.org/drawingml/2006/main" xmlns:r="http://schemas.openxmlformats.org/officeDocument/2006/relationships" xmlns:p="http://schemas.openxmlformats.org/presentationml/2006/main">
  <p:tag name="AS_UNIQUEID" val="1893"/>
</p:tagLst>
</file>

<file path=ppt/tags/tag1325.xml><?xml version="1.0" encoding="utf-8"?>
<p:tagLst xmlns:a="http://schemas.openxmlformats.org/drawingml/2006/main" xmlns:r="http://schemas.openxmlformats.org/officeDocument/2006/relationships" xmlns:p="http://schemas.openxmlformats.org/presentationml/2006/main">
  <p:tag name="AS_UNIQUEID" val="1894"/>
</p:tagLst>
</file>

<file path=ppt/tags/tag1326.xml><?xml version="1.0" encoding="utf-8"?>
<p:tagLst xmlns:a="http://schemas.openxmlformats.org/drawingml/2006/main" xmlns:r="http://schemas.openxmlformats.org/officeDocument/2006/relationships" xmlns:p="http://schemas.openxmlformats.org/presentationml/2006/main">
  <p:tag name="AS_UNIQUEID" val="1895"/>
</p:tagLst>
</file>

<file path=ppt/tags/tag1327.xml><?xml version="1.0" encoding="utf-8"?>
<p:tagLst xmlns:a="http://schemas.openxmlformats.org/drawingml/2006/main" xmlns:r="http://schemas.openxmlformats.org/officeDocument/2006/relationships" xmlns:p="http://schemas.openxmlformats.org/presentationml/2006/main">
  <p:tag name="AS_UNIQUEID" val="1896"/>
</p:tagLst>
</file>

<file path=ppt/tags/tag1328.xml><?xml version="1.0" encoding="utf-8"?>
<p:tagLst xmlns:a="http://schemas.openxmlformats.org/drawingml/2006/main" xmlns:r="http://schemas.openxmlformats.org/officeDocument/2006/relationships" xmlns:p="http://schemas.openxmlformats.org/presentationml/2006/main">
  <p:tag name="AS_UNIQUEID" val="1897"/>
</p:tagLst>
</file>

<file path=ppt/tags/tag1329.xml><?xml version="1.0" encoding="utf-8"?>
<p:tagLst xmlns:a="http://schemas.openxmlformats.org/drawingml/2006/main" xmlns:r="http://schemas.openxmlformats.org/officeDocument/2006/relationships" xmlns:p="http://schemas.openxmlformats.org/presentationml/2006/main">
  <p:tag name="AS_UNIQUEID" val="1898"/>
</p:tagLst>
</file>

<file path=ppt/tags/tag133.xml><?xml version="1.0" encoding="utf-8"?>
<p:tagLst xmlns:a="http://schemas.openxmlformats.org/drawingml/2006/main" xmlns:r="http://schemas.openxmlformats.org/officeDocument/2006/relationships" xmlns:p="http://schemas.openxmlformats.org/presentationml/2006/main">
  <p:tag name="AS_UNIQUEID" val="2308"/>
</p:tagLst>
</file>

<file path=ppt/tags/tag1330.xml><?xml version="1.0" encoding="utf-8"?>
<p:tagLst xmlns:a="http://schemas.openxmlformats.org/drawingml/2006/main" xmlns:r="http://schemas.openxmlformats.org/officeDocument/2006/relationships" xmlns:p="http://schemas.openxmlformats.org/presentationml/2006/main">
  <p:tag name="AS_UNIQUEID" val="1899"/>
</p:tagLst>
</file>

<file path=ppt/tags/tag1331.xml><?xml version="1.0" encoding="utf-8"?>
<p:tagLst xmlns:a="http://schemas.openxmlformats.org/drawingml/2006/main" xmlns:r="http://schemas.openxmlformats.org/officeDocument/2006/relationships" xmlns:p="http://schemas.openxmlformats.org/presentationml/2006/main">
  <p:tag name="AS_UNIQUEID" val="1900"/>
</p:tagLst>
</file>

<file path=ppt/tags/tag1332.xml><?xml version="1.0" encoding="utf-8"?>
<p:tagLst xmlns:a="http://schemas.openxmlformats.org/drawingml/2006/main" xmlns:r="http://schemas.openxmlformats.org/officeDocument/2006/relationships" xmlns:p="http://schemas.openxmlformats.org/presentationml/2006/main">
  <p:tag name="AS_UNIQUEID" val="1901"/>
</p:tagLst>
</file>

<file path=ppt/tags/tag1333.xml><?xml version="1.0" encoding="utf-8"?>
<p:tagLst xmlns:a="http://schemas.openxmlformats.org/drawingml/2006/main" xmlns:r="http://schemas.openxmlformats.org/officeDocument/2006/relationships" xmlns:p="http://schemas.openxmlformats.org/presentationml/2006/main">
  <p:tag name="AS_UNIQUEID" val="1902"/>
</p:tagLst>
</file>

<file path=ppt/tags/tag1334.xml><?xml version="1.0" encoding="utf-8"?>
<p:tagLst xmlns:a="http://schemas.openxmlformats.org/drawingml/2006/main" xmlns:r="http://schemas.openxmlformats.org/officeDocument/2006/relationships" xmlns:p="http://schemas.openxmlformats.org/presentationml/2006/main">
  <p:tag name="AS_UNIQUEID" val="1903"/>
</p:tagLst>
</file>

<file path=ppt/tags/tag1335.xml><?xml version="1.0" encoding="utf-8"?>
<p:tagLst xmlns:a="http://schemas.openxmlformats.org/drawingml/2006/main" xmlns:r="http://schemas.openxmlformats.org/officeDocument/2006/relationships" xmlns:p="http://schemas.openxmlformats.org/presentationml/2006/main">
  <p:tag name="AS_UNIQUEID" val="1929"/>
</p:tagLst>
</file>

<file path=ppt/tags/tag1336.xml><?xml version="1.0" encoding="utf-8"?>
<p:tagLst xmlns:a="http://schemas.openxmlformats.org/drawingml/2006/main" xmlns:r="http://schemas.openxmlformats.org/officeDocument/2006/relationships" xmlns:p="http://schemas.openxmlformats.org/presentationml/2006/main">
  <p:tag name="AS_UNIQUEID" val="1930"/>
</p:tagLst>
</file>

<file path=ppt/tags/tag1337.xml><?xml version="1.0" encoding="utf-8"?>
<p:tagLst xmlns:a="http://schemas.openxmlformats.org/drawingml/2006/main" xmlns:r="http://schemas.openxmlformats.org/officeDocument/2006/relationships" xmlns:p="http://schemas.openxmlformats.org/presentationml/2006/main">
  <p:tag name="AS_UNIQUEID" val="1931"/>
</p:tagLst>
</file>

<file path=ppt/tags/tag1338.xml><?xml version="1.0" encoding="utf-8"?>
<p:tagLst xmlns:a="http://schemas.openxmlformats.org/drawingml/2006/main" xmlns:r="http://schemas.openxmlformats.org/officeDocument/2006/relationships" xmlns:p="http://schemas.openxmlformats.org/presentationml/2006/main">
  <p:tag name="AS_UNIQUEID" val="1932"/>
</p:tagLst>
</file>

<file path=ppt/tags/tag1339.xml><?xml version="1.0" encoding="utf-8"?>
<p:tagLst xmlns:a="http://schemas.openxmlformats.org/drawingml/2006/main" xmlns:r="http://schemas.openxmlformats.org/officeDocument/2006/relationships" xmlns:p="http://schemas.openxmlformats.org/presentationml/2006/main">
  <p:tag name="AS_UNIQUEID" val="1934"/>
</p:tagLst>
</file>

<file path=ppt/tags/tag134.xml><?xml version="1.0" encoding="utf-8"?>
<p:tagLst xmlns:a="http://schemas.openxmlformats.org/drawingml/2006/main" xmlns:r="http://schemas.openxmlformats.org/officeDocument/2006/relationships" xmlns:p="http://schemas.openxmlformats.org/presentationml/2006/main">
  <p:tag name="AS_UNIQUEID" val="2309"/>
</p:tagLst>
</file>

<file path=ppt/tags/tag1340.xml><?xml version="1.0" encoding="utf-8"?>
<p:tagLst xmlns:a="http://schemas.openxmlformats.org/drawingml/2006/main" xmlns:r="http://schemas.openxmlformats.org/officeDocument/2006/relationships" xmlns:p="http://schemas.openxmlformats.org/presentationml/2006/main">
  <p:tag name="AS_UNIQUEID" val="1935"/>
</p:tagLst>
</file>

<file path=ppt/tags/tag1341.xml><?xml version="1.0" encoding="utf-8"?>
<p:tagLst xmlns:a="http://schemas.openxmlformats.org/drawingml/2006/main" xmlns:r="http://schemas.openxmlformats.org/officeDocument/2006/relationships" xmlns:p="http://schemas.openxmlformats.org/presentationml/2006/main">
  <p:tag name="AS_UNIQUEID" val="1936"/>
</p:tagLst>
</file>

<file path=ppt/tags/tag1342.xml><?xml version="1.0" encoding="utf-8"?>
<p:tagLst xmlns:a="http://schemas.openxmlformats.org/drawingml/2006/main" xmlns:r="http://schemas.openxmlformats.org/officeDocument/2006/relationships" xmlns:p="http://schemas.openxmlformats.org/presentationml/2006/main">
  <p:tag name="AS_UNIQUEID" val="1937"/>
</p:tagLst>
</file>

<file path=ppt/tags/tag1343.xml><?xml version="1.0" encoding="utf-8"?>
<p:tagLst xmlns:a="http://schemas.openxmlformats.org/drawingml/2006/main" xmlns:r="http://schemas.openxmlformats.org/officeDocument/2006/relationships" xmlns:p="http://schemas.openxmlformats.org/presentationml/2006/main">
  <p:tag name="AS_UNIQUEID" val="1942"/>
</p:tagLst>
</file>

<file path=ppt/tags/tag1344.xml><?xml version="1.0" encoding="utf-8"?>
<p:tagLst xmlns:a="http://schemas.openxmlformats.org/drawingml/2006/main" xmlns:r="http://schemas.openxmlformats.org/officeDocument/2006/relationships" xmlns:p="http://schemas.openxmlformats.org/presentationml/2006/main">
  <p:tag name="AS_UNIQUEID" val="1943"/>
</p:tagLst>
</file>

<file path=ppt/tags/tag1345.xml><?xml version="1.0" encoding="utf-8"?>
<p:tagLst xmlns:a="http://schemas.openxmlformats.org/drawingml/2006/main" xmlns:r="http://schemas.openxmlformats.org/officeDocument/2006/relationships" xmlns:p="http://schemas.openxmlformats.org/presentationml/2006/main">
  <p:tag name="AS_UNIQUEID" val="1939"/>
</p:tagLst>
</file>

<file path=ppt/tags/tag1346.xml><?xml version="1.0" encoding="utf-8"?>
<p:tagLst xmlns:a="http://schemas.openxmlformats.org/drawingml/2006/main" xmlns:r="http://schemas.openxmlformats.org/officeDocument/2006/relationships" xmlns:p="http://schemas.openxmlformats.org/presentationml/2006/main">
  <p:tag name="AS_UNIQUEID" val="1940"/>
</p:tagLst>
</file>

<file path=ppt/tags/tag1347.xml><?xml version="1.0" encoding="utf-8"?>
<p:tagLst xmlns:a="http://schemas.openxmlformats.org/drawingml/2006/main" xmlns:r="http://schemas.openxmlformats.org/officeDocument/2006/relationships" xmlns:p="http://schemas.openxmlformats.org/presentationml/2006/main">
  <p:tag name="AS_UNIQUEID" val="2083"/>
</p:tagLst>
</file>

<file path=ppt/tags/tag1348.xml><?xml version="1.0" encoding="utf-8"?>
<p:tagLst xmlns:a="http://schemas.openxmlformats.org/drawingml/2006/main" xmlns:r="http://schemas.openxmlformats.org/officeDocument/2006/relationships" xmlns:p="http://schemas.openxmlformats.org/presentationml/2006/main">
  <p:tag name="AS_UNIQUEID" val="2084"/>
</p:tagLst>
</file>

<file path=ppt/tags/tag1349.xml><?xml version="1.0" encoding="utf-8"?>
<p:tagLst xmlns:a="http://schemas.openxmlformats.org/drawingml/2006/main" xmlns:r="http://schemas.openxmlformats.org/officeDocument/2006/relationships" xmlns:p="http://schemas.openxmlformats.org/presentationml/2006/main">
  <p:tag name="AS_UNIQUEID" val="2085"/>
</p:tagLst>
</file>

<file path=ppt/tags/tag135.xml><?xml version="1.0" encoding="utf-8"?>
<p:tagLst xmlns:a="http://schemas.openxmlformats.org/drawingml/2006/main" xmlns:r="http://schemas.openxmlformats.org/officeDocument/2006/relationships" xmlns:p="http://schemas.openxmlformats.org/presentationml/2006/main">
  <p:tag name="AS_UNIQUEID" val="2310"/>
</p:tagLst>
</file>

<file path=ppt/tags/tag1350.xml><?xml version="1.0" encoding="utf-8"?>
<p:tagLst xmlns:a="http://schemas.openxmlformats.org/drawingml/2006/main" xmlns:r="http://schemas.openxmlformats.org/officeDocument/2006/relationships" xmlns:p="http://schemas.openxmlformats.org/presentationml/2006/main">
  <p:tag name="AS_UNIQUEID" val="2086"/>
</p:tagLst>
</file>

<file path=ppt/tags/tag1351.xml><?xml version="1.0" encoding="utf-8"?>
<p:tagLst xmlns:a="http://schemas.openxmlformats.org/drawingml/2006/main" xmlns:r="http://schemas.openxmlformats.org/officeDocument/2006/relationships" xmlns:p="http://schemas.openxmlformats.org/presentationml/2006/main">
  <p:tag name="AS_UNIQUEID" val="2087"/>
</p:tagLst>
</file>

<file path=ppt/tags/tag1352.xml><?xml version="1.0" encoding="utf-8"?>
<p:tagLst xmlns:a="http://schemas.openxmlformats.org/drawingml/2006/main" xmlns:r="http://schemas.openxmlformats.org/officeDocument/2006/relationships" xmlns:p="http://schemas.openxmlformats.org/presentationml/2006/main">
  <p:tag name="AS_UNIQUEID" val="2088"/>
</p:tagLst>
</file>

<file path=ppt/tags/tag1353.xml><?xml version="1.0" encoding="utf-8"?>
<p:tagLst xmlns:a="http://schemas.openxmlformats.org/drawingml/2006/main" xmlns:r="http://schemas.openxmlformats.org/officeDocument/2006/relationships" xmlns:p="http://schemas.openxmlformats.org/presentationml/2006/main">
  <p:tag name="AS_UNIQUEID" val="2089"/>
</p:tagLst>
</file>

<file path=ppt/tags/tag1354.xml><?xml version="1.0" encoding="utf-8"?>
<p:tagLst xmlns:a="http://schemas.openxmlformats.org/drawingml/2006/main" xmlns:r="http://schemas.openxmlformats.org/officeDocument/2006/relationships" xmlns:p="http://schemas.openxmlformats.org/presentationml/2006/main">
  <p:tag name="AS_UNIQUEID" val="2090"/>
</p:tagLst>
</file>

<file path=ppt/tags/tag1355.xml><?xml version="1.0" encoding="utf-8"?>
<p:tagLst xmlns:a="http://schemas.openxmlformats.org/drawingml/2006/main" xmlns:r="http://schemas.openxmlformats.org/officeDocument/2006/relationships" xmlns:p="http://schemas.openxmlformats.org/presentationml/2006/main">
  <p:tag name="AS_UNIQUEID" val="3861"/>
</p:tagLst>
</file>

<file path=ppt/tags/tag1356.xml><?xml version="1.0" encoding="utf-8"?>
<p:tagLst xmlns:a="http://schemas.openxmlformats.org/drawingml/2006/main" xmlns:r="http://schemas.openxmlformats.org/officeDocument/2006/relationships" xmlns:p="http://schemas.openxmlformats.org/presentationml/2006/main">
  <p:tag name="AS_UNIQUEID" val="3862"/>
</p:tagLst>
</file>

<file path=ppt/tags/tag1357.xml><?xml version="1.0" encoding="utf-8"?>
<p:tagLst xmlns:a="http://schemas.openxmlformats.org/drawingml/2006/main" xmlns:r="http://schemas.openxmlformats.org/officeDocument/2006/relationships" xmlns:p="http://schemas.openxmlformats.org/presentationml/2006/main">
  <p:tag name="AS_UNIQUEID" val="3863"/>
</p:tagLst>
</file>

<file path=ppt/tags/tag1358.xml><?xml version="1.0" encoding="utf-8"?>
<p:tagLst xmlns:a="http://schemas.openxmlformats.org/drawingml/2006/main" xmlns:r="http://schemas.openxmlformats.org/officeDocument/2006/relationships" xmlns:p="http://schemas.openxmlformats.org/presentationml/2006/main">
  <p:tag name="AS_UNIQUEID" val="3864"/>
</p:tagLst>
</file>

<file path=ppt/tags/tag1359.xml><?xml version="1.0" encoding="utf-8"?>
<p:tagLst xmlns:a="http://schemas.openxmlformats.org/drawingml/2006/main" xmlns:r="http://schemas.openxmlformats.org/officeDocument/2006/relationships" xmlns:p="http://schemas.openxmlformats.org/presentationml/2006/main">
  <p:tag name="AS_UNIQUEID" val="3865"/>
</p:tagLst>
</file>

<file path=ppt/tags/tag136.xml><?xml version="1.0" encoding="utf-8"?>
<p:tagLst xmlns:a="http://schemas.openxmlformats.org/drawingml/2006/main" xmlns:r="http://schemas.openxmlformats.org/officeDocument/2006/relationships" xmlns:p="http://schemas.openxmlformats.org/presentationml/2006/main">
  <p:tag name="AS_UNIQUEID" val="2311"/>
</p:tagLst>
</file>

<file path=ppt/tags/tag1360.xml><?xml version="1.0" encoding="utf-8"?>
<p:tagLst xmlns:a="http://schemas.openxmlformats.org/drawingml/2006/main" xmlns:r="http://schemas.openxmlformats.org/officeDocument/2006/relationships" xmlns:p="http://schemas.openxmlformats.org/presentationml/2006/main">
  <p:tag name="AS_UNIQUEID" val="3858"/>
</p:tagLst>
</file>

<file path=ppt/tags/tag1361.xml><?xml version="1.0" encoding="utf-8"?>
<p:tagLst xmlns:a="http://schemas.openxmlformats.org/drawingml/2006/main" xmlns:r="http://schemas.openxmlformats.org/officeDocument/2006/relationships" xmlns:p="http://schemas.openxmlformats.org/presentationml/2006/main">
  <p:tag name="AS_UNIQUEID" val="3859"/>
</p:tagLst>
</file>

<file path=ppt/tags/tag1362.xml><?xml version="1.0" encoding="utf-8"?>
<p:tagLst xmlns:a="http://schemas.openxmlformats.org/drawingml/2006/main" xmlns:r="http://schemas.openxmlformats.org/officeDocument/2006/relationships" xmlns:p="http://schemas.openxmlformats.org/presentationml/2006/main">
  <p:tag name="AS_UNIQUEID" val="1736"/>
</p:tagLst>
</file>

<file path=ppt/tags/tag1363.xml><?xml version="1.0" encoding="utf-8"?>
<p:tagLst xmlns:a="http://schemas.openxmlformats.org/drawingml/2006/main" xmlns:r="http://schemas.openxmlformats.org/officeDocument/2006/relationships" xmlns:p="http://schemas.openxmlformats.org/presentationml/2006/main">
  <p:tag name="AS_UNIQUEID" val="1737"/>
</p:tagLst>
</file>

<file path=ppt/tags/tag1364.xml><?xml version="1.0" encoding="utf-8"?>
<p:tagLst xmlns:a="http://schemas.openxmlformats.org/drawingml/2006/main" xmlns:r="http://schemas.openxmlformats.org/officeDocument/2006/relationships" xmlns:p="http://schemas.openxmlformats.org/presentationml/2006/main">
  <p:tag name="AS_UNIQUEID" val="1780"/>
</p:tagLst>
</file>

<file path=ppt/tags/tag1365.xml><?xml version="1.0" encoding="utf-8"?>
<p:tagLst xmlns:a="http://schemas.openxmlformats.org/drawingml/2006/main" xmlns:r="http://schemas.openxmlformats.org/officeDocument/2006/relationships" xmlns:p="http://schemas.openxmlformats.org/presentationml/2006/main">
  <p:tag name="AS_UNIQUEID" val="1801"/>
</p:tagLst>
</file>

<file path=ppt/tags/tag1366.xml><?xml version="1.0" encoding="utf-8"?>
<p:tagLst xmlns:a="http://schemas.openxmlformats.org/drawingml/2006/main" xmlns:r="http://schemas.openxmlformats.org/officeDocument/2006/relationships" xmlns:p="http://schemas.openxmlformats.org/presentationml/2006/main">
  <p:tag name="AS_UNIQUEID" val="1804"/>
</p:tagLst>
</file>

<file path=ppt/tags/tag1367.xml><?xml version="1.0" encoding="utf-8"?>
<p:tagLst xmlns:a="http://schemas.openxmlformats.org/drawingml/2006/main" xmlns:r="http://schemas.openxmlformats.org/officeDocument/2006/relationships" xmlns:p="http://schemas.openxmlformats.org/presentationml/2006/main">
  <p:tag name="AS_UNIQUEID" val="1802"/>
</p:tagLst>
</file>

<file path=ppt/tags/tag1368.xml><?xml version="1.0" encoding="utf-8"?>
<p:tagLst xmlns:a="http://schemas.openxmlformats.org/drawingml/2006/main" xmlns:r="http://schemas.openxmlformats.org/officeDocument/2006/relationships" xmlns:p="http://schemas.openxmlformats.org/presentationml/2006/main">
  <p:tag name="AS_UNIQUEID" val="1803"/>
</p:tagLst>
</file>

<file path=ppt/tags/tag1369.xml><?xml version="1.0" encoding="utf-8"?>
<p:tagLst xmlns:a="http://schemas.openxmlformats.org/drawingml/2006/main" xmlns:r="http://schemas.openxmlformats.org/officeDocument/2006/relationships" xmlns:p="http://schemas.openxmlformats.org/presentationml/2006/main">
  <p:tag name="AS_UNIQUEID" val="1781"/>
</p:tagLst>
</file>

<file path=ppt/tags/tag137.xml><?xml version="1.0" encoding="utf-8"?>
<p:tagLst xmlns:a="http://schemas.openxmlformats.org/drawingml/2006/main" xmlns:r="http://schemas.openxmlformats.org/officeDocument/2006/relationships" xmlns:p="http://schemas.openxmlformats.org/presentationml/2006/main">
  <p:tag name="AS_UNIQUEID" val="2312"/>
</p:tagLst>
</file>

<file path=ppt/tags/tag1370.xml><?xml version="1.0" encoding="utf-8"?>
<p:tagLst xmlns:a="http://schemas.openxmlformats.org/drawingml/2006/main" xmlns:r="http://schemas.openxmlformats.org/officeDocument/2006/relationships" xmlns:p="http://schemas.openxmlformats.org/presentationml/2006/main">
  <p:tag name="AS_UNIQUEID" val="1782"/>
</p:tagLst>
</file>

<file path=ppt/tags/tag1371.xml><?xml version="1.0" encoding="utf-8"?>
<p:tagLst xmlns:a="http://schemas.openxmlformats.org/drawingml/2006/main" xmlns:r="http://schemas.openxmlformats.org/officeDocument/2006/relationships" xmlns:p="http://schemas.openxmlformats.org/presentationml/2006/main">
  <p:tag name="AS_UNIQUEID" val="1783"/>
</p:tagLst>
</file>

<file path=ppt/tags/tag1372.xml><?xml version="1.0" encoding="utf-8"?>
<p:tagLst xmlns:a="http://schemas.openxmlformats.org/drawingml/2006/main" xmlns:r="http://schemas.openxmlformats.org/officeDocument/2006/relationships" xmlns:p="http://schemas.openxmlformats.org/presentationml/2006/main">
  <p:tag name="AS_UNIQUEID" val="1784"/>
</p:tagLst>
</file>

<file path=ppt/tags/tag1373.xml><?xml version="1.0" encoding="utf-8"?>
<p:tagLst xmlns:a="http://schemas.openxmlformats.org/drawingml/2006/main" xmlns:r="http://schemas.openxmlformats.org/officeDocument/2006/relationships" xmlns:p="http://schemas.openxmlformats.org/presentationml/2006/main">
  <p:tag name="AS_UNIQUEID" val="1785"/>
</p:tagLst>
</file>

<file path=ppt/tags/tag1374.xml><?xml version="1.0" encoding="utf-8"?>
<p:tagLst xmlns:a="http://schemas.openxmlformats.org/drawingml/2006/main" xmlns:r="http://schemas.openxmlformats.org/officeDocument/2006/relationships" xmlns:p="http://schemas.openxmlformats.org/presentationml/2006/main">
  <p:tag name="AS_UNIQUEID" val="1786"/>
</p:tagLst>
</file>

<file path=ppt/tags/tag1375.xml><?xml version="1.0" encoding="utf-8"?>
<p:tagLst xmlns:a="http://schemas.openxmlformats.org/drawingml/2006/main" xmlns:r="http://schemas.openxmlformats.org/officeDocument/2006/relationships" xmlns:p="http://schemas.openxmlformats.org/presentationml/2006/main">
  <p:tag name="AS_UNIQUEID" val="1787"/>
</p:tagLst>
</file>

<file path=ppt/tags/tag1376.xml><?xml version="1.0" encoding="utf-8"?>
<p:tagLst xmlns:a="http://schemas.openxmlformats.org/drawingml/2006/main" xmlns:r="http://schemas.openxmlformats.org/officeDocument/2006/relationships" xmlns:p="http://schemas.openxmlformats.org/presentationml/2006/main">
  <p:tag name="AS_UNIQUEID" val="1788"/>
</p:tagLst>
</file>

<file path=ppt/tags/tag1377.xml><?xml version="1.0" encoding="utf-8"?>
<p:tagLst xmlns:a="http://schemas.openxmlformats.org/drawingml/2006/main" xmlns:r="http://schemas.openxmlformats.org/officeDocument/2006/relationships" xmlns:p="http://schemas.openxmlformats.org/presentationml/2006/main">
  <p:tag name="AS_UNIQUEID" val="1789"/>
</p:tagLst>
</file>

<file path=ppt/tags/tag1378.xml><?xml version="1.0" encoding="utf-8"?>
<p:tagLst xmlns:a="http://schemas.openxmlformats.org/drawingml/2006/main" xmlns:r="http://schemas.openxmlformats.org/officeDocument/2006/relationships" xmlns:p="http://schemas.openxmlformats.org/presentationml/2006/main">
  <p:tag name="AS_UNIQUEID" val="1790"/>
</p:tagLst>
</file>

<file path=ppt/tags/tag1379.xml><?xml version="1.0" encoding="utf-8"?>
<p:tagLst xmlns:a="http://schemas.openxmlformats.org/drawingml/2006/main" xmlns:r="http://schemas.openxmlformats.org/officeDocument/2006/relationships" xmlns:p="http://schemas.openxmlformats.org/presentationml/2006/main">
  <p:tag name="AS_UNIQUEID" val="1791"/>
</p:tagLst>
</file>

<file path=ppt/tags/tag138.xml><?xml version="1.0" encoding="utf-8"?>
<p:tagLst xmlns:a="http://schemas.openxmlformats.org/drawingml/2006/main" xmlns:r="http://schemas.openxmlformats.org/officeDocument/2006/relationships" xmlns:p="http://schemas.openxmlformats.org/presentationml/2006/main">
  <p:tag name="AS_UNIQUEID" val="2313"/>
</p:tagLst>
</file>

<file path=ppt/tags/tag1380.xml><?xml version="1.0" encoding="utf-8"?>
<p:tagLst xmlns:a="http://schemas.openxmlformats.org/drawingml/2006/main" xmlns:r="http://schemas.openxmlformats.org/officeDocument/2006/relationships" xmlns:p="http://schemas.openxmlformats.org/presentationml/2006/main">
  <p:tag name="AS_UNIQUEID" val="1792"/>
</p:tagLst>
</file>

<file path=ppt/tags/tag1381.xml><?xml version="1.0" encoding="utf-8"?>
<p:tagLst xmlns:a="http://schemas.openxmlformats.org/drawingml/2006/main" xmlns:r="http://schemas.openxmlformats.org/officeDocument/2006/relationships" xmlns:p="http://schemas.openxmlformats.org/presentationml/2006/main">
  <p:tag name="AS_UNIQUEID" val="1793"/>
</p:tagLst>
</file>

<file path=ppt/tags/tag1382.xml><?xml version="1.0" encoding="utf-8"?>
<p:tagLst xmlns:a="http://schemas.openxmlformats.org/drawingml/2006/main" xmlns:r="http://schemas.openxmlformats.org/officeDocument/2006/relationships" xmlns:p="http://schemas.openxmlformats.org/presentationml/2006/main">
  <p:tag name="AS_UNIQUEID" val="1794"/>
</p:tagLst>
</file>

<file path=ppt/tags/tag1383.xml><?xml version="1.0" encoding="utf-8"?>
<p:tagLst xmlns:a="http://schemas.openxmlformats.org/drawingml/2006/main" xmlns:r="http://schemas.openxmlformats.org/officeDocument/2006/relationships" xmlns:p="http://schemas.openxmlformats.org/presentationml/2006/main">
  <p:tag name="AS_UNIQUEID" val="1795"/>
</p:tagLst>
</file>

<file path=ppt/tags/tag1384.xml><?xml version="1.0" encoding="utf-8"?>
<p:tagLst xmlns:a="http://schemas.openxmlformats.org/drawingml/2006/main" xmlns:r="http://schemas.openxmlformats.org/officeDocument/2006/relationships" xmlns:p="http://schemas.openxmlformats.org/presentationml/2006/main">
  <p:tag name="AS_UNIQUEID" val="1796"/>
</p:tagLst>
</file>

<file path=ppt/tags/tag1385.xml><?xml version="1.0" encoding="utf-8"?>
<p:tagLst xmlns:a="http://schemas.openxmlformats.org/drawingml/2006/main" xmlns:r="http://schemas.openxmlformats.org/officeDocument/2006/relationships" xmlns:p="http://schemas.openxmlformats.org/presentationml/2006/main">
  <p:tag name="AS_UNIQUEID" val="1797"/>
</p:tagLst>
</file>

<file path=ppt/tags/tag1386.xml><?xml version="1.0" encoding="utf-8"?>
<p:tagLst xmlns:a="http://schemas.openxmlformats.org/drawingml/2006/main" xmlns:r="http://schemas.openxmlformats.org/officeDocument/2006/relationships" xmlns:p="http://schemas.openxmlformats.org/presentationml/2006/main">
  <p:tag name="AS_UNIQUEID" val="1798"/>
</p:tagLst>
</file>

<file path=ppt/tags/tag1387.xml><?xml version="1.0" encoding="utf-8"?>
<p:tagLst xmlns:a="http://schemas.openxmlformats.org/drawingml/2006/main" xmlns:r="http://schemas.openxmlformats.org/officeDocument/2006/relationships" xmlns:p="http://schemas.openxmlformats.org/presentationml/2006/main">
  <p:tag name="AS_UNIQUEID" val="1799"/>
</p:tagLst>
</file>

<file path=ppt/tags/tag1388.xml><?xml version="1.0" encoding="utf-8"?>
<p:tagLst xmlns:a="http://schemas.openxmlformats.org/drawingml/2006/main" xmlns:r="http://schemas.openxmlformats.org/officeDocument/2006/relationships" xmlns:p="http://schemas.openxmlformats.org/presentationml/2006/main">
  <p:tag name="AS_UNIQUEID" val="1800"/>
</p:tagLst>
</file>

<file path=ppt/tags/tag1389.xml><?xml version="1.0" encoding="utf-8"?>
<p:tagLst xmlns:a="http://schemas.openxmlformats.org/drawingml/2006/main" xmlns:r="http://schemas.openxmlformats.org/officeDocument/2006/relationships" xmlns:p="http://schemas.openxmlformats.org/presentationml/2006/main">
  <p:tag name="AS_UNIQUEID" val="1738"/>
</p:tagLst>
</file>

<file path=ppt/tags/tag139.xml><?xml version="1.0" encoding="utf-8"?>
<p:tagLst xmlns:a="http://schemas.openxmlformats.org/drawingml/2006/main" xmlns:r="http://schemas.openxmlformats.org/officeDocument/2006/relationships" xmlns:p="http://schemas.openxmlformats.org/presentationml/2006/main">
  <p:tag name="AS_UNIQUEID" val="2314"/>
</p:tagLst>
</file>

<file path=ppt/tags/tag1390.xml><?xml version="1.0" encoding="utf-8"?>
<p:tagLst xmlns:a="http://schemas.openxmlformats.org/drawingml/2006/main" xmlns:r="http://schemas.openxmlformats.org/officeDocument/2006/relationships" xmlns:p="http://schemas.openxmlformats.org/presentationml/2006/main">
  <p:tag name="AS_UNIQUEID" val="1739"/>
</p:tagLst>
</file>

<file path=ppt/tags/tag1391.xml><?xml version="1.0" encoding="utf-8"?>
<p:tagLst xmlns:a="http://schemas.openxmlformats.org/drawingml/2006/main" xmlns:r="http://schemas.openxmlformats.org/officeDocument/2006/relationships" xmlns:p="http://schemas.openxmlformats.org/presentationml/2006/main">
  <p:tag name="AS_UNIQUEID" val="1740"/>
</p:tagLst>
</file>

<file path=ppt/tags/tag1392.xml><?xml version="1.0" encoding="utf-8"?>
<p:tagLst xmlns:a="http://schemas.openxmlformats.org/drawingml/2006/main" xmlns:r="http://schemas.openxmlformats.org/officeDocument/2006/relationships" xmlns:p="http://schemas.openxmlformats.org/presentationml/2006/main">
  <p:tag name="AS_UNIQUEID" val="1741"/>
</p:tagLst>
</file>

<file path=ppt/tags/tag1393.xml><?xml version="1.0" encoding="utf-8"?>
<p:tagLst xmlns:a="http://schemas.openxmlformats.org/drawingml/2006/main" xmlns:r="http://schemas.openxmlformats.org/officeDocument/2006/relationships" xmlns:p="http://schemas.openxmlformats.org/presentationml/2006/main">
  <p:tag name="AS_UNIQUEID" val="1742"/>
</p:tagLst>
</file>

<file path=ppt/tags/tag1394.xml><?xml version="1.0" encoding="utf-8"?>
<p:tagLst xmlns:a="http://schemas.openxmlformats.org/drawingml/2006/main" xmlns:r="http://schemas.openxmlformats.org/officeDocument/2006/relationships" xmlns:p="http://schemas.openxmlformats.org/presentationml/2006/main">
  <p:tag name="AS_UNIQUEID" val="1743"/>
</p:tagLst>
</file>

<file path=ppt/tags/tag1395.xml><?xml version="1.0" encoding="utf-8"?>
<p:tagLst xmlns:a="http://schemas.openxmlformats.org/drawingml/2006/main" xmlns:r="http://schemas.openxmlformats.org/officeDocument/2006/relationships" xmlns:p="http://schemas.openxmlformats.org/presentationml/2006/main">
  <p:tag name="AS_UNIQUEID" val="1744"/>
</p:tagLst>
</file>

<file path=ppt/tags/tag1396.xml><?xml version="1.0" encoding="utf-8"?>
<p:tagLst xmlns:a="http://schemas.openxmlformats.org/drawingml/2006/main" xmlns:r="http://schemas.openxmlformats.org/officeDocument/2006/relationships" xmlns:p="http://schemas.openxmlformats.org/presentationml/2006/main">
  <p:tag name="AS_UNIQUEID" val="1745"/>
</p:tagLst>
</file>

<file path=ppt/tags/tag1397.xml><?xml version="1.0" encoding="utf-8"?>
<p:tagLst xmlns:a="http://schemas.openxmlformats.org/drawingml/2006/main" xmlns:r="http://schemas.openxmlformats.org/officeDocument/2006/relationships" xmlns:p="http://schemas.openxmlformats.org/presentationml/2006/main">
  <p:tag name="AS_UNIQUEID" val="1746"/>
</p:tagLst>
</file>

<file path=ppt/tags/tag1398.xml><?xml version="1.0" encoding="utf-8"?>
<p:tagLst xmlns:a="http://schemas.openxmlformats.org/drawingml/2006/main" xmlns:r="http://schemas.openxmlformats.org/officeDocument/2006/relationships" xmlns:p="http://schemas.openxmlformats.org/presentationml/2006/main">
  <p:tag name="AS_UNIQUEID" val="1747"/>
</p:tagLst>
</file>

<file path=ppt/tags/tag1399.xml><?xml version="1.0" encoding="utf-8"?>
<p:tagLst xmlns:a="http://schemas.openxmlformats.org/drawingml/2006/main" xmlns:r="http://schemas.openxmlformats.org/officeDocument/2006/relationships" xmlns:p="http://schemas.openxmlformats.org/presentationml/2006/main">
  <p:tag name="AS_UNIQUEID" val="1748"/>
</p:tagLst>
</file>

<file path=ppt/tags/tag14.xml><?xml version="1.0" encoding="utf-8"?>
<p:tagLst xmlns:a="http://schemas.openxmlformats.org/drawingml/2006/main" xmlns:r="http://schemas.openxmlformats.org/officeDocument/2006/relationships" xmlns:p="http://schemas.openxmlformats.org/presentationml/2006/main">
  <p:tag name="AS_UNIQUEID" val="2183"/>
</p:tagLst>
</file>

<file path=ppt/tags/tag140.xml><?xml version="1.0" encoding="utf-8"?>
<p:tagLst xmlns:a="http://schemas.openxmlformats.org/drawingml/2006/main" xmlns:r="http://schemas.openxmlformats.org/officeDocument/2006/relationships" xmlns:p="http://schemas.openxmlformats.org/presentationml/2006/main">
  <p:tag name="AS_UNIQUEID" val="2315"/>
</p:tagLst>
</file>

<file path=ppt/tags/tag1400.xml><?xml version="1.0" encoding="utf-8"?>
<p:tagLst xmlns:a="http://schemas.openxmlformats.org/drawingml/2006/main" xmlns:r="http://schemas.openxmlformats.org/officeDocument/2006/relationships" xmlns:p="http://schemas.openxmlformats.org/presentationml/2006/main">
  <p:tag name="AS_UNIQUEID" val="1749"/>
</p:tagLst>
</file>

<file path=ppt/tags/tag1401.xml><?xml version="1.0" encoding="utf-8"?>
<p:tagLst xmlns:a="http://schemas.openxmlformats.org/drawingml/2006/main" xmlns:r="http://schemas.openxmlformats.org/officeDocument/2006/relationships" xmlns:p="http://schemas.openxmlformats.org/presentationml/2006/main">
  <p:tag name="AS_UNIQUEID" val="1750"/>
</p:tagLst>
</file>

<file path=ppt/tags/tag1402.xml><?xml version="1.0" encoding="utf-8"?>
<p:tagLst xmlns:a="http://schemas.openxmlformats.org/drawingml/2006/main" xmlns:r="http://schemas.openxmlformats.org/officeDocument/2006/relationships" xmlns:p="http://schemas.openxmlformats.org/presentationml/2006/main">
  <p:tag name="AS_UNIQUEID" val="1751"/>
</p:tagLst>
</file>

<file path=ppt/tags/tag1403.xml><?xml version="1.0" encoding="utf-8"?>
<p:tagLst xmlns:a="http://schemas.openxmlformats.org/drawingml/2006/main" xmlns:r="http://schemas.openxmlformats.org/officeDocument/2006/relationships" xmlns:p="http://schemas.openxmlformats.org/presentationml/2006/main">
  <p:tag name="AS_UNIQUEID" val="1752"/>
</p:tagLst>
</file>

<file path=ppt/tags/tag1404.xml><?xml version="1.0" encoding="utf-8"?>
<p:tagLst xmlns:a="http://schemas.openxmlformats.org/drawingml/2006/main" xmlns:r="http://schemas.openxmlformats.org/officeDocument/2006/relationships" xmlns:p="http://schemas.openxmlformats.org/presentationml/2006/main">
  <p:tag name="AS_UNIQUEID" val="1753"/>
</p:tagLst>
</file>

<file path=ppt/tags/tag1405.xml><?xml version="1.0" encoding="utf-8"?>
<p:tagLst xmlns:a="http://schemas.openxmlformats.org/drawingml/2006/main" xmlns:r="http://schemas.openxmlformats.org/officeDocument/2006/relationships" xmlns:p="http://schemas.openxmlformats.org/presentationml/2006/main">
  <p:tag name="AS_UNIQUEID" val="1754"/>
</p:tagLst>
</file>

<file path=ppt/tags/tag1406.xml><?xml version="1.0" encoding="utf-8"?>
<p:tagLst xmlns:a="http://schemas.openxmlformats.org/drawingml/2006/main" xmlns:r="http://schemas.openxmlformats.org/officeDocument/2006/relationships" xmlns:p="http://schemas.openxmlformats.org/presentationml/2006/main">
  <p:tag name="AS_UNIQUEID" val="1755"/>
</p:tagLst>
</file>

<file path=ppt/tags/tag1407.xml><?xml version="1.0" encoding="utf-8"?>
<p:tagLst xmlns:a="http://schemas.openxmlformats.org/drawingml/2006/main" xmlns:r="http://schemas.openxmlformats.org/officeDocument/2006/relationships" xmlns:p="http://schemas.openxmlformats.org/presentationml/2006/main">
  <p:tag name="AS_UNIQUEID" val="1756"/>
</p:tagLst>
</file>

<file path=ppt/tags/tag1408.xml><?xml version="1.0" encoding="utf-8"?>
<p:tagLst xmlns:a="http://schemas.openxmlformats.org/drawingml/2006/main" xmlns:r="http://schemas.openxmlformats.org/officeDocument/2006/relationships" xmlns:p="http://schemas.openxmlformats.org/presentationml/2006/main">
  <p:tag name="AS_UNIQUEID" val="1757"/>
</p:tagLst>
</file>

<file path=ppt/tags/tag1409.xml><?xml version="1.0" encoding="utf-8"?>
<p:tagLst xmlns:a="http://schemas.openxmlformats.org/drawingml/2006/main" xmlns:r="http://schemas.openxmlformats.org/officeDocument/2006/relationships" xmlns:p="http://schemas.openxmlformats.org/presentationml/2006/main">
  <p:tag name="AS_UNIQUEID" val="1758"/>
</p:tagLst>
</file>

<file path=ppt/tags/tag141.xml><?xml version="1.0" encoding="utf-8"?>
<p:tagLst xmlns:a="http://schemas.openxmlformats.org/drawingml/2006/main" xmlns:r="http://schemas.openxmlformats.org/officeDocument/2006/relationships" xmlns:p="http://schemas.openxmlformats.org/presentationml/2006/main">
  <p:tag name="AS_UNIQUEID" val="2316"/>
</p:tagLst>
</file>

<file path=ppt/tags/tag1410.xml><?xml version="1.0" encoding="utf-8"?>
<p:tagLst xmlns:a="http://schemas.openxmlformats.org/drawingml/2006/main" xmlns:r="http://schemas.openxmlformats.org/officeDocument/2006/relationships" xmlns:p="http://schemas.openxmlformats.org/presentationml/2006/main">
  <p:tag name="AS_UNIQUEID" val="1759"/>
</p:tagLst>
</file>

<file path=ppt/tags/tag1411.xml><?xml version="1.0" encoding="utf-8"?>
<p:tagLst xmlns:a="http://schemas.openxmlformats.org/drawingml/2006/main" xmlns:r="http://schemas.openxmlformats.org/officeDocument/2006/relationships" xmlns:p="http://schemas.openxmlformats.org/presentationml/2006/main">
  <p:tag name="AS_UNIQUEID" val="1760"/>
</p:tagLst>
</file>

<file path=ppt/tags/tag1412.xml><?xml version="1.0" encoding="utf-8"?>
<p:tagLst xmlns:a="http://schemas.openxmlformats.org/drawingml/2006/main" xmlns:r="http://schemas.openxmlformats.org/officeDocument/2006/relationships" xmlns:p="http://schemas.openxmlformats.org/presentationml/2006/main">
  <p:tag name="AS_UNIQUEID" val="1761"/>
</p:tagLst>
</file>

<file path=ppt/tags/tag1413.xml><?xml version="1.0" encoding="utf-8"?>
<p:tagLst xmlns:a="http://schemas.openxmlformats.org/drawingml/2006/main" xmlns:r="http://schemas.openxmlformats.org/officeDocument/2006/relationships" xmlns:p="http://schemas.openxmlformats.org/presentationml/2006/main">
  <p:tag name="AS_UNIQUEID" val="1762"/>
</p:tagLst>
</file>

<file path=ppt/tags/tag1414.xml><?xml version="1.0" encoding="utf-8"?>
<p:tagLst xmlns:a="http://schemas.openxmlformats.org/drawingml/2006/main" xmlns:r="http://schemas.openxmlformats.org/officeDocument/2006/relationships" xmlns:p="http://schemas.openxmlformats.org/presentationml/2006/main">
  <p:tag name="AS_UNIQUEID" val="1763"/>
</p:tagLst>
</file>

<file path=ppt/tags/tag1415.xml><?xml version="1.0" encoding="utf-8"?>
<p:tagLst xmlns:a="http://schemas.openxmlformats.org/drawingml/2006/main" xmlns:r="http://schemas.openxmlformats.org/officeDocument/2006/relationships" xmlns:p="http://schemas.openxmlformats.org/presentationml/2006/main">
  <p:tag name="AS_UNIQUEID" val="1764"/>
</p:tagLst>
</file>

<file path=ppt/tags/tag1416.xml><?xml version="1.0" encoding="utf-8"?>
<p:tagLst xmlns:a="http://schemas.openxmlformats.org/drawingml/2006/main" xmlns:r="http://schemas.openxmlformats.org/officeDocument/2006/relationships" xmlns:p="http://schemas.openxmlformats.org/presentationml/2006/main">
  <p:tag name="AS_UNIQUEID" val="1765"/>
</p:tagLst>
</file>

<file path=ppt/tags/tag1417.xml><?xml version="1.0" encoding="utf-8"?>
<p:tagLst xmlns:a="http://schemas.openxmlformats.org/drawingml/2006/main" xmlns:r="http://schemas.openxmlformats.org/officeDocument/2006/relationships" xmlns:p="http://schemas.openxmlformats.org/presentationml/2006/main">
  <p:tag name="AS_UNIQUEID" val="1766"/>
</p:tagLst>
</file>

<file path=ppt/tags/tag1418.xml><?xml version="1.0" encoding="utf-8"?>
<p:tagLst xmlns:a="http://schemas.openxmlformats.org/drawingml/2006/main" xmlns:r="http://schemas.openxmlformats.org/officeDocument/2006/relationships" xmlns:p="http://schemas.openxmlformats.org/presentationml/2006/main">
  <p:tag name="AS_UNIQUEID" val="1767"/>
</p:tagLst>
</file>

<file path=ppt/tags/tag1419.xml><?xml version="1.0" encoding="utf-8"?>
<p:tagLst xmlns:a="http://schemas.openxmlformats.org/drawingml/2006/main" xmlns:r="http://schemas.openxmlformats.org/officeDocument/2006/relationships" xmlns:p="http://schemas.openxmlformats.org/presentationml/2006/main">
  <p:tag name="AS_UNIQUEID" val="1768"/>
</p:tagLst>
</file>

<file path=ppt/tags/tag142.xml><?xml version="1.0" encoding="utf-8"?>
<p:tagLst xmlns:a="http://schemas.openxmlformats.org/drawingml/2006/main" xmlns:r="http://schemas.openxmlformats.org/officeDocument/2006/relationships" xmlns:p="http://schemas.openxmlformats.org/presentationml/2006/main">
  <p:tag name="AS_UNIQUEID" val="2317"/>
</p:tagLst>
</file>

<file path=ppt/tags/tag1420.xml><?xml version="1.0" encoding="utf-8"?>
<p:tagLst xmlns:a="http://schemas.openxmlformats.org/drawingml/2006/main" xmlns:r="http://schemas.openxmlformats.org/officeDocument/2006/relationships" xmlns:p="http://schemas.openxmlformats.org/presentationml/2006/main">
  <p:tag name="AS_UNIQUEID" val="1769"/>
</p:tagLst>
</file>

<file path=ppt/tags/tag1421.xml><?xml version="1.0" encoding="utf-8"?>
<p:tagLst xmlns:a="http://schemas.openxmlformats.org/drawingml/2006/main" xmlns:r="http://schemas.openxmlformats.org/officeDocument/2006/relationships" xmlns:p="http://schemas.openxmlformats.org/presentationml/2006/main">
  <p:tag name="AS_UNIQUEID" val="1770"/>
</p:tagLst>
</file>

<file path=ppt/tags/tag1422.xml><?xml version="1.0" encoding="utf-8"?>
<p:tagLst xmlns:a="http://schemas.openxmlformats.org/drawingml/2006/main" xmlns:r="http://schemas.openxmlformats.org/officeDocument/2006/relationships" xmlns:p="http://schemas.openxmlformats.org/presentationml/2006/main">
  <p:tag name="AS_UNIQUEID" val="1771"/>
</p:tagLst>
</file>

<file path=ppt/tags/tag1423.xml><?xml version="1.0" encoding="utf-8"?>
<p:tagLst xmlns:a="http://schemas.openxmlformats.org/drawingml/2006/main" xmlns:r="http://schemas.openxmlformats.org/officeDocument/2006/relationships" xmlns:p="http://schemas.openxmlformats.org/presentationml/2006/main">
  <p:tag name="AS_UNIQUEID" val="1772"/>
</p:tagLst>
</file>

<file path=ppt/tags/tag1424.xml><?xml version="1.0" encoding="utf-8"?>
<p:tagLst xmlns:a="http://schemas.openxmlformats.org/drawingml/2006/main" xmlns:r="http://schemas.openxmlformats.org/officeDocument/2006/relationships" xmlns:p="http://schemas.openxmlformats.org/presentationml/2006/main">
  <p:tag name="AS_UNIQUEID" val="1773"/>
</p:tagLst>
</file>

<file path=ppt/tags/tag1425.xml><?xml version="1.0" encoding="utf-8"?>
<p:tagLst xmlns:a="http://schemas.openxmlformats.org/drawingml/2006/main" xmlns:r="http://schemas.openxmlformats.org/officeDocument/2006/relationships" xmlns:p="http://schemas.openxmlformats.org/presentationml/2006/main">
  <p:tag name="AS_UNIQUEID" val="1774"/>
</p:tagLst>
</file>

<file path=ppt/tags/tag1426.xml><?xml version="1.0" encoding="utf-8"?>
<p:tagLst xmlns:a="http://schemas.openxmlformats.org/drawingml/2006/main" xmlns:r="http://schemas.openxmlformats.org/officeDocument/2006/relationships" xmlns:p="http://schemas.openxmlformats.org/presentationml/2006/main">
  <p:tag name="AS_UNIQUEID" val="1775"/>
</p:tagLst>
</file>

<file path=ppt/tags/tag1427.xml><?xml version="1.0" encoding="utf-8"?>
<p:tagLst xmlns:a="http://schemas.openxmlformats.org/drawingml/2006/main" xmlns:r="http://schemas.openxmlformats.org/officeDocument/2006/relationships" xmlns:p="http://schemas.openxmlformats.org/presentationml/2006/main">
  <p:tag name="AS_UNIQUEID" val="1776"/>
</p:tagLst>
</file>

<file path=ppt/tags/tag1428.xml><?xml version="1.0" encoding="utf-8"?>
<p:tagLst xmlns:a="http://schemas.openxmlformats.org/drawingml/2006/main" xmlns:r="http://schemas.openxmlformats.org/officeDocument/2006/relationships" xmlns:p="http://schemas.openxmlformats.org/presentationml/2006/main">
  <p:tag name="AS_UNIQUEID" val="1777"/>
</p:tagLst>
</file>

<file path=ppt/tags/tag1429.xml><?xml version="1.0" encoding="utf-8"?>
<p:tagLst xmlns:a="http://schemas.openxmlformats.org/drawingml/2006/main" xmlns:r="http://schemas.openxmlformats.org/officeDocument/2006/relationships" xmlns:p="http://schemas.openxmlformats.org/presentationml/2006/main">
  <p:tag name="AS_UNIQUEID" val="1778"/>
</p:tagLst>
</file>

<file path=ppt/tags/tag143.xml><?xml version="1.0" encoding="utf-8"?>
<p:tagLst xmlns:a="http://schemas.openxmlformats.org/drawingml/2006/main" xmlns:r="http://schemas.openxmlformats.org/officeDocument/2006/relationships" xmlns:p="http://schemas.openxmlformats.org/presentationml/2006/main">
  <p:tag name="AS_UNIQUEID" val="2318"/>
</p:tagLst>
</file>

<file path=ppt/tags/tag1430.xml><?xml version="1.0" encoding="utf-8"?>
<p:tagLst xmlns:a="http://schemas.openxmlformats.org/drawingml/2006/main" xmlns:r="http://schemas.openxmlformats.org/officeDocument/2006/relationships" xmlns:p="http://schemas.openxmlformats.org/presentationml/2006/main">
  <p:tag name="AS_UNIQUEID" val="1779"/>
</p:tagLst>
</file>

<file path=ppt/tags/tag1431.xml><?xml version="1.0" encoding="utf-8"?>
<p:tagLst xmlns:a="http://schemas.openxmlformats.org/drawingml/2006/main" xmlns:r="http://schemas.openxmlformats.org/officeDocument/2006/relationships" xmlns:p="http://schemas.openxmlformats.org/presentationml/2006/main">
  <p:tag name="AS_UNIQUEID" val="1733"/>
</p:tagLst>
</file>

<file path=ppt/tags/tag1432.xml><?xml version="1.0" encoding="utf-8"?>
<p:tagLst xmlns:a="http://schemas.openxmlformats.org/drawingml/2006/main" xmlns:r="http://schemas.openxmlformats.org/officeDocument/2006/relationships" xmlns:p="http://schemas.openxmlformats.org/presentationml/2006/main">
  <p:tag name="AS_UNIQUEID" val="1734"/>
</p:tagLst>
</file>

<file path=ppt/tags/tag144.xml><?xml version="1.0" encoding="utf-8"?>
<p:tagLst xmlns:a="http://schemas.openxmlformats.org/drawingml/2006/main" xmlns:r="http://schemas.openxmlformats.org/officeDocument/2006/relationships" xmlns:p="http://schemas.openxmlformats.org/presentationml/2006/main">
  <p:tag name="AS_UNIQUEID" val="2319"/>
</p:tagLst>
</file>

<file path=ppt/tags/tag145.xml><?xml version="1.0" encoding="utf-8"?>
<p:tagLst xmlns:a="http://schemas.openxmlformats.org/drawingml/2006/main" xmlns:r="http://schemas.openxmlformats.org/officeDocument/2006/relationships" xmlns:p="http://schemas.openxmlformats.org/presentationml/2006/main">
  <p:tag name="AS_UNIQUEID" val="2320"/>
</p:tagLst>
</file>

<file path=ppt/tags/tag146.xml><?xml version="1.0" encoding="utf-8"?>
<p:tagLst xmlns:a="http://schemas.openxmlformats.org/drawingml/2006/main" xmlns:r="http://schemas.openxmlformats.org/officeDocument/2006/relationships" xmlns:p="http://schemas.openxmlformats.org/presentationml/2006/main">
  <p:tag name="AS_UNIQUEID" val="2321"/>
</p:tagLst>
</file>

<file path=ppt/tags/tag147.xml><?xml version="1.0" encoding="utf-8"?>
<p:tagLst xmlns:a="http://schemas.openxmlformats.org/drawingml/2006/main" xmlns:r="http://schemas.openxmlformats.org/officeDocument/2006/relationships" xmlns:p="http://schemas.openxmlformats.org/presentationml/2006/main">
  <p:tag name="AS_UNIQUEID" val="2322"/>
</p:tagLst>
</file>

<file path=ppt/tags/tag148.xml><?xml version="1.0" encoding="utf-8"?>
<p:tagLst xmlns:a="http://schemas.openxmlformats.org/drawingml/2006/main" xmlns:r="http://schemas.openxmlformats.org/officeDocument/2006/relationships" xmlns:p="http://schemas.openxmlformats.org/presentationml/2006/main">
  <p:tag name="AS_UNIQUEID" val="2323"/>
</p:tagLst>
</file>

<file path=ppt/tags/tag149.xml><?xml version="1.0" encoding="utf-8"?>
<p:tagLst xmlns:a="http://schemas.openxmlformats.org/drawingml/2006/main" xmlns:r="http://schemas.openxmlformats.org/officeDocument/2006/relationships" xmlns:p="http://schemas.openxmlformats.org/presentationml/2006/main">
  <p:tag name="AS_UNIQUEID" val="2324"/>
</p:tagLst>
</file>

<file path=ppt/tags/tag15.xml><?xml version="1.0" encoding="utf-8"?>
<p:tagLst xmlns:a="http://schemas.openxmlformats.org/drawingml/2006/main" xmlns:r="http://schemas.openxmlformats.org/officeDocument/2006/relationships" xmlns:p="http://schemas.openxmlformats.org/presentationml/2006/main">
  <p:tag name="AS_UNIQUEID" val="2176"/>
</p:tagLst>
</file>

<file path=ppt/tags/tag150.xml><?xml version="1.0" encoding="utf-8"?>
<p:tagLst xmlns:a="http://schemas.openxmlformats.org/drawingml/2006/main" xmlns:r="http://schemas.openxmlformats.org/officeDocument/2006/relationships" xmlns:p="http://schemas.openxmlformats.org/presentationml/2006/main">
  <p:tag name="AS_UNIQUEID" val="2325"/>
</p:tagLst>
</file>

<file path=ppt/tags/tag151.xml><?xml version="1.0" encoding="utf-8"?>
<p:tagLst xmlns:a="http://schemas.openxmlformats.org/drawingml/2006/main" xmlns:r="http://schemas.openxmlformats.org/officeDocument/2006/relationships" xmlns:p="http://schemas.openxmlformats.org/presentationml/2006/main">
  <p:tag name="AS_UNIQUEID" val="2326"/>
</p:tagLst>
</file>

<file path=ppt/tags/tag152.xml><?xml version="1.0" encoding="utf-8"?>
<p:tagLst xmlns:a="http://schemas.openxmlformats.org/drawingml/2006/main" xmlns:r="http://schemas.openxmlformats.org/officeDocument/2006/relationships" xmlns:p="http://schemas.openxmlformats.org/presentationml/2006/main">
  <p:tag name="AS_UNIQUEID" val="2327"/>
</p:tagLst>
</file>

<file path=ppt/tags/tag153.xml><?xml version="1.0" encoding="utf-8"?>
<p:tagLst xmlns:a="http://schemas.openxmlformats.org/drawingml/2006/main" xmlns:r="http://schemas.openxmlformats.org/officeDocument/2006/relationships" xmlns:p="http://schemas.openxmlformats.org/presentationml/2006/main">
  <p:tag name="AS_UNIQUEID" val="2328"/>
</p:tagLst>
</file>

<file path=ppt/tags/tag154.xml><?xml version="1.0" encoding="utf-8"?>
<p:tagLst xmlns:a="http://schemas.openxmlformats.org/drawingml/2006/main" xmlns:r="http://schemas.openxmlformats.org/officeDocument/2006/relationships" xmlns:p="http://schemas.openxmlformats.org/presentationml/2006/main">
  <p:tag name="AS_UNIQUEID" val="2329"/>
</p:tagLst>
</file>

<file path=ppt/tags/tag155.xml><?xml version="1.0" encoding="utf-8"?>
<p:tagLst xmlns:a="http://schemas.openxmlformats.org/drawingml/2006/main" xmlns:r="http://schemas.openxmlformats.org/officeDocument/2006/relationships" xmlns:p="http://schemas.openxmlformats.org/presentationml/2006/main">
  <p:tag name="AS_UNIQUEID" val="2330"/>
</p:tagLst>
</file>

<file path=ppt/tags/tag156.xml><?xml version="1.0" encoding="utf-8"?>
<p:tagLst xmlns:a="http://schemas.openxmlformats.org/drawingml/2006/main" xmlns:r="http://schemas.openxmlformats.org/officeDocument/2006/relationships" xmlns:p="http://schemas.openxmlformats.org/presentationml/2006/main">
  <p:tag name="AS_UNIQUEID" val="2331"/>
</p:tagLst>
</file>

<file path=ppt/tags/tag157.xml><?xml version="1.0" encoding="utf-8"?>
<p:tagLst xmlns:a="http://schemas.openxmlformats.org/drawingml/2006/main" xmlns:r="http://schemas.openxmlformats.org/officeDocument/2006/relationships" xmlns:p="http://schemas.openxmlformats.org/presentationml/2006/main">
  <p:tag name="AS_UNIQUEID" val="2332"/>
</p:tagLst>
</file>

<file path=ppt/tags/tag158.xml><?xml version="1.0" encoding="utf-8"?>
<p:tagLst xmlns:a="http://schemas.openxmlformats.org/drawingml/2006/main" xmlns:r="http://schemas.openxmlformats.org/officeDocument/2006/relationships" xmlns:p="http://schemas.openxmlformats.org/presentationml/2006/main">
  <p:tag name="AS_UNIQUEID" val="2333"/>
</p:tagLst>
</file>

<file path=ppt/tags/tag159.xml><?xml version="1.0" encoding="utf-8"?>
<p:tagLst xmlns:a="http://schemas.openxmlformats.org/drawingml/2006/main" xmlns:r="http://schemas.openxmlformats.org/officeDocument/2006/relationships" xmlns:p="http://schemas.openxmlformats.org/presentationml/2006/main">
  <p:tag name="AS_UNIQUEID" val="2334"/>
</p:tagLst>
</file>

<file path=ppt/tags/tag16.xml><?xml version="1.0" encoding="utf-8"?>
<p:tagLst xmlns:a="http://schemas.openxmlformats.org/drawingml/2006/main" xmlns:r="http://schemas.openxmlformats.org/officeDocument/2006/relationships" xmlns:p="http://schemas.openxmlformats.org/presentationml/2006/main">
  <p:tag name="AS_UNIQUEID" val="2177"/>
</p:tagLst>
</file>

<file path=ppt/tags/tag160.xml><?xml version="1.0" encoding="utf-8"?>
<p:tagLst xmlns:a="http://schemas.openxmlformats.org/drawingml/2006/main" xmlns:r="http://schemas.openxmlformats.org/officeDocument/2006/relationships" xmlns:p="http://schemas.openxmlformats.org/presentationml/2006/main">
  <p:tag name="AS_UNIQUEID" val="2335"/>
</p:tagLst>
</file>

<file path=ppt/tags/tag161.xml><?xml version="1.0" encoding="utf-8"?>
<p:tagLst xmlns:a="http://schemas.openxmlformats.org/drawingml/2006/main" xmlns:r="http://schemas.openxmlformats.org/officeDocument/2006/relationships" xmlns:p="http://schemas.openxmlformats.org/presentationml/2006/main">
  <p:tag name="AS_UNIQUEID" val="2336"/>
</p:tagLst>
</file>

<file path=ppt/tags/tag162.xml><?xml version="1.0" encoding="utf-8"?>
<p:tagLst xmlns:a="http://schemas.openxmlformats.org/drawingml/2006/main" xmlns:r="http://schemas.openxmlformats.org/officeDocument/2006/relationships" xmlns:p="http://schemas.openxmlformats.org/presentationml/2006/main">
  <p:tag name="AS_UNIQUEID" val="2337"/>
</p:tagLst>
</file>

<file path=ppt/tags/tag163.xml><?xml version="1.0" encoding="utf-8"?>
<p:tagLst xmlns:a="http://schemas.openxmlformats.org/drawingml/2006/main" xmlns:r="http://schemas.openxmlformats.org/officeDocument/2006/relationships" xmlns:p="http://schemas.openxmlformats.org/presentationml/2006/main">
  <p:tag name="AS_UNIQUEID" val="2338"/>
</p:tagLst>
</file>

<file path=ppt/tags/tag164.xml><?xml version="1.0" encoding="utf-8"?>
<p:tagLst xmlns:a="http://schemas.openxmlformats.org/drawingml/2006/main" xmlns:r="http://schemas.openxmlformats.org/officeDocument/2006/relationships" xmlns:p="http://schemas.openxmlformats.org/presentationml/2006/main">
  <p:tag name="AS_UNIQUEID" val="2339"/>
</p:tagLst>
</file>

<file path=ppt/tags/tag165.xml><?xml version="1.0" encoding="utf-8"?>
<p:tagLst xmlns:a="http://schemas.openxmlformats.org/drawingml/2006/main" xmlns:r="http://schemas.openxmlformats.org/officeDocument/2006/relationships" xmlns:p="http://schemas.openxmlformats.org/presentationml/2006/main">
  <p:tag name="AS_UNIQUEID" val="2340"/>
</p:tagLst>
</file>

<file path=ppt/tags/tag166.xml><?xml version="1.0" encoding="utf-8"?>
<p:tagLst xmlns:a="http://schemas.openxmlformats.org/drawingml/2006/main" xmlns:r="http://schemas.openxmlformats.org/officeDocument/2006/relationships" xmlns:p="http://schemas.openxmlformats.org/presentationml/2006/main">
  <p:tag name="AS_UNIQUEID" val="2341"/>
</p:tagLst>
</file>

<file path=ppt/tags/tag167.xml><?xml version="1.0" encoding="utf-8"?>
<p:tagLst xmlns:a="http://schemas.openxmlformats.org/drawingml/2006/main" xmlns:r="http://schemas.openxmlformats.org/officeDocument/2006/relationships" xmlns:p="http://schemas.openxmlformats.org/presentationml/2006/main">
  <p:tag name="AS_UNIQUEID" val="2342"/>
</p:tagLst>
</file>

<file path=ppt/tags/tag168.xml><?xml version="1.0" encoding="utf-8"?>
<p:tagLst xmlns:a="http://schemas.openxmlformats.org/drawingml/2006/main" xmlns:r="http://schemas.openxmlformats.org/officeDocument/2006/relationships" xmlns:p="http://schemas.openxmlformats.org/presentationml/2006/main">
  <p:tag name="AS_UNIQUEID" val="2343"/>
</p:tagLst>
</file>

<file path=ppt/tags/tag169.xml><?xml version="1.0" encoding="utf-8"?>
<p:tagLst xmlns:a="http://schemas.openxmlformats.org/drawingml/2006/main" xmlns:r="http://schemas.openxmlformats.org/officeDocument/2006/relationships" xmlns:p="http://schemas.openxmlformats.org/presentationml/2006/main">
  <p:tag name="AS_UNIQUEID" val="2344"/>
</p:tagLst>
</file>

<file path=ppt/tags/tag17.xml><?xml version="1.0" encoding="utf-8"?>
<p:tagLst xmlns:a="http://schemas.openxmlformats.org/drawingml/2006/main" xmlns:r="http://schemas.openxmlformats.org/officeDocument/2006/relationships" xmlns:p="http://schemas.openxmlformats.org/presentationml/2006/main">
  <p:tag name="AS_UNIQUEID" val="2178"/>
</p:tagLst>
</file>

<file path=ppt/tags/tag170.xml><?xml version="1.0" encoding="utf-8"?>
<p:tagLst xmlns:a="http://schemas.openxmlformats.org/drawingml/2006/main" xmlns:r="http://schemas.openxmlformats.org/officeDocument/2006/relationships" xmlns:p="http://schemas.openxmlformats.org/presentationml/2006/main">
  <p:tag name="AS_UNIQUEID" val="2345"/>
</p:tagLst>
</file>

<file path=ppt/tags/tag171.xml><?xml version="1.0" encoding="utf-8"?>
<p:tagLst xmlns:a="http://schemas.openxmlformats.org/drawingml/2006/main" xmlns:r="http://schemas.openxmlformats.org/officeDocument/2006/relationships" xmlns:p="http://schemas.openxmlformats.org/presentationml/2006/main">
  <p:tag name="AS_UNIQUEID" val="2346"/>
</p:tagLst>
</file>

<file path=ppt/tags/tag172.xml><?xml version="1.0" encoding="utf-8"?>
<p:tagLst xmlns:a="http://schemas.openxmlformats.org/drawingml/2006/main" xmlns:r="http://schemas.openxmlformats.org/officeDocument/2006/relationships" xmlns:p="http://schemas.openxmlformats.org/presentationml/2006/main">
  <p:tag name="AS_UNIQUEID" val="2347"/>
</p:tagLst>
</file>

<file path=ppt/tags/tag173.xml><?xml version="1.0" encoding="utf-8"?>
<p:tagLst xmlns:a="http://schemas.openxmlformats.org/drawingml/2006/main" xmlns:r="http://schemas.openxmlformats.org/officeDocument/2006/relationships" xmlns:p="http://schemas.openxmlformats.org/presentationml/2006/main">
  <p:tag name="AS_UNIQUEID" val="2348"/>
</p:tagLst>
</file>

<file path=ppt/tags/tag174.xml><?xml version="1.0" encoding="utf-8"?>
<p:tagLst xmlns:a="http://schemas.openxmlformats.org/drawingml/2006/main" xmlns:r="http://schemas.openxmlformats.org/officeDocument/2006/relationships" xmlns:p="http://schemas.openxmlformats.org/presentationml/2006/main">
  <p:tag name="AS_UNIQUEID" val="2349"/>
</p:tagLst>
</file>

<file path=ppt/tags/tag175.xml><?xml version="1.0" encoding="utf-8"?>
<p:tagLst xmlns:a="http://schemas.openxmlformats.org/drawingml/2006/main" xmlns:r="http://schemas.openxmlformats.org/officeDocument/2006/relationships" xmlns:p="http://schemas.openxmlformats.org/presentationml/2006/main">
  <p:tag name="AS_UNIQUEID" val="2350"/>
</p:tagLst>
</file>

<file path=ppt/tags/tag176.xml><?xml version="1.0" encoding="utf-8"?>
<p:tagLst xmlns:a="http://schemas.openxmlformats.org/drawingml/2006/main" xmlns:r="http://schemas.openxmlformats.org/officeDocument/2006/relationships" xmlns:p="http://schemas.openxmlformats.org/presentationml/2006/main">
  <p:tag name="AS_UNIQUEID" val="2351"/>
</p:tagLst>
</file>

<file path=ppt/tags/tag177.xml><?xml version="1.0" encoding="utf-8"?>
<p:tagLst xmlns:a="http://schemas.openxmlformats.org/drawingml/2006/main" xmlns:r="http://schemas.openxmlformats.org/officeDocument/2006/relationships" xmlns:p="http://schemas.openxmlformats.org/presentationml/2006/main">
  <p:tag name="AS_UNIQUEID" val="2352"/>
</p:tagLst>
</file>

<file path=ppt/tags/tag178.xml><?xml version="1.0" encoding="utf-8"?>
<p:tagLst xmlns:a="http://schemas.openxmlformats.org/drawingml/2006/main" xmlns:r="http://schemas.openxmlformats.org/officeDocument/2006/relationships" xmlns:p="http://schemas.openxmlformats.org/presentationml/2006/main">
  <p:tag name="AS_UNIQUEID" val="2353"/>
</p:tagLst>
</file>

<file path=ppt/tags/tag179.xml><?xml version="1.0" encoding="utf-8"?>
<p:tagLst xmlns:a="http://schemas.openxmlformats.org/drawingml/2006/main" xmlns:r="http://schemas.openxmlformats.org/officeDocument/2006/relationships" xmlns:p="http://schemas.openxmlformats.org/presentationml/2006/main">
  <p:tag name="AS_UNIQUEID" val="2354"/>
</p:tagLst>
</file>

<file path=ppt/tags/tag18.xml><?xml version="1.0" encoding="utf-8"?>
<p:tagLst xmlns:a="http://schemas.openxmlformats.org/drawingml/2006/main" xmlns:r="http://schemas.openxmlformats.org/officeDocument/2006/relationships" xmlns:p="http://schemas.openxmlformats.org/presentationml/2006/main">
  <p:tag name="AS_UNIQUEID" val="2186"/>
</p:tagLst>
</file>

<file path=ppt/tags/tag180.xml><?xml version="1.0" encoding="utf-8"?>
<p:tagLst xmlns:a="http://schemas.openxmlformats.org/drawingml/2006/main" xmlns:r="http://schemas.openxmlformats.org/officeDocument/2006/relationships" xmlns:p="http://schemas.openxmlformats.org/presentationml/2006/main">
  <p:tag name="AS_UNIQUEID" val="2355"/>
</p:tagLst>
</file>

<file path=ppt/tags/tag181.xml><?xml version="1.0" encoding="utf-8"?>
<p:tagLst xmlns:a="http://schemas.openxmlformats.org/drawingml/2006/main" xmlns:r="http://schemas.openxmlformats.org/officeDocument/2006/relationships" xmlns:p="http://schemas.openxmlformats.org/presentationml/2006/main">
  <p:tag name="AS_UNIQUEID" val="2356"/>
</p:tagLst>
</file>

<file path=ppt/tags/tag182.xml><?xml version="1.0" encoding="utf-8"?>
<p:tagLst xmlns:a="http://schemas.openxmlformats.org/drawingml/2006/main" xmlns:r="http://schemas.openxmlformats.org/officeDocument/2006/relationships" xmlns:p="http://schemas.openxmlformats.org/presentationml/2006/main">
  <p:tag name="AS_UNIQUEID" val="2357"/>
</p:tagLst>
</file>

<file path=ppt/tags/tag183.xml><?xml version="1.0" encoding="utf-8"?>
<p:tagLst xmlns:a="http://schemas.openxmlformats.org/drawingml/2006/main" xmlns:r="http://schemas.openxmlformats.org/officeDocument/2006/relationships" xmlns:p="http://schemas.openxmlformats.org/presentationml/2006/main">
  <p:tag name="AS_UNIQUEID" val="2358"/>
</p:tagLst>
</file>

<file path=ppt/tags/tag184.xml><?xml version="1.0" encoding="utf-8"?>
<p:tagLst xmlns:a="http://schemas.openxmlformats.org/drawingml/2006/main" xmlns:r="http://schemas.openxmlformats.org/officeDocument/2006/relationships" xmlns:p="http://schemas.openxmlformats.org/presentationml/2006/main">
  <p:tag name="AS_UNIQUEID" val="2359"/>
</p:tagLst>
</file>

<file path=ppt/tags/tag185.xml><?xml version="1.0" encoding="utf-8"?>
<p:tagLst xmlns:a="http://schemas.openxmlformats.org/drawingml/2006/main" xmlns:r="http://schemas.openxmlformats.org/officeDocument/2006/relationships" xmlns:p="http://schemas.openxmlformats.org/presentationml/2006/main">
  <p:tag name="AS_UNIQUEID" val="2360"/>
</p:tagLst>
</file>

<file path=ppt/tags/tag186.xml><?xml version="1.0" encoding="utf-8"?>
<p:tagLst xmlns:a="http://schemas.openxmlformats.org/drawingml/2006/main" xmlns:r="http://schemas.openxmlformats.org/officeDocument/2006/relationships" xmlns:p="http://schemas.openxmlformats.org/presentationml/2006/main">
  <p:tag name="AS_UNIQUEID" val="2361"/>
</p:tagLst>
</file>

<file path=ppt/tags/tag187.xml><?xml version="1.0" encoding="utf-8"?>
<p:tagLst xmlns:a="http://schemas.openxmlformats.org/drawingml/2006/main" xmlns:r="http://schemas.openxmlformats.org/officeDocument/2006/relationships" xmlns:p="http://schemas.openxmlformats.org/presentationml/2006/main">
  <p:tag name="AS_UNIQUEID" val="2362"/>
</p:tagLst>
</file>

<file path=ppt/tags/tag188.xml><?xml version="1.0" encoding="utf-8"?>
<p:tagLst xmlns:a="http://schemas.openxmlformats.org/drawingml/2006/main" xmlns:r="http://schemas.openxmlformats.org/officeDocument/2006/relationships" xmlns:p="http://schemas.openxmlformats.org/presentationml/2006/main">
  <p:tag name="AS_UNIQUEID" val="2363"/>
</p:tagLst>
</file>

<file path=ppt/tags/tag189.xml><?xml version="1.0" encoding="utf-8"?>
<p:tagLst xmlns:a="http://schemas.openxmlformats.org/drawingml/2006/main" xmlns:r="http://schemas.openxmlformats.org/officeDocument/2006/relationships" xmlns:p="http://schemas.openxmlformats.org/presentationml/2006/main">
  <p:tag name="AS_UNIQUEID" val="2364"/>
</p:tagLst>
</file>

<file path=ppt/tags/tag19.xml><?xml version="1.0" encoding="utf-8"?>
<p:tagLst xmlns:a="http://schemas.openxmlformats.org/drawingml/2006/main" xmlns:r="http://schemas.openxmlformats.org/officeDocument/2006/relationships" xmlns:p="http://schemas.openxmlformats.org/presentationml/2006/main">
  <p:tag name="AS_UNIQUEID" val="2188"/>
</p:tagLst>
</file>

<file path=ppt/tags/tag190.xml><?xml version="1.0" encoding="utf-8"?>
<p:tagLst xmlns:a="http://schemas.openxmlformats.org/drawingml/2006/main" xmlns:r="http://schemas.openxmlformats.org/officeDocument/2006/relationships" xmlns:p="http://schemas.openxmlformats.org/presentationml/2006/main">
  <p:tag name="AS_UNIQUEID" val="2365"/>
</p:tagLst>
</file>

<file path=ppt/tags/tag191.xml><?xml version="1.0" encoding="utf-8"?>
<p:tagLst xmlns:a="http://schemas.openxmlformats.org/drawingml/2006/main" xmlns:r="http://schemas.openxmlformats.org/officeDocument/2006/relationships" xmlns:p="http://schemas.openxmlformats.org/presentationml/2006/main">
  <p:tag name="AS_UNIQUEID" val="2366"/>
</p:tagLst>
</file>

<file path=ppt/tags/tag192.xml><?xml version="1.0" encoding="utf-8"?>
<p:tagLst xmlns:a="http://schemas.openxmlformats.org/drawingml/2006/main" xmlns:r="http://schemas.openxmlformats.org/officeDocument/2006/relationships" xmlns:p="http://schemas.openxmlformats.org/presentationml/2006/main">
  <p:tag name="AS_UNIQUEID" val="2367"/>
</p:tagLst>
</file>

<file path=ppt/tags/tag193.xml><?xml version="1.0" encoding="utf-8"?>
<p:tagLst xmlns:a="http://schemas.openxmlformats.org/drawingml/2006/main" xmlns:r="http://schemas.openxmlformats.org/officeDocument/2006/relationships" xmlns:p="http://schemas.openxmlformats.org/presentationml/2006/main">
  <p:tag name="AS_UNIQUEID" val="2368"/>
</p:tagLst>
</file>

<file path=ppt/tags/tag194.xml><?xml version="1.0" encoding="utf-8"?>
<p:tagLst xmlns:a="http://schemas.openxmlformats.org/drawingml/2006/main" xmlns:r="http://schemas.openxmlformats.org/officeDocument/2006/relationships" xmlns:p="http://schemas.openxmlformats.org/presentationml/2006/main">
  <p:tag name="AS_UNIQUEID" val="2369"/>
</p:tagLst>
</file>

<file path=ppt/tags/tag195.xml><?xml version="1.0" encoding="utf-8"?>
<p:tagLst xmlns:a="http://schemas.openxmlformats.org/drawingml/2006/main" xmlns:r="http://schemas.openxmlformats.org/officeDocument/2006/relationships" xmlns:p="http://schemas.openxmlformats.org/presentationml/2006/main">
  <p:tag name="AS_UNIQUEID" val="2370"/>
</p:tagLst>
</file>

<file path=ppt/tags/tag196.xml><?xml version="1.0" encoding="utf-8"?>
<p:tagLst xmlns:a="http://schemas.openxmlformats.org/drawingml/2006/main" xmlns:r="http://schemas.openxmlformats.org/officeDocument/2006/relationships" xmlns:p="http://schemas.openxmlformats.org/presentationml/2006/main">
  <p:tag name="AS_UNIQUEID" val="2371"/>
</p:tagLst>
</file>

<file path=ppt/tags/tag197.xml><?xml version="1.0" encoding="utf-8"?>
<p:tagLst xmlns:a="http://schemas.openxmlformats.org/drawingml/2006/main" xmlns:r="http://schemas.openxmlformats.org/officeDocument/2006/relationships" xmlns:p="http://schemas.openxmlformats.org/presentationml/2006/main">
  <p:tag name="AS_UNIQUEID" val="2372"/>
</p:tagLst>
</file>

<file path=ppt/tags/tag198.xml><?xml version="1.0" encoding="utf-8"?>
<p:tagLst xmlns:a="http://schemas.openxmlformats.org/drawingml/2006/main" xmlns:r="http://schemas.openxmlformats.org/officeDocument/2006/relationships" xmlns:p="http://schemas.openxmlformats.org/presentationml/2006/main">
  <p:tag name="AS_UNIQUEID" val="2373"/>
</p:tagLst>
</file>

<file path=ppt/tags/tag199.xml><?xml version="1.0" encoding="utf-8"?>
<p:tagLst xmlns:a="http://schemas.openxmlformats.org/drawingml/2006/main" xmlns:r="http://schemas.openxmlformats.org/officeDocument/2006/relationships" xmlns:p="http://schemas.openxmlformats.org/presentationml/2006/main">
  <p:tag name="AS_UNIQUEID" val="2374"/>
</p:tagLst>
</file>

<file path=ppt/tags/tag2.xml><?xml version="1.0" encoding="utf-8"?>
<p:tagLst xmlns:a="http://schemas.openxmlformats.org/drawingml/2006/main" xmlns:r="http://schemas.openxmlformats.org/officeDocument/2006/relationships" xmlns:p="http://schemas.openxmlformats.org/presentationml/2006/main">
  <p:tag name="AS_UNIQUEID" val="2168"/>
</p:tagLst>
</file>

<file path=ppt/tags/tag20.xml><?xml version="1.0" encoding="utf-8"?>
<p:tagLst xmlns:a="http://schemas.openxmlformats.org/drawingml/2006/main" xmlns:r="http://schemas.openxmlformats.org/officeDocument/2006/relationships" xmlns:p="http://schemas.openxmlformats.org/presentationml/2006/main">
  <p:tag name="AS_UNIQUEID" val="2189"/>
</p:tagLst>
</file>

<file path=ppt/tags/tag200.xml><?xml version="1.0" encoding="utf-8"?>
<p:tagLst xmlns:a="http://schemas.openxmlformats.org/drawingml/2006/main" xmlns:r="http://schemas.openxmlformats.org/officeDocument/2006/relationships" xmlns:p="http://schemas.openxmlformats.org/presentationml/2006/main">
  <p:tag name="AS_UNIQUEID" val="2375"/>
</p:tagLst>
</file>

<file path=ppt/tags/tag201.xml><?xml version="1.0" encoding="utf-8"?>
<p:tagLst xmlns:a="http://schemas.openxmlformats.org/drawingml/2006/main" xmlns:r="http://schemas.openxmlformats.org/officeDocument/2006/relationships" xmlns:p="http://schemas.openxmlformats.org/presentationml/2006/main">
  <p:tag name="AS_UNIQUEID" val="2376"/>
</p:tagLst>
</file>

<file path=ppt/tags/tag202.xml><?xml version="1.0" encoding="utf-8"?>
<p:tagLst xmlns:a="http://schemas.openxmlformats.org/drawingml/2006/main" xmlns:r="http://schemas.openxmlformats.org/officeDocument/2006/relationships" xmlns:p="http://schemas.openxmlformats.org/presentationml/2006/main">
  <p:tag name="AS_UNIQUEID" val="2377"/>
</p:tagLst>
</file>

<file path=ppt/tags/tag203.xml><?xml version="1.0" encoding="utf-8"?>
<p:tagLst xmlns:a="http://schemas.openxmlformats.org/drawingml/2006/main" xmlns:r="http://schemas.openxmlformats.org/officeDocument/2006/relationships" xmlns:p="http://schemas.openxmlformats.org/presentationml/2006/main">
  <p:tag name="AS_UNIQUEID" val="2378"/>
</p:tagLst>
</file>

<file path=ppt/tags/tag204.xml><?xml version="1.0" encoding="utf-8"?>
<p:tagLst xmlns:a="http://schemas.openxmlformats.org/drawingml/2006/main" xmlns:r="http://schemas.openxmlformats.org/officeDocument/2006/relationships" xmlns:p="http://schemas.openxmlformats.org/presentationml/2006/main">
  <p:tag name="AS_UNIQUEID" val="2379"/>
</p:tagLst>
</file>

<file path=ppt/tags/tag205.xml><?xml version="1.0" encoding="utf-8"?>
<p:tagLst xmlns:a="http://schemas.openxmlformats.org/drawingml/2006/main" xmlns:r="http://schemas.openxmlformats.org/officeDocument/2006/relationships" xmlns:p="http://schemas.openxmlformats.org/presentationml/2006/main">
  <p:tag name="AS_UNIQUEID" val="2380"/>
</p:tagLst>
</file>

<file path=ppt/tags/tag206.xml><?xml version="1.0" encoding="utf-8"?>
<p:tagLst xmlns:a="http://schemas.openxmlformats.org/drawingml/2006/main" xmlns:r="http://schemas.openxmlformats.org/officeDocument/2006/relationships" xmlns:p="http://schemas.openxmlformats.org/presentationml/2006/main">
  <p:tag name="AS_UNIQUEID" val="2381"/>
</p:tagLst>
</file>

<file path=ppt/tags/tag207.xml><?xml version="1.0" encoding="utf-8"?>
<p:tagLst xmlns:a="http://schemas.openxmlformats.org/drawingml/2006/main" xmlns:r="http://schemas.openxmlformats.org/officeDocument/2006/relationships" xmlns:p="http://schemas.openxmlformats.org/presentationml/2006/main">
  <p:tag name="AS_UNIQUEID" val="2382"/>
</p:tagLst>
</file>

<file path=ppt/tags/tag208.xml><?xml version="1.0" encoding="utf-8"?>
<p:tagLst xmlns:a="http://schemas.openxmlformats.org/drawingml/2006/main" xmlns:r="http://schemas.openxmlformats.org/officeDocument/2006/relationships" xmlns:p="http://schemas.openxmlformats.org/presentationml/2006/main">
  <p:tag name="AS_UNIQUEID" val="2383"/>
</p:tagLst>
</file>

<file path=ppt/tags/tag209.xml><?xml version="1.0" encoding="utf-8"?>
<p:tagLst xmlns:a="http://schemas.openxmlformats.org/drawingml/2006/main" xmlns:r="http://schemas.openxmlformats.org/officeDocument/2006/relationships" xmlns:p="http://schemas.openxmlformats.org/presentationml/2006/main">
  <p:tag name="AS_UNIQUEID" val="2384"/>
</p:tagLst>
</file>

<file path=ppt/tags/tag21.xml><?xml version="1.0" encoding="utf-8"?>
<p:tagLst xmlns:a="http://schemas.openxmlformats.org/drawingml/2006/main" xmlns:r="http://schemas.openxmlformats.org/officeDocument/2006/relationships" xmlns:p="http://schemas.openxmlformats.org/presentationml/2006/main">
  <p:tag name="AS_UNIQUEID" val="2191"/>
</p:tagLst>
</file>

<file path=ppt/tags/tag210.xml><?xml version="1.0" encoding="utf-8"?>
<p:tagLst xmlns:a="http://schemas.openxmlformats.org/drawingml/2006/main" xmlns:r="http://schemas.openxmlformats.org/officeDocument/2006/relationships" xmlns:p="http://schemas.openxmlformats.org/presentationml/2006/main">
  <p:tag name="AS_UNIQUEID" val="2385"/>
</p:tagLst>
</file>

<file path=ppt/tags/tag211.xml><?xml version="1.0" encoding="utf-8"?>
<p:tagLst xmlns:a="http://schemas.openxmlformats.org/drawingml/2006/main" xmlns:r="http://schemas.openxmlformats.org/officeDocument/2006/relationships" xmlns:p="http://schemas.openxmlformats.org/presentationml/2006/main">
  <p:tag name="AS_UNIQUEID" val="2386"/>
</p:tagLst>
</file>

<file path=ppt/tags/tag212.xml><?xml version="1.0" encoding="utf-8"?>
<p:tagLst xmlns:a="http://schemas.openxmlformats.org/drawingml/2006/main" xmlns:r="http://schemas.openxmlformats.org/officeDocument/2006/relationships" xmlns:p="http://schemas.openxmlformats.org/presentationml/2006/main">
  <p:tag name="AS_UNIQUEID" val="2387"/>
</p:tagLst>
</file>

<file path=ppt/tags/tag213.xml><?xml version="1.0" encoding="utf-8"?>
<p:tagLst xmlns:a="http://schemas.openxmlformats.org/drawingml/2006/main" xmlns:r="http://schemas.openxmlformats.org/officeDocument/2006/relationships" xmlns:p="http://schemas.openxmlformats.org/presentationml/2006/main">
  <p:tag name="AS_UNIQUEID" val="2388"/>
</p:tagLst>
</file>

<file path=ppt/tags/tag214.xml><?xml version="1.0" encoding="utf-8"?>
<p:tagLst xmlns:a="http://schemas.openxmlformats.org/drawingml/2006/main" xmlns:r="http://schemas.openxmlformats.org/officeDocument/2006/relationships" xmlns:p="http://schemas.openxmlformats.org/presentationml/2006/main">
  <p:tag name="AS_UNIQUEID" val="2389"/>
</p:tagLst>
</file>

<file path=ppt/tags/tag215.xml><?xml version="1.0" encoding="utf-8"?>
<p:tagLst xmlns:a="http://schemas.openxmlformats.org/drawingml/2006/main" xmlns:r="http://schemas.openxmlformats.org/officeDocument/2006/relationships" xmlns:p="http://schemas.openxmlformats.org/presentationml/2006/main">
  <p:tag name="AS_UNIQUEID" val="2390"/>
</p:tagLst>
</file>

<file path=ppt/tags/tag216.xml><?xml version="1.0" encoding="utf-8"?>
<p:tagLst xmlns:a="http://schemas.openxmlformats.org/drawingml/2006/main" xmlns:r="http://schemas.openxmlformats.org/officeDocument/2006/relationships" xmlns:p="http://schemas.openxmlformats.org/presentationml/2006/main">
  <p:tag name="AS_UNIQUEID" val="2391"/>
</p:tagLst>
</file>

<file path=ppt/tags/tag217.xml><?xml version="1.0" encoding="utf-8"?>
<p:tagLst xmlns:a="http://schemas.openxmlformats.org/drawingml/2006/main" xmlns:r="http://schemas.openxmlformats.org/officeDocument/2006/relationships" xmlns:p="http://schemas.openxmlformats.org/presentationml/2006/main">
  <p:tag name="AS_UNIQUEID" val="2392"/>
</p:tagLst>
</file>

<file path=ppt/tags/tag218.xml><?xml version="1.0" encoding="utf-8"?>
<p:tagLst xmlns:a="http://schemas.openxmlformats.org/drawingml/2006/main" xmlns:r="http://schemas.openxmlformats.org/officeDocument/2006/relationships" xmlns:p="http://schemas.openxmlformats.org/presentationml/2006/main">
  <p:tag name="AS_UNIQUEID" val="2393"/>
</p:tagLst>
</file>

<file path=ppt/tags/tag219.xml><?xml version="1.0" encoding="utf-8"?>
<p:tagLst xmlns:a="http://schemas.openxmlformats.org/drawingml/2006/main" xmlns:r="http://schemas.openxmlformats.org/officeDocument/2006/relationships" xmlns:p="http://schemas.openxmlformats.org/presentationml/2006/main">
  <p:tag name="AS_UNIQUEID" val="2394"/>
</p:tagLst>
</file>

<file path=ppt/tags/tag22.xml><?xml version="1.0" encoding="utf-8"?>
<p:tagLst xmlns:a="http://schemas.openxmlformats.org/drawingml/2006/main" xmlns:r="http://schemas.openxmlformats.org/officeDocument/2006/relationships" xmlns:p="http://schemas.openxmlformats.org/presentationml/2006/main">
  <p:tag name="AS_UNIQUEID" val="2192"/>
</p:tagLst>
</file>

<file path=ppt/tags/tag220.xml><?xml version="1.0" encoding="utf-8"?>
<p:tagLst xmlns:a="http://schemas.openxmlformats.org/drawingml/2006/main" xmlns:r="http://schemas.openxmlformats.org/officeDocument/2006/relationships" xmlns:p="http://schemas.openxmlformats.org/presentationml/2006/main">
  <p:tag name="AS_UNIQUEID" val="2395"/>
</p:tagLst>
</file>

<file path=ppt/tags/tag221.xml><?xml version="1.0" encoding="utf-8"?>
<p:tagLst xmlns:a="http://schemas.openxmlformats.org/drawingml/2006/main" xmlns:r="http://schemas.openxmlformats.org/officeDocument/2006/relationships" xmlns:p="http://schemas.openxmlformats.org/presentationml/2006/main">
  <p:tag name="AS_UNIQUEID" val="2396"/>
</p:tagLst>
</file>

<file path=ppt/tags/tag222.xml><?xml version="1.0" encoding="utf-8"?>
<p:tagLst xmlns:a="http://schemas.openxmlformats.org/drawingml/2006/main" xmlns:r="http://schemas.openxmlformats.org/officeDocument/2006/relationships" xmlns:p="http://schemas.openxmlformats.org/presentationml/2006/main">
  <p:tag name="AS_UNIQUEID" val="2397"/>
</p:tagLst>
</file>

<file path=ppt/tags/tag223.xml><?xml version="1.0" encoding="utf-8"?>
<p:tagLst xmlns:a="http://schemas.openxmlformats.org/drawingml/2006/main" xmlns:r="http://schemas.openxmlformats.org/officeDocument/2006/relationships" xmlns:p="http://schemas.openxmlformats.org/presentationml/2006/main">
  <p:tag name="AS_UNIQUEID" val="2398"/>
</p:tagLst>
</file>

<file path=ppt/tags/tag224.xml><?xml version="1.0" encoding="utf-8"?>
<p:tagLst xmlns:a="http://schemas.openxmlformats.org/drawingml/2006/main" xmlns:r="http://schemas.openxmlformats.org/officeDocument/2006/relationships" xmlns:p="http://schemas.openxmlformats.org/presentationml/2006/main">
  <p:tag name="AS_UNIQUEID" val="2399"/>
</p:tagLst>
</file>

<file path=ppt/tags/tag225.xml><?xml version="1.0" encoding="utf-8"?>
<p:tagLst xmlns:a="http://schemas.openxmlformats.org/drawingml/2006/main" xmlns:r="http://schemas.openxmlformats.org/officeDocument/2006/relationships" xmlns:p="http://schemas.openxmlformats.org/presentationml/2006/main">
  <p:tag name="AS_UNIQUEID" val="2400"/>
</p:tagLst>
</file>

<file path=ppt/tags/tag226.xml><?xml version="1.0" encoding="utf-8"?>
<p:tagLst xmlns:a="http://schemas.openxmlformats.org/drawingml/2006/main" xmlns:r="http://schemas.openxmlformats.org/officeDocument/2006/relationships" xmlns:p="http://schemas.openxmlformats.org/presentationml/2006/main">
  <p:tag name="AS_UNIQUEID" val="2401"/>
</p:tagLst>
</file>

<file path=ppt/tags/tag227.xml><?xml version="1.0" encoding="utf-8"?>
<p:tagLst xmlns:a="http://schemas.openxmlformats.org/drawingml/2006/main" xmlns:r="http://schemas.openxmlformats.org/officeDocument/2006/relationships" xmlns:p="http://schemas.openxmlformats.org/presentationml/2006/main">
  <p:tag name="AS_UNIQUEID" val="2402"/>
</p:tagLst>
</file>

<file path=ppt/tags/tag228.xml><?xml version="1.0" encoding="utf-8"?>
<p:tagLst xmlns:a="http://schemas.openxmlformats.org/drawingml/2006/main" xmlns:r="http://schemas.openxmlformats.org/officeDocument/2006/relationships" xmlns:p="http://schemas.openxmlformats.org/presentationml/2006/main">
  <p:tag name="AS_UNIQUEID" val="2403"/>
</p:tagLst>
</file>

<file path=ppt/tags/tag229.xml><?xml version="1.0" encoding="utf-8"?>
<p:tagLst xmlns:a="http://schemas.openxmlformats.org/drawingml/2006/main" xmlns:r="http://schemas.openxmlformats.org/officeDocument/2006/relationships" xmlns:p="http://schemas.openxmlformats.org/presentationml/2006/main">
  <p:tag name="AS_UNIQUEID" val="2404"/>
</p:tagLst>
</file>

<file path=ppt/tags/tag23.xml><?xml version="1.0" encoding="utf-8"?>
<p:tagLst xmlns:a="http://schemas.openxmlformats.org/drawingml/2006/main" xmlns:r="http://schemas.openxmlformats.org/officeDocument/2006/relationships" xmlns:p="http://schemas.openxmlformats.org/presentationml/2006/main">
  <p:tag name="AS_UNIQUEID" val="2193"/>
</p:tagLst>
</file>

<file path=ppt/tags/tag230.xml><?xml version="1.0" encoding="utf-8"?>
<p:tagLst xmlns:a="http://schemas.openxmlformats.org/drawingml/2006/main" xmlns:r="http://schemas.openxmlformats.org/officeDocument/2006/relationships" xmlns:p="http://schemas.openxmlformats.org/presentationml/2006/main">
  <p:tag name="AS_UNIQUEID" val="2405"/>
</p:tagLst>
</file>

<file path=ppt/tags/tag231.xml><?xml version="1.0" encoding="utf-8"?>
<p:tagLst xmlns:a="http://schemas.openxmlformats.org/drawingml/2006/main" xmlns:r="http://schemas.openxmlformats.org/officeDocument/2006/relationships" xmlns:p="http://schemas.openxmlformats.org/presentationml/2006/main">
  <p:tag name="AS_UNIQUEID" val="2406"/>
</p:tagLst>
</file>

<file path=ppt/tags/tag232.xml><?xml version="1.0" encoding="utf-8"?>
<p:tagLst xmlns:a="http://schemas.openxmlformats.org/drawingml/2006/main" xmlns:r="http://schemas.openxmlformats.org/officeDocument/2006/relationships" xmlns:p="http://schemas.openxmlformats.org/presentationml/2006/main">
  <p:tag name="AS_UNIQUEID" val="2407"/>
</p:tagLst>
</file>

<file path=ppt/tags/tag233.xml><?xml version="1.0" encoding="utf-8"?>
<p:tagLst xmlns:a="http://schemas.openxmlformats.org/drawingml/2006/main" xmlns:r="http://schemas.openxmlformats.org/officeDocument/2006/relationships" xmlns:p="http://schemas.openxmlformats.org/presentationml/2006/main">
  <p:tag name="AS_UNIQUEID" val="2408"/>
</p:tagLst>
</file>

<file path=ppt/tags/tag234.xml><?xml version="1.0" encoding="utf-8"?>
<p:tagLst xmlns:a="http://schemas.openxmlformats.org/drawingml/2006/main" xmlns:r="http://schemas.openxmlformats.org/officeDocument/2006/relationships" xmlns:p="http://schemas.openxmlformats.org/presentationml/2006/main">
  <p:tag name="AS_UNIQUEID" val="2409"/>
</p:tagLst>
</file>

<file path=ppt/tags/tag235.xml><?xml version="1.0" encoding="utf-8"?>
<p:tagLst xmlns:a="http://schemas.openxmlformats.org/drawingml/2006/main" xmlns:r="http://schemas.openxmlformats.org/officeDocument/2006/relationships" xmlns:p="http://schemas.openxmlformats.org/presentationml/2006/main">
  <p:tag name="AS_UNIQUEID" val="2410"/>
</p:tagLst>
</file>

<file path=ppt/tags/tag236.xml><?xml version="1.0" encoding="utf-8"?>
<p:tagLst xmlns:a="http://schemas.openxmlformats.org/drawingml/2006/main" xmlns:r="http://schemas.openxmlformats.org/officeDocument/2006/relationships" xmlns:p="http://schemas.openxmlformats.org/presentationml/2006/main">
  <p:tag name="AS_UNIQUEID" val="2411"/>
</p:tagLst>
</file>

<file path=ppt/tags/tag237.xml><?xml version="1.0" encoding="utf-8"?>
<p:tagLst xmlns:a="http://schemas.openxmlformats.org/drawingml/2006/main" xmlns:r="http://schemas.openxmlformats.org/officeDocument/2006/relationships" xmlns:p="http://schemas.openxmlformats.org/presentationml/2006/main">
  <p:tag name="AS_UNIQUEID" val="2412"/>
</p:tagLst>
</file>

<file path=ppt/tags/tag238.xml><?xml version="1.0" encoding="utf-8"?>
<p:tagLst xmlns:a="http://schemas.openxmlformats.org/drawingml/2006/main" xmlns:r="http://schemas.openxmlformats.org/officeDocument/2006/relationships" xmlns:p="http://schemas.openxmlformats.org/presentationml/2006/main">
  <p:tag name="AS_UNIQUEID" val="2413"/>
</p:tagLst>
</file>

<file path=ppt/tags/tag239.xml><?xml version="1.0" encoding="utf-8"?>
<p:tagLst xmlns:a="http://schemas.openxmlformats.org/drawingml/2006/main" xmlns:r="http://schemas.openxmlformats.org/officeDocument/2006/relationships" xmlns:p="http://schemas.openxmlformats.org/presentationml/2006/main">
  <p:tag name="AS_UNIQUEID" val="2414"/>
</p:tagLst>
</file>

<file path=ppt/tags/tag24.xml><?xml version="1.0" encoding="utf-8"?>
<p:tagLst xmlns:a="http://schemas.openxmlformats.org/drawingml/2006/main" xmlns:r="http://schemas.openxmlformats.org/officeDocument/2006/relationships" xmlns:p="http://schemas.openxmlformats.org/presentationml/2006/main">
  <p:tag name="AS_UNIQUEID" val="2198"/>
</p:tagLst>
</file>

<file path=ppt/tags/tag240.xml><?xml version="1.0" encoding="utf-8"?>
<p:tagLst xmlns:a="http://schemas.openxmlformats.org/drawingml/2006/main" xmlns:r="http://schemas.openxmlformats.org/officeDocument/2006/relationships" xmlns:p="http://schemas.openxmlformats.org/presentationml/2006/main">
  <p:tag name="AS_UNIQUEID" val="2415"/>
</p:tagLst>
</file>

<file path=ppt/tags/tag241.xml><?xml version="1.0" encoding="utf-8"?>
<p:tagLst xmlns:a="http://schemas.openxmlformats.org/drawingml/2006/main" xmlns:r="http://schemas.openxmlformats.org/officeDocument/2006/relationships" xmlns:p="http://schemas.openxmlformats.org/presentationml/2006/main">
  <p:tag name="AS_UNIQUEID" val="2416"/>
</p:tagLst>
</file>

<file path=ppt/tags/tag242.xml><?xml version="1.0" encoding="utf-8"?>
<p:tagLst xmlns:a="http://schemas.openxmlformats.org/drawingml/2006/main" xmlns:r="http://schemas.openxmlformats.org/officeDocument/2006/relationships" xmlns:p="http://schemas.openxmlformats.org/presentationml/2006/main">
  <p:tag name="AS_UNIQUEID" val="2417"/>
</p:tagLst>
</file>

<file path=ppt/tags/tag243.xml><?xml version="1.0" encoding="utf-8"?>
<p:tagLst xmlns:a="http://schemas.openxmlformats.org/drawingml/2006/main" xmlns:r="http://schemas.openxmlformats.org/officeDocument/2006/relationships" xmlns:p="http://schemas.openxmlformats.org/presentationml/2006/main">
  <p:tag name="AS_UNIQUEID" val="2418"/>
</p:tagLst>
</file>

<file path=ppt/tags/tag244.xml><?xml version="1.0" encoding="utf-8"?>
<p:tagLst xmlns:a="http://schemas.openxmlformats.org/drawingml/2006/main" xmlns:r="http://schemas.openxmlformats.org/officeDocument/2006/relationships" xmlns:p="http://schemas.openxmlformats.org/presentationml/2006/main">
  <p:tag name="AS_UNIQUEID" val="2419"/>
</p:tagLst>
</file>

<file path=ppt/tags/tag245.xml><?xml version="1.0" encoding="utf-8"?>
<p:tagLst xmlns:a="http://schemas.openxmlformats.org/drawingml/2006/main" xmlns:r="http://schemas.openxmlformats.org/officeDocument/2006/relationships" xmlns:p="http://schemas.openxmlformats.org/presentationml/2006/main">
  <p:tag name="AS_UNIQUEID" val="2420"/>
</p:tagLst>
</file>

<file path=ppt/tags/tag246.xml><?xml version="1.0" encoding="utf-8"?>
<p:tagLst xmlns:a="http://schemas.openxmlformats.org/drawingml/2006/main" xmlns:r="http://schemas.openxmlformats.org/officeDocument/2006/relationships" xmlns:p="http://schemas.openxmlformats.org/presentationml/2006/main">
  <p:tag name="AS_UNIQUEID" val="2421"/>
</p:tagLst>
</file>

<file path=ppt/tags/tag247.xml><?xml version="1.0" encoding="utf-8"?>
<p:tagLst xmlns:a="http://schemas.openxmlformats.org/drawingml/2006/main" xmlns:r="http://schemas.openxmlformats.org/officeDocument/2006/relationships" xmlns:p="http://schemas.openxmlformats.org/presentationml/2006/main">
  <p:tag name="AS_UNIQUEID" val="2422"/>
</p:tagLst>
</file>

<file path=ppt/tags/tag248.xml><?xml version="1.0" encoding="utf-8"?>
<p:tagLst xmlns:a="http://schemas.openxmlformats.org/drawingml/2006/main" xmlns:r="http://schemas.openxmlformats.org/officeDocument/2006/relationships" xmlns:p="http://schemas.openxmlformats.org/presentationml/2006/main">
  <p:tag name="AS_UNIQUEID" val="2423"/>
</p:tagLst>
</file>

<file path=ppt/tags/tag249.xml><?xml version="1.0" encoding="utf-8"?>
<p:tagLst xmlns:a="http://schemas.openxmlformats.org/drawingml/2006/main" xmlns:r="http://schemas.openxmlformats.org/officeDocument/2006/relationships" xmlns:p="http://schemas.openxmlformats.org/presentationml/2006/main">
  <p:tag name="AS_UNIQUEID" val="2424"/>
</p:tagLst>
</file>

<file path=ppt/tags/tag25.xml><?xml version="1.0" encoding="utf-8"?>
<p:tagLst xmlns:a="http://schemas.openxmlformats.org/drawingml/2006/main" xmlns:r="http://schemas.openxmlformats.org/officeDocument/2006/relationships" xmlns:p="http://schemas.openxmlformats.org/presentationml/2006/main">
  <p:tag name="AS_UNIQUEID" val="2204"/>
</p:tagLst>
</file>

<file path=ppt/tags/tag250.xml><?xml version="1.0" encoding="utf-8"?>
<p:tagLst xmlns:a="http://schemas.openxmlformats.org/drawingml/2006/main" xmlns:r="http://schemas.openxmlformats.org/officeDocument/2006/relationships" xmlns:p="http://schemas.openxmlformats.org/presentationml/2006/main">
  <p:tag name="AS_UNIQUEID" val="2425"/>
</p:tagLst>
</file>

<file path=ppt/tags/tag251.xml><?xml version="1.0" encoding="utf-8"?>
<p:tagLst xmlns:a="http://schemas.openxmlformats.org/drawingml/2006/main" xmlns:r="http://schemas.openxmlformats.org/officeDocument/2006/relationships" xmlns:p="http://schemas.openxmlformats.org/presentationml/2006/main">
  <p:tag name="AS_UNIQUEID" val="2426"/>
</p:tagLst>
</file>

<file path=ppt/tags/tag252.xml><?xml version="1.0" encoding="utf-8"?>
<p:tagLst xmlns:a="http://schemas.openxmlformats.org/drawingml/2006/main" xmlns:r="http://schemas.openxmlformats.org/officeDocument/2006/relationships" xmlns:p="http://schemas.openxmlformats.org/presentationml/2006/main">
  <p:tag name="AS_UNIQUEID" val="2427"/>
</p:tagLst>
</file>

<file path=ppt/tags/tag253.xml><?xml version="1.0" encoding="utf-8"?>
<p:tagLst xmlns:a="http://schemas.openxmlformats.org/drawingml/2006/main" xmlns:r="http://schemas.openxmlformats.org/officeDocument/2006/relationships" xmlns:p="http://schemas.openxmlformats.org/presentationml/2006/main">
  <p:tag name="AS_UNIQUEID" val="2428"/>
</p:tagLst>
</file>

<file path=ppt/tags/tag254.xml><?xml version="1.0" encoding="utf-8"?>
<p:tagLst xmlns:a="http://schemas.openxmlformats.org/drawingml/2006/main" xmlns:r="http://schemas.openxmlformats.org/officeDocument/2006/relationships" xmlns:p="http://schemas.openxmlformats.org/presentationml/2006/main">
  <p:tag name="AS_UNIQUEID" val="2429"/>
</p:tagLst>
</file>

<file path=ppt/tags/tag255.xml><?xml version="1.0" encoding="utf-8"?>
<p:tagLst xmlns:a="http://schemas.openxmlformats.org/drawingml/2006/main" xmlns:r="http://schemas.openxmlformats.org/officeDocument/2006/relationships" xmlns:p="http://schemas.openxmlformats.org/presentationml/2006/main">
  <p:tag name="AS_UNIQUEID" val="2430"/>
</p:tagLst>
</file>

<file path=ppt/tags/tag256.xml><?xml version="1.0" encoding="utf-8"?>
<p:tagLst xmlns:a="http://schemas.openxmlformats.org/drawingml/2006/main" xmlns:r="http://schemas.openxmlformats.org/officeDocument/2006/relationships" xmlns:p="http://schemas.openxmlformats.org/presentationml/2006/main">
  <p:tag name="AS_UNIQUEID" val="2436"/>
</p:tagLst>
</file>

<file path=ppt/tags/tag257.xml><?xml version="1.0" encoding="utf-8"?>
<p:tagLst xmlns:a="http://schemas.openxmlformats.org/drawingml/2006/main" xmlns:r="http://schemas.openxmlformats.org/officeDocument/2006/relationships" xmlns:p="http://schemas.openxmlformats.org/presentationml/2006/main">
  <p:tag name="AS_UNIQUEID" val="2439"/>
</p:tagLst>
</file>

<file path=ppt/tags/tag258.xml><?xml version="1.0" encoding="utf-8"?>
<p:tagLst xmlns:a="http://schemas.openxmlformats.org/drawingml/2006/main" xmlns:r="http://schemas.openxmlformats.org/officeDocument/2006/relationships" xmlns:p="http://schemas.openxmlformats.org/presentationml/2006/main">
  <p:tag name="AS_UNIQUEID" val="2440"/>
</p:tagLst>
</file>

<file path=ppt/tags/tag259.xml><?xml version="1.0" encoding="utf-8"?>
<p:tagLst xmlns:a="http://schemas.openxmlformats.org/drawingml/2006/main" xmlns:r="http://schemas.openxmlformats.org/officeDocument/2006/relationships" xmlns:p="http://schemas.openxmlformats.org/presentationml/2006/main">
  <p:tag name="AS_UNIQUEID" val="2441"/>
</p:tagLst>
</file>

<file path=ppt/tags/tag26.xml><?xml version="1.0" encoding="utf-8"?>
<p:tagLst xmlns:a="http://schemas.openxmlformats.org/drawingml/2006/main" xmlns:r="http://schemas.openxmlformats.org/officeDocument/2006/relationships" xmlns:p="http://schemas.openxmlformats.org/presentationml/2006/main">
  <p:tag name="AS_UNIQUEID" val="2207"/>
</p:tagLst>
</file>

<file path=ppt/tags/tag260.xml><?xml version="1.0" encoding="utf-8"?>
<p:tagLst xmlns:a="http://schemas.openxmlformats.org/drawingml/2006/main" xmlns:r="http://schemas.openxmlformats.org/officeDocument/2006/relationships" xmlns:p="http://schemas.openxmlformats.org/presentationml/2006/main">
  <p:tag name="AS_UNIQUEID" val="2442"/>
</p:tagLst>
</file>

<file path=ppt/tags/tag261.xml><?xml version="1.0" encoding="utf-8"?>
<p:tagLst xmlns:a="http://schemas.openxmlformats.org/drawingml/2006/main" xmlns:r="http://schemas.openxmlformats.org/officeDocument/2006/relationships" xmlns:p="http://schemas.openxmlformats.org/presentationml/2006/main">
  <p:tag name="AS_UNIQUEID" val="2443"/>
</p:tagLst>
</file>

<file path=ppt/tags/tag262.xml><?xml version="1.0" encoding="utf-8"?>
<p:tagLst xmlns:a="http://schemas.openxmlformats.org/drawingml/2006/main" xmlns:r="http://schemas.openxmlformats.org/officeDocument/2006/relationships" xmlns:p="http://schemas.openxmlformats.org/presentationml/2006/main">
  <p:tag name="AS_UNIQUEID" val="2445"/>
</p:tagLst>
</file>

<file path=ppt/tags/tag263.xml><?xml version="1.0" encoding="utf-8"?>
<p:tagLst xmlns:a="http://schemas.openxmlformats.org/drawingml/2006/main" xmlns:r="http://schemas.openxmlformats.org/officeDocument/2006/relationships" xmlns:p="http://schemas.openxmlformats.org/presentationml/2006/main">
  <p:tag name="AS_UNIQUEID" val="2446"/>
</p:tagLst>
</file>

<file path=ppt/tags/tag264.xml><?xml version="1.0" encoding="utf-8"?>
<p:tagLst xmlns:a="http://schemas.openxmlformats.org/drawingml/2006/main" xmlns:r="http://schemas.openxmlformats.org/officeDocument/2006/relationships" xmlns:p="http://schemas.openxmlformats.org/presentationml/2006/main">
  <p:tag name="AS_UNIQUEID" val="2448"/>
</p:tagLst>
</file>

<file path=ppt/tags/tag265.xml><?xml version="1.0" encoding="utf-8"?>
<p:tagLst xmlns:a="http://schemas.openxmlformats.org/drawingml/2006/main" xmlns:r="http://schemas.openxmlformats.org/officeDocument/2006/relationships" xmlns:p="http://schemas.openxmlformats.org/presentationml/2006/main">
  <p:tag name="AS_UNIQUEID" val="2450"/>
</p:tagLst>
</file>

<file path=ppt/tags/tag266.xml><?xml version="1.0" encoding="utf-8"?>
<p:tagLst xmlns:a="http://schemas.openxmlformats.org/drawingml/2006/main" xmlns:r="http://schemas.openxmlformats.org/officeDocument/2006/relationships" xmlns:p="http://schemas.openxmlformats.org/presentationml/2006/main">
  <p:tag name="AS_UNIQUEID" val="2451"/>
</p:tagLst>
</file>

<file path=ppt/tags/tag267.xml><?xml version="1.0" encoding="utf-8"?>
<p:tagLst xmlns:a="http://schemas.openxmlformats.org/drawingml/2006/main" xmlns:r="http://schemas.openxmlformats.org/officeDocument/2006/relationships" xmlns:p="http://schemas.openxmlformats.org/presentationml/2006/main">
  <p:tag name="AS_UNIQUEID" val="2452"/>
</p:tagLst>
</file>

<file path=ppt/tags/tag268.xml><?xml version="1.0" encoding="utf-8"?>
<p:tagLst xmlns:a="http://schemas.openxmlformats.org/drawingml/2006/main" xmlns:r="http://schemas.openxmlformats.org/officeDocument/2006/relationships" xmlns:p="http://schemas.openxmlformats.org/presentationml/2006/main">
  <p:tag name="AS_UNIQUEID" val="2454"/>
</p:tagLst>
</file>

<file path=ppt/tags/tag269.xml><?xml version="1.0" encoding="utf-8"?>
<p:tagLst xmlns:a="http://schemas.openxmlformats.org/drawingml/2006/main" xmlns:r="http://schemas.openxmlformats.org/officeDocument/2006/relationships" xmlns:p="http://schemas.openxmlformats.org/presentationml/2006/main">
  <p:tag name="AS_UNIQUEID" val="2457"/>
</p:tagLst>
</file>

<file path=ppt/tags/tag27.xml><?xml version="1.0" encoding="utf-8"?>
<p:tagLst xmlns:a="http://schemas.openxmlformats.org/drawingml/2006/main" xmlns:r="http://schemas.openxmlformats.org/officeDocument/2006/relationships" xmlns:p="http://schemas.openxmlformats.org/presentationml/2006/main">
  <p:tag name="AS_UNIQUEID" val="2210"/>
</p:tagLst>
</file>

<file path=ppt/tags/tag270.xml><?xml version="1.0" encoding="utf-8"?>
<p:tagLst xmlns:a="http://schemas.openxmlformats.org/drawingml/2006/main" xmlns:r="http://schemas.openxmlformats.org/officeDocument/2006/relationships" xmlns:p="http://schemas.openxmlformats.org/presentationml/2006/main">
  <p:tag name="AS_UNIQUEID" val="2459"/>
</p:tagLst>
</file>

<file path=ppt/tags/tag271.xml><?xml version="1.0" encoding="utf-8"?>
<p:tagLst xmlns:a="http://schemas.openxmlformats.org/drawingml/2006/main" xmlns:r="http://schemas.openxmlformats.org/officeDocument/2006/relationships" xmlns:p="http://schemas.openxmlformats.org/presentationml/2006/main">
  <p:tag name="AS_UNIQUEID" val="2461"/>
</p:tagLst>
</file>

<file path=ppt/tags/tag272.xml><?xml version="1.0" encoding="utf-8"?>
<p:tagLst xmlns:a="http://schemas.openxmlformats.org/drawingml/2006/main" xmlns:r="http://schemas.openxmlformats.org/officeDocument/2006/relationships" xmlns:p="http://schemas.openxmlformats.org/presentationml/2006/main">
  <p:tag name="AS_UNIQUEID" val="2463"/>
</p:tagLst>
</file>

<file path=ppt/tags/tag273.xml><?xml version="1.0" encoding="utf-8"?>
<p:tagLst xmlns:a="http://schemas.openxmlformats.org/drawingml/2006/main" xmlns:r="http://schemas.openxmlformats.org/officeDocument/2006/relationships" xmlns:p="http://schemas.openxmlformats.org/presentationml/2006/main">
  <p:tag name="AS_UNIQUEID" val="1033"/>
</p:tagLst>
</file>

<file path=ppt/tags/tag274.xml><?xml version="1.0" encoding="utf-8"?>
<p:tagLst xmlns:a="http://schemas.openxmlformats.org/drawingml/2006/main" xmlns:r="http://schemas.openxmlformats.org/officeDocument/2006/relationships" xmlns:p="http://schemas.openxmlformats.org/presentationml/2006/main">
  <p:tag name="AS_UNIQUEID" val="1034"/>
</p:tagLst>
</file>

<file path=ppt/tags/tag275.xml><?xml version="1.0" encoding="utf-8"?>
<p:tagLst xmlns:a="http://schemas.openxmlformats.org/drawingml/2006/main" xmlns:r="http://schemas.openxmlformats.org/officeDocument/2006/relationships" xmlns:p="http://schemas.openxmlformats.org/presentationml/2006/main">
  <p:tag name="AS_UNIQUEID" val="1035"/>
</p:tagLst>
</file>

<file path=ppt/tags/tag276.xml><?xml version="1.0" encoding="utf-8"?>
<p:tagLst xmlns:a="http://schemas.openxmlformats.org/drawingml/2006/main" xmlns:r="http://schemas.openxmlformats.org/officeDocument/2006/relationships" xmlns:p="http://schemas.openxmlformats.org/presentationml/2006/main">
  <p:tag name="AS_UNIQUEID" val="1036"/>
</p:tagLst>
</file>

<file path=ppt/tags/tag277.xml><?xml version="1.0" encoding="utf-8"?>
<p:tagLst xmlns:a="http://schemas.openxmlformats.org/drawingml/2006/main" xmlns:r="http://schemas.openxmlformats.org/officeDocument/2006/relationships" xmlns:p="http://schemas.openxmlformats.org/presentationml/2006/main">
  <p:tag name="AS_UNIQUEID" val="1037"/>
</p:tagLst>
</file>

<file path=ppt/tags/tag278.xml><?xml version="1.0" encoding="utf-8"?>
<p:tagLst xmlns:a="http://schemas.openxmlformats.org/drawingml/2006/main" xmlns:r="http://schemas.openxmlformats.org/officeDocument/2006/relationships" xmlns:p="http://schemas.openxmlformats.org/presentationml/2006/main">
  <p:tag name="AS_UNIQUEID" val="964"/>
</p:tagLst>
</file>

<file path=ppt/tags/tag279.xml><?xml version="1.0" encoding="utf-8"?>
<p:tagLst xmlns:a="http://schemas.openxmlformats.org/drawingml/2006/main" xmlns:r="http://schemas.openxmlformats.org/officeDocument/2006/relationships" xmlns:p="http://schemas.openxmlformats.org/presentationml/2006/main">
  <p:tag name="AS_UNIQUEID" val="965"/>
</p:tagLst>
</file>

<file path=ppt/tags/tag28.xml><?xml version="1.0" encoding="utf-8"?>
<p:tagLst xmlns:a="http://schemas.openxmlformats.org/drawingml/2006/main" xmlns:r="http://schemas.openxmlformats.org/officeDocument/2006/relationships" xmlns:p="http://schemas.openxmlformats.org/presentationml/2006/main">
  <p:tag name="AS_UNIQUEID" val="2213"/>
</p:tagLst>
</file>

<file path=ppt/tags/tag280.xml><?xml version="1.0" encoding="utf-8"?>
<p:tagLst xmlns:a="http://schemas.openxmlformats.org/drawingml/2006/main" xmlns:r="http://schemas.openxmlformats.org/officeDocument/2006/relationships" xmlns:p="http://schemas.openxmlformats.org/presentationml/2006/main">
  <p:tag name="AS_UNIQUEID" val="966"/>
</p:tagLst>
</file>

<file path=ppt/tags/tag281.xml><?xml version="1.0" encoding="utf-8"?>
<p:tagLst xmlns:a="http://schemas.openxmlformats.org/drawingml/2006/main" xmlns:r="http://schemas.openxmlformats.org/officeDocument/2006/relationships" xmlns:p="http://schemas.openxmlformats.org/presentationml/2006/main">
  <p:tag name="AS_UNIQUEID" val="967"/>
</p:tagLst>
</file>

<file path=ppt/tags/tag282.xml><?xml version="1.0" encoding="utf-8"?>
<p:tagLst xmlns:a="http://schemas.openxmlformats.org/drawingml/2006/main" xmlns:r="http://schemas.openxmlformats.org/officeDocument/2006/relationships" xmlns:p="http://schemas.openxmlformats.org/presentationml/2006/main">
  <p:tag name="AS_UNIQUEID" val="968"/>
</p:tagLst>
</file>

<file path=ppt/tags/tag283.xml><?xml version="1.0" encoding="utf-8"?>
<p:tagLst xmlns:a="http://schemas.openxmlformats.org/drawingml/2006/main" xmlns:r="http://schemas.openxmlformats.org/officeDocument/2006/relationships" xmlns:p="http://schemas.openxmlformats.org/presentationml/2006/main">
  <p:tag name="AS_UNIQUEID" val="970"/>
</p:tagLst>
</file>

<file path=ppt/tags/tag284.xml><?xml version="1.0" encoding="utf-8"?>
<p:tagLst xmlns:a="http://schemas.openxmlformats.org/drawingml/2006/main" xmlns:r="http://schemas.openxmlformats.org/officeDocument/2006/relationships" xmlns:p="http://schemas.openxmlformats.org/presentationml/2006/main">
  <p:tag name="AS_UNIQUEID" val="971"/>
</p:tagLst>
</file>

<file path=ppt/tags/tag285.xml><?xml version="1.0" encoding="utf-8"?>
<p:tagLst xmlns:a="http://schemas.openxmlformats.org/drawingml/2006/main" xmlns:r="http://schemas.openxmlformats.org/officeDocument/2006/relationships" xmlns:p="http://schemas.openxmlformats.org/presentationml/2006/main">
  <p:tag name="AS_UNIQUEID" val="972"/>
</p:tagLst>
</file>

<file path=ppt/tags/tag286.xml><?xml version="1.0" encoding="utf-8"?>
<p:tagLst xmlns:a="http://schemas.openxmlformats.org/drawingml/2006/main" xmlns:r="http://schemas.openxmlformats.org/officeDocument/2006/relationships" xmlns:p="http://schemas.openxmlformats.org/presentationml/2006/main">
  <p:tag name="AS_UNIQUEID" val="973"/>
</p:tagLst>
</file>

<file path=ppt/tags/tag287.xml><?xml version="1.0" encoding="utf-8"?>
<p:tagLst xmlns:a="http://schemas.openxmlformats.org/drawingml/2006/main" xmlns:r="http://schemas.openxmlformats.org/officeDocument/2006/relationships" xmlns:p="http://schemas.openxmlformats.org/presentationml/2006/main">
  <p:tag name="AS_UNIQUEID" val="974"/>
</p:tagLst>
</file>

<file path=ppt/tags/tag288.xml><?xml version="1.0" encoding="utf-8"?>
<p:tagLst xmlns:a="http://schemas.openxmlformats.org/drawingml/2006/main" xmlns:r="http://schemas.openxmlformats.org/officeDocument/2006/relationships" xmlns:p="http://schemas.openxmlformats.org/presentationml/2006/main">
  <p:tag name="AS_UNIQUEID" val="976"/>
</p:tagLst>
</file>

<file path=ppt/tags/tag289.xml><?xml version="1.0" encoding="utf-8"?>
<p:tagLst xmlns:a="http://schemas.openxmlformats.org/drawingml/2006/main" xmlns:r="http://schemas.openxmlformats.org/officeDocument/2006/relationships" xmlns:p="http://schemas.openxmlformats.org/presentationml/2006/main">
  <p:tag name="AS_UNIQUEID" val="977"/>
</p:tagLst>
</file>

<file path=ppt/tags/tag29.xml><?xml version="1.0" encoding="utf-8"?>
<p:tagLst xmlns:a="http://schemas.openxmlformats.org/drawingml/2006/main" xmlns:r="http://schemas.openxmlformats.org/officeDocument/2006/relationships" xmlns:p="http://schemas.openxmlformats.org/presentationml/2006/main">
  <p:tag name="AS_UNIQUEID" val="2215"/>
</p:tagLst>
</file>

<file path=ppt/tags/tag290.xml><?xml version="1.0" encoding="utf-8"?>
<p:tagLst xmlns:a="http://schemas.openxmlformats.org/drawingml/2006/main" xmlns:r="http://schemas.openxmlformats.org/officeDocument/2006/relationships" xmlns:p="http://schemas.openxmlformats.org/presentationml/2006/main">
  <p:tag name="AS_UNIQUEID" val="978"/>
</p:tagLst>
</file>

<file path=ppt/tags/tag291.xml><?xml version="1.0" encoding="utf-8"?>
<p:tagLst xmlns:a="http://schemas.openxmlformats.org/drawingml/2006/main" xmlns:r="http://schemas.openxmlformats.org/officeDocument/2006/relationships" xmlns:p="http://schemas.openxmlformats.org/presentationml/2006/main">
  <p:tag name="AS_UNIQUEID" val="979"/>
</p:tagLst>
</file>

<file path=ppt/tags/tag292.xml><?xml version="1.0" encoding="utf-8"?>
<p:tagLst xmlns:a="http://schemas.openxmlformats.org/drawingml/2006/main" xmlns:r="http://schemas.openxmlformats.org/officeDocument/2006/relationships" xmlns:p="http://schemas.openxmlformats.org/presentationml/2006/main">
  <p:tag name="AS_UNIQUEID" val="980"/>
</p:tagLst>
</file>

<file path=ppt/tags/tag293.xml><?xml version="1.0" encoding="utf-8"?>
<p:tagLst xmlns:a="http://schemas.openxmlformats.org/drawingml/2006/main" xmlns:r="http://schemas.openxmlformats.org/officeDocument/2006/relationships" xmlns:p="http://schemas.openxmlformats.org/presentationml/2006/main">
  <p:tag name="AS_UNIQUEID" val="982"/>
</p:tagLst>
</file>

<file path=ppt/tags/tag294.xml><?xml version="1.0" encoding="utf-8"?>
<p:tagLst xmlns:a="http://schemas.openxmlformats.org/drawingml/2006/main" xmlns:r="http://schemas.openxmlformats.org/officeDocument/2006/relationships" xmlns:p="http://schemas.openxmlformats.org/presentationml/2006/main">
  <p:tag name="AS_UNIQUEID" val="983"/>
</p:tagLst>
</file>

<file path=ppt/tags/tag295.xml><?xml version="1.0" encoding="utf-8"?>
<p:tagLst xmlns:a="http://schemas.openxmlformats.org/drawingml/2006/main" xmlns:r="http://schemas.openxmlformats.org/officeDocument/2006/relationships" xmlns:p="http://schemas.openxmlformats.org/presentationml/2006/main">
  <p:tag name="AS_UNIQUEID" val="984"/>
</p:tagLst>
</file>

<file path=ppt/tags/tag296.xml><?xml version="1.0" encoding="utf-8"?>
<p:tagLst xmlns:a="http://schemas.openxmlformats.org/drawingml/2006/main" xmlns:r="http://schemas.openxmlformats.org/officeDocument/2006/relationships" xmlns:p="http://schemas.openxmlformats.org/presentationml/2006/main">
  <p:tag name="AS_UNIQUEID" val="985"/>
</p:tagLst>
</file>

<file path=ppt/tags/tag297.xml><?xml version="1.0" encoding="utf-8"?>
<p:tagLst xmlns:a="http://schemas.openxmlformats.org/drawingml/2006/main" xmlns:r="http://schemas.openxmlformats.org/officeDocument/2006/relationships" xmlns:p="http://schemas.openxmlformats.org/presentationml/2006/main">
  <p:tag name="AS_UNIQUEID" val="986"/>
</p:tagLst>
</file>

<file path=ppt/tags/tag298.xml><?xml version="1.0" encoding="utf-8"?>
<p:tagLst xmlns:a="http://schemas.openxmlformats.org/drawingml/2006/main" xmlns:r="http://schemas.openxmlformats.org/officeDocument/2006/relationships" xmlns:p="http://schemas.openxmlformats.org/presentationml/2006/main">
  <p:tag name="AS_UNIQUEID" val="987"/>
</p:tagLst>
</file>

<file path=ppt/tags/tag299.xml><?xml version="1.0" encoding="utf-8"?>
<p:tagLst xmlns:a="http://schemas.openxmlformats.org/drawingml/2006/main" xmlns:r="http://schemas.openxmlformats.org/officeDocument/2006/relationships" xmlns:p="http://schemas.openxmlformats.org/presentationml/2006/main">
  <p:tag name="AS_UNIQUEID" val="989"/>
</p:tagLst>
</file>

<file path=ppt/tags/tag3.xml><?xml version="1.0" encoding="utf-8"?>
<p:tagLst xmlns:a="http://schemas.openxmlformats.org/drawingml/2006/main" xmlns:r="http://schemas.openxmlformats.org/officeDocument/2006/relationships" xmlns:p="http://schemas.openxmlformats.org/presentationml/2006/main">
  <p:tag name="AS_UNIQUEID" val="2169"/>
</p:tagLst>
</file>

<file path=ppt/tags/tag30.xml><?xml version="1.0" encoding="utf-8"?>
<p:tagLst xmlns:a="http://schemas.openxmlformats.org/drawingml/2006/main" xmlns:r="http://schemas.openxmlformats.org/officeDocument/2006/relationships" xmlns:p="http://schemas.openxmlformats.org/presentationml/2006/main">
  <p:tag name="AS_UNIQUEID" val="3478"/>
</p:tagLst>
</file>

<file path=ppt/tags/tag300.xml><?xml version="1.0" encoding="utf-8"?>
<p:tagLst xmlns:a="http://schemas.openxmlformats.org/drawingml/2006/main" xmlns:r="http://schemas.openxmlformats.org/officeDocument/2006/relationships" xmlns:p="http://schemas.openxmlformats.org/presentationml/2006/main">
  <p:tag name="AS_UNIQUEID" val="990"/>
</p:tagLst>
</file>

<file path=ppt/tags/tag301.xml><?xml version="1.0" encoding="utf-8"?>
<p:tagLst xmlns:a="http://schemas.openxmlformats.org/drawingml/2006/main" xmlns:r="http://schemas.openxmlformats.org/officeDocument/2006/relationships" xmlns:p="http://schemas.openxmlformats.org/presentationml/2006/main">
  <p:tag name="AS_UNIQUEID" val="991"/>
</p:tagLst>
</file>

<file path=ppt/tags/tag302.xml><?xml version="1.0" encoding="utf-8"?>
<p:tagLst xmlns:a="http://schemas.openxmlformats.org/drawingml/2006/main" xmlns:r="http://schemas.openxmlformats.org/officeDocument/2006/relationships" xmlns:p="http://schemas.openxmlformats.org/presentationml/2006/main">
  <p:tag name="AS_UNIQUEID" val="992"/>
</p:tagLst>
</file>

<file path=ppt/tags/tag303.xml><?xml version="1.0" encoding="utf-8"?>
<p:tagLst xmlns:a="http://schemas.openxmlformats.org/drawingml/2006/main" xmlns:r="http://schemas.openxmlformats.org/officeDocument/2006/relationships" xmlns:p="http://schemas.openxmlformats.org/presentationml/2006/main">
  <p:tag name="AS_UNIQUEID" val="993"/>
</p:tagLst>
</file>

<file path=ppt/tags/tag304.xml><?xml version="1.0" encoding="utf-8"?>
<p:tagLst xmlns:a="http://schemas.openxmlformats.org/drawingml/2006/main" xmlns:r="http://schemas.openxmlformats.org/officeDocument/2006/relationships" xmlns:p="http://schemas.openxmlformats.org/presentationml/2006/main">
  <p:tag name="AS_UNIQUEID" val="994"/>
</p:tagLst>
</file>

<file path=ppt/tags/tag305.xml><?xml version="1.0" encoding="utf-8"?>
<p:tagLst xmlns:a="http://schemas.openxmlformats.org/drawingml/2006/main" xmlns:r="http://schemas.openxmlformats.org/officeDocument/2006/relationships" xmlns:p="http://schemas.openxmlformats.org/presentationml/2006/main">
  <p:tag name="AS_UNIQUEID" val="995"/>
</p:tagLst>
</file>

<file path=ppt/tags/tag306.xml><?xml version="1.0" encoding="utf-8"?>
<p:tagLst xmlns:a="http://schemas.openxmlformats.org/drawingml/2006/main" xmlns:r="http://schemas.openxmlformats.org/officeDocument/2006/relationships" xmlns:p="http://schemas.openxmlformats.org/presentationml/2006/main">
  <p:tag name="AS_UNIQUEID" val="996"/>
</p:tagLst>
</file>

<file path=ppt/tags/tag307.xml><?xml version="1.0" encoding="utf-8"?>
<p:tagLst xmlns:a="http://schemas.openxmlformats.org/drawingml/2006/main" xmlns:r="http://schemas.openxmlformats.org/officeDocument/2006/relationships" xmlns:p="http://schemas.openxmlformats.org/presentationml/2006/main">
  <p:tag name="AS_UNIQUEID" val="998"/>
</p:tagLst>
</file>

<file path=ppt/tags/tag308.xml><?xml version="1.0" encoding="utf-8"?>
<p:tagLst xmlns:a="http://schemas.openxmlformats.org/drawingml/2006/main" xmlns:r="http://schemas.openxmlformats.org/officeDocument/2006/relationships" xmlns:p="http://schemas.openxmlformats.org/presentationml/2006/main">
  <p:tag name="AS_UNIQUEID" val="999"/>
</p:tagLst>
</file>

<file path=ppt/tags/tag309.xml><?xml version="1.0" encoding="utf-8"?>
<p:tagLst xmlns:a="http://schemas.openxmlformats.org/drawingml/2006/main" xmlns:r="http://schemas.openxmlformats.org/officeDocument/2006/relationships" xmlns:p="http://schemas.openxmlformats.org/presentationml/2006/main">
  <p:tag name="AS_UNIQUEID" val="1000"/>
</p:tagLst>
</file>

<file path=ppt/tags/tag31.xml><?xml version="1.0" encoding="utf-8"?>
<p:tagLst xmlns:a="http://schemas.openxmlformats.org/drawingml/2006/main" xmlns:r="http://schemas.openxmlformats.org/officeDocument/2006/relationships" xmlns:p="http://schemas.openxmlformats.org/presentationml/2006/main">
  <p:tag name="AS_UNIQUEID" val="3479"/>
</p:tagLst>
</file>

<file path=ppt/tags/tag310.xml><?xml version="1.0" encoding="utf-8"?>
<p:tagLst xmlns:a="http://schemas.openxmlformats.org/drawingml/2006/main" xmlns:r="http://schemas.openxmlformats.org/officeDocument/2006/relationships" xmlns:p="http://schemas.openxmlformats.org/presentationml/2006/main">
  <p:tag name="AS_UNIQUEID" val="1001"/>
</p:tagLst>
</file>

<file path=ppt/tags/tag311.xml><?xml version="1.0" encoding="utf-8"?>
<p:tagLst xmlns:a="http://schemas.openxmlformats.org/drawingml/2006/main" xmlns:r="http://schemas.openxmlformats.org/officeDocument/2006/relationships" xmlns:p="http://schemas.openxmlformats.org/presentationml/2006/main">
  <p:tag name="AS_UNIQUEID" val="1003"/>
</p:tagLst>
</file>

<file path=ppt/tags/tag312.xml><?xml version="1.0" encoding="utf-8"?>
<p:tagLst xmlns:a="http://schemas.openxmlformats.org/drawingml/2006/main" xmlns:r="http://schemas.openxmlformats.org/officeDocument/2006/relationships" xmlns:p="http://schemas.openxmlformats.org/presentationml/2006/main">
  <p:tag name="AS_UNIQUEID" val="1004"/>
</p:tagLst>
</file>

<file path=ppt/tags/tag313.xml><?xml version="1.0" encoding="utf-8"?>
<p:tagLst xmlns:a="http://schemas.openxmlformats.org/drawingml/2006/main" xmlns:r="http://schemas.openxmlformats.org/officeDocument/2006/relationships" xmlns:p="http://schemas.openxmlformats.org/presentationml/2006/main">
  <p:tag name="AS_UNIQUEID" val="1005"/>
</p:tagLst>
</file>

<file path=ppt/tags/tag314.xml><?xml version="1.0" encoding="utf-8"?>
<p:tagLst xmlns:a="http://schemas.openxmlformats.org/drawingml/2006/main" xmlns:r="http://schemas.openxmlformats.org/officeDocument/2006/relationships" xmlns:p="http://schemas.openxmlformats.org/presentationml/2006/main">
  <p:tag name="AS_UNIQUEID" val="1007"/>
</p:tagLst>
</file>

<file path=ppt/tags/tag315.xml><?xml version="1.0" encoding="utf-8"?>
<p:tagLst xmlns:a="http://schemas.openxmlformats.org/drawingml/2006/main" xmlns:r="http://schemas.openxmlformats.org/officeDocument/2006/relationships" xmlns:p="http://schemas.openxmlformats.org/presentationml/2006/main">
  <p:tag name="AS_UNIQUEID" val="1008"/>
</p:tagLst>
</file>

<file path=ppt/tags/tag316.xml><?xml version="1.0" encoding="utf-8"?>
<p:tagLst xmlns:a="http://schemas.openxmlformats.org/drawingml/2006/main" xmlns:r="http://schemas.openxmlformats.org/officeDocument/2006/relationships" xmlns:p="http://schemas.openxmlformats.org/presentationml/2006/main">
  <p:tag name="AS_UNIQUEID" val="1009"/>
</p:tagLst>
</file>

<file path=ppt/tags/tag317.xml><?xml version="1.0" encoding="utf-8"?>
<p:tagLst xmlns:a="http://schemas.openxmlformats.org/drawingml/2006/main" xmlns:r="http://schemas.openxmlformats.org/officeDocument/2006/relationships" xmlns:p="http://schemas.openxmlformats.org/presentationml/2006/main">
  <p:tag name="AS_UNIQUEID" val="1010"/>
</p:tagLst>
</file>

<file path=ppt/tags/tag318.xml><?xml version="1.0" encoding="utf-8"?>
<p:tagLst xmlns:a="http://schemas.openxmlformats.org/drawingml/2006/main" xmlns:r="http://schemas.openxmlformats.org/officeDocument/2006/relationships" xmlns:p="http://schemas.openxmlformats.org/presentationml/2006/main">
  <p:tag name="AS_UNIQUEID" val="1011"/>
</p:tagLst>
</file>

<file path=ppt/tags/tag319.xml><?xml version="1.0" encoding="utf-8"?>
<p:tagLst xmlns:a="http://schemas.openxmlformats.org/drawingml/2006/main" xmlns:r="http://schemas.openxmlformats.org/officeDocument/2006/relationships" xmlns:p="http://schemas.openxmlformats.org/presentationml/2006/main">
  <p:tag name="AS_UNIQUEID" val="1012"/>
</p:tagLst>
</file>

<file path=ppt/tags/tag32.xml><?xml version="1.0" encoding="utf-8"?>
<p:tagLst xmlns:a="http://schemas.openxmlformats.org/drawingml/2006/main" xmlns:r="http://schemas.openxmlformats.org/officeDocument/2006/relationships" xmlns:p="http://schemas.openxmlformats.org/presentationml/2006/main">
  <p:tag name="AS_UNIQUEID" val="3480"/>
</p:tagLst>
</file>

<file path=ppt/tags/tag320.xml><?xml version="1.0" encoding="utf-8"?>
<p:tagLst xmlns:a="http://schemas.openxmlformats.org/drawingml/2006/main" xmlns:r="http://schemas.openxmlformats.org/officeDocument/2006/relationships" xmlns:p="http://schemas.openxmlformats.org/presentationml/2006/main">
  <p:tag name="AS_UNIQUEID" val="1014"/>
</p:tagLst>
</file>

<file path=ppt/tags/tag321.xml><?xml version="1.0" encoding="utf-8"?>
<p:tagLst xmlns:a="http://schemas.openxmlformats.org/drawingml/2006/main" xmlns:r="http://schemas.openxmlformats.org/officeDocument/2006/relationships" xmlns:p="http://schemas.openxmlformats.org/presentationml/2006/main">
  <p:tag name="AS_UNIQUEID" val="1015"/>
</p:tagLst>
</file>

<file path=ppt/tags/tag322.xml><?xml version="1.0" encoding="utf-8"?>
<p:tagLst xmlns:a="http://schemas.openxmlformats.org/drawingml/2006/main" xmlns:r="http://schemas.openxmlformats.org/officeDocument/2006/relationships" xmlns:p="http://schemas.openxmlformats.org/presentationml/2006/main">
  <p:tag name="AS_UNIQUEID" val="1016"/>
</p:tagLst>
</file>

<file path=ppt/tags/tag323.xml><?xml version="1.0" encoding="utf-8"?>
<p:tagLst xmlns:a="http://schemas.openxmlformats.org/drawingml/2006/main" xmlns:r="http://schemas.openxmlformats.org/officeDocument/2006/relationships" xmlns:p="http://schemas.openxmlformats.org/presentationml/2006/main">
  <p:tag name="AS_UNIQUEID" val="1017"/>
</p:tagLst>
</file>

<file path=ppt/tags/tag324.xml><?xml version="1.0" encoding="utf-8"?>
<p:tagLst xmlns:a="http://schemas.openxmlformats.org/drawingml/2006/main" xmlns:r="http://schemas.openxmlformats.org/officeDocument/2006/relationships" xmlns:p="http://schemas.openxmlformats.org/presentationml/2006/main">
  <p:tag name="AS_UNIQUEID" val="1018"/>
</p:tagLst>
</file>

<file path=ppt/tags/tag325.xml><?xml version="1.0" encoding="utf-8"?>
<p:tagLst xmlns:a="http://schemas.openxmlformats.org/drawingml/2006/main" xmlns:r="http://schemas.openxmlformats.org/officeDocument/2006/relationships" xmlns:p="http://schemas.openxmlformats.org/presentationml/2006/main">
  <p:tag name="AS_UNIQUEID" val="1019"/>
</p:tagLst>
</file>

<file path=ppt/tags/tag326.xml><?xml version="1.0" encoding="utf-8"?>
<p:tagLst xmlns:a="http://schemas.openxmlformats.org/drawingml/2006/main" xmlns:r="http://schemas.openxmlformats.org/officeDocument/2006/relationships" xmlns:p="http://schemas.openxmlformats.org/presentationml/2006/main">
  <p:tag name="AS_UNIQUEID" val="1021"/>
</p:tagLst>
</file>

<file path=ppt/tags/tag327.xml><?xml version="1.0" encoding="utf-8"?>
<p:tagLst xmlns:a="http://schemas.openxmlformats.org/drawingml/2006/main" xmlns:r="http://schemas.openxmlformats.org/officeDocument/2006/relationships" xmlns:p="http://schemas.openxmlformats.org/presentationml/2006/main">
  <p:tag name="AS_UNIQUEID" val="1022"/>
</p:tagLst>
</file>

<file path=ppt/tags/tag328.xml><?xml version="1.0" encoding="utf-8"?>
<p:tagLst xmlns:a="http://schemas.openxmlformats.org/drawingml/2006/main" xmlns:r="http://schemas.openxmlformats.org/officeDocument/2006/relationships" xmlns:p="http://schemas.openxmlformats.org/presentationml/2006/main">
  <p:tag name="AS_UNIQUEID" val="1023"/>
</p:tagLst>
</file>

<file path=ppt/tags/tag329.xml><?xml version="1.0" encoding="utf-8"?>
<p:tagLst xmlns:a="http://schemas.openxmlformats.org/drawingml/2006/main" xmlns:r="http://schemas.openxmlformats.org/officeDocument/2006/relationships" xmlns:p="http://schemas.openxmlformats.org/presentationml/2006/main">
  <p:tag name="AS_UNIQUEID" val="1024"/>
</p:tagLst>
</file>

<file path=ppt/tags/tag33.xml><?xml version="1.0" encoding="utf-8"?>
<p:tagLst xmlns:a="http://schemas.openxmlformats.org/drawingml/2006/main" xmlns:r="http://schemas.openxmlformats.org/officeDocument/2006/relationships" xmlns:p="http://schemas.openxmlformats.org/presentationml/2006/main">
  <p:tag name="AS_UNIQUEID" val="3247"/>
</p:tagLst>
</file>

<file path=ppt/tags/tag330.xml><?xml version="1.0" encoding="utf-8"?>
<p:tagLst xmlns:a="http://schemas.openxmlformats.org/drawingml/2006/main" xmlns:r="http://schemas.openxmlformats.org/officeDocument/2006/relationships" xmlns:p="http://schemas.openxmlformats.org/presentationml/2006/main">
  <p:tag name="AS_UNIQUEID" val="1025"/>
</p:tagLst>
</file>

<file path=ppt/tags/tag331.xml><?xml version="1.0" encoding="utf-8"?>
<p:tagLst xmlns:a="http://schemas.openxmlformats.org/drawingml/2006/main" xmlns:r="http://schemas.openxmlformats.org/officeDocument/2006/relationships" xmlns:p="http://schemas.openxmlformats.org/presentationml/2006/main">
  <p:tag name="AS_UNIQUEID" val="1027"/>
</p:tagLst>
</file>

<file path=ppt/tags/tag332.xml><?xml version="1.0" encoding="utf-8"?>
<p:tagLst xmlns:a="http://schemas.openxmlformats.org/drawingml/2006/main" xmlns:r="http://schemas.openxmlformats.org/officeDocument/2006/relationships" xmlns:p="http://schemas.openxmlformats.org/presentationml/2006/main">
  <p:tag name="AS_UNIQUEID" val="1028"/>
</p:tagLst>
</file>

<file path=ppt/tags/tag333.xml><?xml version="1.0" encoding="utf-8"?>
<p:tagLst xmlns:a="http://schemas.openxmlformats.org/drawingml/2006/main" xmlns:r="http://schemas.openxmlformats.org/officeDocument/2006/relationships" xmlns:p="http://schemas.openxmlformats.org/presentationml/2006/main">
  <p:tag name="AS_UNIQUEID" val="1029"/>
</p:tagLst>
</file>

<file path=ppt/tags/tag334.xml><?xml version="1.0" encoding="utf-8"?>
<p:tagLst xmlns:a="http://schemas.openxmlformats.org/drawingml/2006/main" xmlns:r="http://schemas.openxmlformats.org/officeDocument/2006/relationships" xmlns:p="http://schemas.openxmlformats.org/presentationml/2006/main">
  <p:tag name="AS_UNIQUEID" val="1030"/>
</p:tagLst>
</file>

<file path=ppt/tags/tag335.xml><?xml version="1.0" encoding="utf-8"?>
<p:tagLst xmlns:a="http://schemas.openxmlformats.org/drawingml/2006/main" xmlns:r="http://schemas.openxmlformats.org/officeDocument/2006/relationships" xmlns:p="http://schemas.openxmlformats.org/presentationml/2006/main">
  <p:tag name="AS_UNIQUEID" val="1031"/>
</p:tagLst>
</file>

<file path=ppt/tags/tag336.xml><?xml version="1.0" encoding="utf-8"?>
<p:tagLst xmlns:a="http://schemas.openxmlformats.org/drawingml/2006/main" xmlns:r="http://schemas.openxmlformats.org/officeDocument/2006/relationships" xmlns:p="http://schemas.openxmlformats.org/presentationml/2006/main">
  <p:tag name="AS_UNIQUEID" val="1448"/>
</p:tagLst>
</file>

<file path=ppt/tags/tag337.xml><?xml version="1.0" encoding="utf-8"?>
<p:tagLst xmlns:a="http://schemas.openxmlformats.org/drawingml/2006/main" xmlns:r="http://schemas.openxmlformats.org/officeDocument/2006/relationships" xmlns:p="http://schemas.openxmlformats.org/presentationml/2006/main">
  <p:tag name="AS_UNIQUEID" val="1461"/>
</p:tagLst>
</file>

<file path=ppt/tags/tag338.xml><?xml version="1.0" encoding="utf-8"?>
<p:tagLst xmlns:a="http://schemas.openxmlformats.org/drawingml/2006/main" xmlns:r="http://schemas.openxmlformats.org/officeDocument/2006/relationships" xmlns:p="http://schemas.openxmlformats.org/presentationml/2006/main">
  <p:tag name="AS_UNIQUEID" val="1462"/>
</p:tagLst>
</file>

<file path=ppt/tags/tag339.xml><?xml version="1.0" encoding="utf-8"?>
<p:tagLst xmlns:a="http://schemas.openxmlformats.org/drawingml/2006/main" xmlns:r="http://schemas.openxmlformats.org/officeDocument/2006/relationships" xmlns:p="http://schemas.openxmlformats.org/presentationml/2006/main">
  <p:tag name="AS_UNIQUEID" val="1463"/>
</p:tagLst>
</file>

<file path=ppt/tags/tag34.xml><?xml version="1.0" encoding="utf-8"?>
<p:tagLst xmlns:a="http://schemas.openxmlformats.org/drawingml/2006/main" xmlns:r="http://schemas.openxmlformats.org/officeDocument/2006/relationships" xmlns:p="http://schemas.openxmlformats.org/presentationml/2006/main">
  <p:tag name="AS_UNIQUEID" val="3248"/>
</p:tagLst>
</file>

<file path=ppt/tags/tag340.xml><?xml version="1.0" encoding="utf-8"?>
<p:tagLst xmlns:a="http://schemas.openxmlformats.org/drawingml/2006/main" xmlns:r="http://schemas.openxmlformats.org/officeDocument/2006/relationships" xmlns:p="http://schemas.openxmlformats.org/presentationml/2006/main">
  <p:tag name="AS_UNIQUEID" val="1449"/>
</p:tagLst>
</file>

<file path=ppt/tags/tag341.xml><?xml version="1.0" encoding="utf-8"?>
<p:tagLst xmlns:a="http://schemas.openxmlformats.org/drawingml/2006/main" xmlns:r="http://schemas.openxmlformats.org/officeDocument/2006/relationships" xmlns:p="http://schemas.openxmlformats.org/presentationml/2006/main">
  <p:tag name="AS_UNIQUEID" val="1450"/>
</p:tagLst>
</file>

<file path=ppt/tags/tag342.xml><?xml version="1.0" encoding="utf-8"?>
<p:tagLst xmlns:a="http://schemas.openxmlformats.org/drawingml/2006/main" xmlns:r="http://schemas.openxmlformats.org/officeDocument/2006/relationships" xmlns:p="http://schemas.openxmlformats.org/presentationml/2006/main">
  <p:tag name="AS_UNIQUEID" val="1451"/>
</p:tagLst>
</file>

<file path=ppt/tags/tag343.xml><?xml version="1.0" encoding="utf-8"?>
<p:tagLst xmlns:a="http://schemas.openxmlformats.org/drawingml/2006/main" xmlns:r="http://schemas.openxmlformats.org/officeDocument/2006/relationships" xmlns:p="http://schemas.openxmlformats.org/presentationml/2006/main">
  <p:tag name="AS_UNIQUEID" val="1452"/>
</p:tagLst>
</file>

<file path=ppt/tags/tag344.xml><?xml version="1.0" encoding="utf-8"?>
<p:tagLst xmlns:a="http://schemas.openxmlformats.org/drawingml/2006/main" xmlns:r="http://schemas.openxmlformats.org/officeDocument/2006/relationships" xmlns:p="http://schemas.openxmlformats.org/presentationml/2006/main">
  <p:tag name="AS_UNIQUEID" val="1453"/>
</p:tagLst>
</file>

<file path=ppt/tags/tag345.xml><?xml version="1.0" encoding="utf-8"?>
<p:tagLst xmlns:a="http://schemas.openxmlformats.org/drawingml/2006/main" xmlns:r="http://schemas.openxmlformats.org/officeDocument/2006/relationships" xmlns:p="http://schemas.openxmlformats.org/presentationml/2006/main">
  <p:tag name="AS_UNIQUEID" val="1454"/>
</p:tagLst>
</file>

<file path=ppt/tags/tag346.xml><?xml version="1.0" encoding="utf-8"?>
<p:tagLst xmlns:a="http://schemas.openxmlformats.org/drawingml/2006/main" xmlns:r="http://schemas.openxmlformats.org/officeDocument/2006/relationships" xmlns:p="http://schemas.openxmlformats.org/presentationml/2006/main">
  <p:tag name="AS_UNIQUEID" val="1455"/>
</p:tagLst>
</file>

<file path=ppt/tags/tag347.xml><?xml version="1.0" encoding="utf-8"?>
<p:tagLst xmlns:a="http://schemas.openxmlformats.org/drawingml/2006/main" xmlns:r="http://schemas.openxmlformats.org/officeDocument/2006/relationships" xmlns:p="http://schemas.openxmlformats.org/presentationml/2006/main">
  <p:tag name="AS_UNIQUEID" val="1456"/>
</p:tagLst>
</file>

<file path=ppt/tags/tag348.xml><?xml version="1.0" encoding="utf-8"?>
<p:tagLst xmlns:a="http://schemas.openxmlformats.org/drawingml/2006/main" xmlns:r="http://schemas.openxmlformats.org/officeDocument/2006/relationships" xmlns:p="http://schemas.openxmlformats.org/presentationml/2006/main">
  <p:tag name="AS_UNIQUEID" val="1457"/>
</p:tagLst>
</file>

<file path=ppt/tags/tag349.xml><?xml version="1.0" encoding="utf-8"?>
<p:tagLst xmlns:a="http://schemas.openxmlformats.org/drawingml/2006/main" xmlns:r="http://schemas.openxmlformats.org/officeDocument/2006/relationships" xmlns:p="http://schemas.openxmlformats.org/presentationml/2006/main">
  <p:tag name="AS_UNIQUEID" val="1458"/>
</p:tagLst>
</file>

<file path=ppt/tags/tag35.xml><?xml version="1.0" encoding="utf-8"?>
<p:tagLst xmlns:a="http://schemas.openxmlformats.org/drawingml/2006/main" xmlns:r="http://schemas.openxmlformats.org/officeDocument/2006/relationships" xmlns:p="http://schemas.openxmlformats.org/presentationml/2006/main">
  <p:tag name="AS_UNIQUEID" val="3249"/>
</p:tagLst>
</file>

<file path=ppt/tags/tag350.xml><?xml version="1.0" encoding="utf-8"?>
<p:tagLst xmlns:a="http://schemas.openxmlformats.org/drawingml/2006/main" xmlns:r="http://schemas.openxmlformats.org/officeDocument/2006/relationships" xmlns:p="http://schemas.openxmlformats.org/presentationml/2006/main">
  <p:tag name="AS_UNIQUEID" val="1459"/>
</p:tagLst>
</file>

<file path=ppt/tags/tag351.xml><?xml version="1.0" encoding="utf-8"?>
<p:tagLst xmlns:a="http://schemas.openxmlformats.org/drawingml/2006/main" xmlns:r="http://schemas.openxmlformats.org/officeDocument/2006/relationships" xmlns:p="http://schemas.openxmlformats.org/presentationml/2006/main">
  <p:tag name="AS_UNIQUEID" val="1460"/>
</p:tagLst>
</file>

<file path=ppt/tags/tag352.xml><?xml version="1.0" encoding="utf-8"?>
<p:tagLst xmlns:a="http://schemas.openxmlformats.org/drawingml/2006/main" xmlns:r="http://schemas.openxmlformats.org/officeDocument/2006/relationships" xmlns:p="http://schemas.openxmlformats.org/presentationml/2006/main">
  <p:tag name="AS_UNIQUEID" val="1465"/>
</p:tagLst>
</file>

<file path=ppt/tags/tag353.xml><?xml version="1.0" encoding="utf-8"?>
<p:tagLst xmlns:a="http://schemas.openxmlformats.org/drawingml/2006/main" xmlns:r="http://schemas.openxmlformats.org/officeDocument/2006/relationships" xmlns:p="http://schemas.openxmlformats.org/presentationml/2006/main">
  <p:tag name="AS_UNIQUEID" val="1466"/>
</p:tagLst>
</file>

<file path=ppt/tags/tag354.xml><?xml version="1.0" encoding="utf-8"?>
<p:tagLst xmlns:a="http://schemas.openxmlformats.org/drawingml/2006/main" xmlns:r="http://schemas.openxmlformats.org/officeDocument/2006/relationships" xmlns:p="http://schemas.openxmlformats.org/presentationml/2006/main">
  <p:tag name="AS_UNIQUEID" val="1467"/>
</p:tagLst>
</file>

<file path=ppt/tags/tag355.xml><?xml version="1.0" encoding="utf-8"?>
<p:tagLst xmlns:a="http://schemas.openxmlformats.org/drawingml/2006/main" xmlns:r="http://schemas.openxmlformats.org/officeDocument/2006/relationships" xmlns:p="http://schemas.openxmlformats.org/presentationml/2006/main">
  <p:tag name="AS_UNIQUEID" val="1468"/>
</p:tagLst>
</file>

<file path=ppt/tags/tag356.xml><?xml version="1.0" encoding="utf-8"?>
<p:tagLst xmlns:a="http://schemas.openxmlformats.org/drawingml/2006/main" xmlns:r="http://schemas.openxmlformats.org/officeDocument/2006/relationships" xmlns:p="http://schemas.openxmlformats.org/presentationml/2006/main">
  <p:tag name="AS_UNIQUEID" val="1469"/>
</p:tagLst>
</file>

<file path=ppt/tags/tag357.xml><?xml version="1.0" encoding="utf-8"?>
<p:tagLst xmlns:a="http://schemas.openxmlformats.org/drawingml/2006/main" xmlns:r="http://schemas.openxmlformats.org/officeDocument/2006/relationships" xmlns:p="http://schemas.openxmlformats.org/presentationml/2006/main">
  <p:tag name="AS_UNIQUEID" val="1471"/>
</p:tagLst>
</file>

<file path=ppt/tags/tag358.xml><?xml version="1.0" encoding="utf-8"?>
<p:tagLst xmlns:a="http://schemas.openxmlformats.org/drawingml/2006/main" xmlns:r="http://schemas.openxmlformats.org/officeDocument/2006/relationships" xmlns:p="http://schemas.openxmlformats.org/presentationml/2006/main">
  <p:tag name="AS_UNIQUEID" val="1472"/>
</p:tagLst>
</file>

<file path=ppt/tags/tag359.xml><?xml version="1.0" encoding="utf-8"?>
<p:tagLst xmlns:a="http://schemas.openxmlformats.org/drawingml/2006/main" xmlns:r="http://schemas.openxmlformats.org/officeDocument/2006/relationships" xmlns:p="http://schemas.openxmlformats.org/presentationml/2006/main">
  <p:tag name="AS_UNIQUEID" val="1473"/>
</p:tagLst>
</file>

<file path=ppt/tags/tag36.xml><?xml version="1.0" encoding="utf-8"?>
<p:tagLst xmlns:a="http://schemas.openxmlformats.org/drawingml/2006/main" xmlns:r="http://schemas.openxmlformats.org/officeDocument/2006/relationships" xmlns:p="http://schemas.openxmlformats.org/presentationml/2006/main">
  <p:tag name="AS_UNIQUEID" val="3250"/>
</p:tagLst>
</file>

<file path=ppt/tags/tag360.xml><?xml version="1.0" encoding="utf-8"?>
<p:tagLst xmlns:a="http://schemas.openxmlformats.org/drawingml/2006/main" xmlns:r="http://schemas.openxmlformats.org/officeDocument/2006/relationships" xmlns:p="http://schemas.openxmlformats.org/presentationml/2006/main">
  <p:tag name="AS_UNIQUEID" val="1474"/>
</p:tagLst>
</file>

<file path=ppt/tags/tag361.xml><?xml version="1.0" encoding="utf-8"?>
<p:tagLst xmlns:a="http://schemas.openxmlformats.org/drawingml/2006/main" xmlns:r="http://schemas.openxmlformats.org/officeDocument/2006/relationships" xmlns:p="http://schemas.openxmlformats.org/presentationml/2006/main">
  <p:tag name="AS_UNIQUEID" val="1475"/>
</p:tagLst>
</file>

<file path=ppt/tags/tag362.xml><?xml version="1.0" encoding="utf-8"?>
<p:tagLst xmlns:a="http://schemas.openxmlformats.org/drawingml/2006/main" xmlns:r="http://schemas.openxmlformats.org/officeDocument/2006/relationships" xmlns:p="http://schemas.openxmlformats.org/presentationml/2006/main">
  <p:tag name="AS_UNIQUEID" val="1477"/>
</p:tagLst>
</file>

<file path=ppt/tags/tag363.xml><?xml version="1.0" encoding="utf-8"?>
<p:tagLst xmlns:a="http://schemas.openxmlformats.org/drawingml/2006/main" xmlns:r="http://schemas.openxmlformats.org/officeDocument/2006/relationships" xmlns:p="http://schemas.openxmlformats.org/presentationml/2006/main">
  <p:tag name="AS_UNIQUEID" val="1478"/>
</p:tagLst>
</file>

<file path=ppt/tags/tag364.xml><?xml version="1.0" encoding="utf-8"?>
<p:tagLst xmlns:a="http://schemas.openxmlformats.org/drawingml/2006/main" xmlns:r="http://schemas.openxmlformats.org/officeDocument/2006/relationships" xmlns:p="http://schemas.openxmlformats.org/presentationml/2006/main">
  <p:tag name="AS_UNIQUEID" val="1479"/>
</p:tagLst>
</file>

<file path=ppt/tags/tag365.xml><?xml version="1.0" encoding="utf-8"?>
<p:tagLst xmlns:a="http://schemas.openxmlformats.org/drawingml/2006/main" xmlns:r="http://schemas.openxmlformats.org/officeDocument/2006/relationships" xmlns:p="http://schemas.openxmlformats.org/presentationml/2006/main">
  <p:tag name="AS_UNIQUEID" val="1480"/>
</p:tagLst>
</file>

<file path=ppt/tags/tag366.xml><?xml version="1.0" encoding="utf-8"?>
<p:tagLst xmlns:a="http://schemas.openxmlformats.org/drawingml/2006/main" xmlns:r="http://schemas.openxmlformats.org/officeDocument/2006/relationships" xmlns:p="http://schemas.openxmlformats.org/presentationml/2006/main">
  <p:tag name="AS_UNIQUEID" val="1495"/>
</p:tagLst>
</file>

<file path=ppt/tags/tag367.xml><?xml version="1.0" encoding="utf-8"?>
<p:tagLst xmlns:a="http://schemas.openxmlformats.org/drawingml/2006/main" xmlns:r="http://schemas.openxmlformats.org/officeDocument/2006/relationships" xmlns:p="http://schemas.openxmlformats.org/presentationml/2006/main">
  <p:tag name="AS_UNIQUEID" val="1496"/>
</p:tagLst>
</file>

<file path=ppt/tags/tag368.xml><?xml version="1.0" encoding="utf-8"?>
<p:tagLst xmlns:a="http://schemas.openxmlformats.org/drawingml/2006/main" xmlns:r="http://schemas.openxmlformats.org/officeDocument/2006/relationships" xmlns:p="http://schemas.openxmlformats.org/presentationml/2006/main">
  <p:tag name="AS_UNIQUEID" val="1497"/>
</p:tagLst>
</file>

<file path=ppt/tags/tag369.xml><?xml version="1.0" encoding="utf-8"?>
<p:tagLst xmlns:a="http://schemas.openxmlformats.org/drawingml/2006/main" xmlns:r="http://schemas.openxmlformats.org/officeDocument/2006/relationships" xmlns:p="http://schemas.openxmlformats.org/presentationml/2006/main">
  <p:tag name="AS_UNIQUEID" val="1498"/>
</p:tagLst>
</file>

<file path=ppt/tags/tag37.xml><?xml version="1.0" encoding="utf-8"?>
<p:tagLst xmlns:a="http://schemas.openxmlformats.org/drawingml/2006/main" xmlns:r="http://schemas.openxmlformats.org/officeDocument/2006/relationships" xmlns:p="http://schemas.openxmlformats.org/presentationml/2006/main">
  <p:tag name="AS_UNIQUEID" val="3251"/>
</p:tagLst>
</file>

<file path=ppt/tags/tag370.xml><?xml version="1.0" encoding="utf-8"?>
<p:tagLst xmlns:a="http://schemas.openxmlformats.org/drawingml/2006/main" xmlns:r="http://schemas.openxmlformats.org/officeDocument/2006/relationships" xmlns:p="http://schemas.openxmlformats.org/presentationml/2006/main">
  <p:tag name="AS_UNIQUEID" val="1499"/>
</p:tagLst>
</file>

<file path=ppt/tags/tag371.xml><?xml version="1.0" encoding="utf-8"?>
<p:tagLst xmlns:a="http://schemas.openxmlformats.org/drawingml/2006/main" xmlns:r="http://schemas.openxmlformats.org/officeDocument/2006/relationships" xmlns:p="http://schemas.openxmlformats.org/presentationml/2006/main">
  <p:tag name="AS_UNIQUEID" val="1500"/>
</p:tagLst>
</file>

<file path=ppt/tags/tag372.xml><?xml version="1.0" encoding="utf-8"?>
<p:tagLst xmlns:a="http://schemas.openxmlformats.org/drawingml/2006/main" xmlns:r="http://schemas.openxmlformats.org/officeDocument/2006/relationships" xmlns:p="http://schemas.openxmlformats.org/presentationml/2006/main">
  <p:tag name="AS_UNIQUEID" val="1501"/>
</p:tagLst>
</file>

<file path=ppt/tags/tag373.xml><?xml version="1.0" encoding="utf-8"?>
<p:tagLst xmlns:a="http://schemas.openxmlformats.org/drawingml/2006/main" xmlns:r="http://schemas.openxmlformats.org/officeDocument/2006/relationships" xmlns:p="http://schemas.openxmlformats.org/presentationml/2006/main">
  <p:tag name="AS_UNIQUEID" val="1502"/>
</p:tagLst>
</file>

<file path=ppt/tags/tag374.xml><?xml version="1.0" encoding="utf-8"?>
<p:tagLst xmlns:a="http://schemas.openxmlformats.org/drawingml/2006/main" xmlns:r="http://schemas.openxmlformats.org/officeDocument/2006/relationships" xmlns:p="http://schemas.openxmlformats.org/presentationml/2006/main">
  <p:tag name="AS_UNIQUEID" val="1503"/>
</p:tagLst>
</file>

<file path=ppt/tags/tag375.xml><?xml version="1.0" encoding="utf-8"?>
<p:tagLst xmlns:a="http://schemas.openxmlformats.org/drawingml/2006/main" xmlns:r="http://schemas.openxmlformats.org/officeDocument/2006/relationships" xmlns:p="http://schemas.openxmlformats.org/presentationml/2006/main">
  <p:tag name="AS_UNIQUEID" val="1504"/>
</p:tagLst>
</file>

<file path=ppt/tags/tag376.xml><?xml version="1.0" encoding="utf-8"?>
<p:tagLst xmlns:a="http://schemas.openxmlformats.org/drawingml/2006/main" xmlns:r="http://schemas.openxmlformats.org/officeDocument/2006/relationships" xmlns:p="http://schemas.openxmlformats.org/presentationml/2006/main">
  <p:tag name="AS_UNIQUEID" val="1505"/>
</p:tagLst>
</file>

<file path=ppt/tags/tag377.xml><?xml version="1.0" encoding="utf-8"?>
<p:tagLst xmlns:a="http://schemas.openxmlformats.org/drawingml/2006/main" xmlns:r="http://schemas.openxmlformats.org/officeDocument/2006/relationships" xmlns:p="http://schemas.openxmlformats.org/presentationml/2006/main">
  <p:tag name="AS_UNIQUEID" val="1506"/>
</p:tagLst>
</file>

<file path=ppt/tags/tag378.xml><?xml version="1.0" encoding="utf-8"?>
<p:tagLst xmlns:a="http://schemas.openxmlformats.org/drawingml/2006/main" xmlns:r="http://schemas.openxmlformats.org/officeDocument/2006/relationships" xmlns:p="http://schemas.openxmlformats.org/presentationml/2006/main">
  <p:tag name="AS_UNIQUEID" val="1507"/>
</p:tagLst>
</file>

<file path=ppt/tags/tag379.xml><?xml version="1.0" encoding="utf-8"?>
<p:tagLst xmlns:a="http://schemas.openxmlformats.org/drawingml/2006/main" xmlns:r="http://schemas.openxmlformats.org/officeDocument/2006/relationships" xmlns:p="http://schemas.openxmlformats.org/presentationml/2006/main">
  <p:tag name="AS_UNIQUEID" val="1508"/>
</p:tagLst>
</file>

<file path=ppt/tags/tag38.xml><?xml version="1.0" encoding="utf-8"?>
<p:tagLst xmlns:a="http://schemas.openxmlformats.org/drawingml/2006/main" xmlns:r="http://schemas.openxmlformats.org/officeDocument/2006/relationships" xmlns:p="http://schemas.openxmlformats.org/presentationml/2006/main">
  <p:tag name="AS_UNIQUEID" val="3252"/>
</p:tagLst>
</file>

<file path=ppt/tags/tag380.xml><?xml version="1.0" encoding="utf-8"?>
<p:tagLst xmlns:a="http://schemas.openxmlformats.org/drawingml/2006/main" xmlns:r="http://schemas.openxmlformats.org/officeDocument/2006/relationships" xmlns:p="http://schemas.openxmlformats.org/presentationml/2006/main">
  <p:tag name="AS_UNIQUEID" val="1481"/>
</p:tagLst>
</file>

<file path=ppt/tags/tag381.xml><?xml version="1.0" encoding="utf-8"?>
<p:tagLst xmlns:a="http://schemas.openxmlformats.org/drawingml/2006/main" xmlns:r="http://schemas.openxmlformats.org/officeDocument/2006/relationships" xmlns:p="http://schemas.openxmlformats.org/presentationml/2006/main">
  <p:tag name="AS_UNIQUEID" val="1482"/>
</p:tagLst>
</file>

<file path=ppt/tags/tag382.xml><?xml version="1.0" encoding="utf-8"?>
<p:tagLst xmlns:a="http://schemas.openxmlformats.org/drawingml/2006/main" xmlns:r="http://schemas.openxmlformats.org/officeDocument/2006/relationships" xmlns:p="http://schemas.openxmlformats.org/presentationml/2006/main">
  <p:tag name="AS_UNIQUEID" val="1483"/>
</p:tagLst>
</file>

<file path=ppt/tags/tag383.xml><?xml version="1.0" encoding="utf-8"?>
<p:tagLst xmlns:a="http://schemas.openxmlformats.org/drawingml/2006/main" xmlns:r="http://schemas.openxmlformats.org/officeDocument/2006/relationships" xmlns:p="http://schemas.openxmlformats.org/presentationml/2006/main">
  <p:tag name="AS_UNIQUEID" val="1484"/>
</p:tagLst>
</file>

<file path=ppt/tags/tag384.xml><?xml version="1.0" encoding="utf-8"?>
<p:tagLst xmlns:a="http://schemas.openxmlformats.org/drawingml/2006/main" xmlns:r="http://schemas.openxmlformats.org/officeDocument/2006/relationships" xmlns:p="http://schemas.openxmlformats.org/presentationml/2006/main">
  <p:tag name="AS_UNIQUEID" val="1485"/>
</p:tagLst>
</file>

<file path=ppt/tags/tag385.xml><?xml version="1.0" encoding="utf-8"?>
<p:tagLst xmlns:a="http://schemas.openxmlformats.org/drawingml/2006/main" xmlns:r="http://schemas.openxmlformats.org/officeDocument/2006/relationships" xmlns:p="http://schemas.openxmlformats.org/presentationml/2006/main">
  <p:tag name="AS_UNIQUEID" val="1486"/>
</p:tagLst>
</file>

<file path=ppt/tags/tag386.xml><?xml version="1.0" encoding="utf-8"?>
<p:tagLst xmlns:a="http://schemas.openxmlformats.org/drawingml/2006/main" xmlns:r="http://schemas.openxmlformats.org/officeDocument/2006/relationships" xmlns:p="http://schemas.openxmlformats.org/presentationml/2006/main">
  <p:tag name="AS_UNIQUEID" val="1487"/>
</p:tagLst>
</file>

<file path=ppt/tags/tag387.xml><?xml version="1.0" encoding="utf-8"?>
<p:tagLst xmlns:a="http://schemas.openxmlformats.org/drawingml/2006/main" xmlns:r="http://schemas.openxmlformats.org/officeDocument/2006/relationships" xmlns:p="http://schemas.openxmlformats.org/presentationml/2006/main">
  <p:tag name="AS_UNIQUEID" val="1488"/>
</p:tagLst>
</file>

<file path=ppt/tags/tag388.xml><?xml version="1.0" encoding="utf-8"?>
<p:tagLst xmlns:a="http://schemas.openxmlformats.org/drawingml/2006/main" xmlns:r="http://schemas.openxmlformats.org/officeDocument/2006/relationships" xmlns:p="http://schemas.openxmlformats.org/presentationml/2006/main">
  <p:tag name="AS_UNIQUEID" val="1489"/>
</p:tagLst>
</file>

<file path=ppt/tags/tag389.xml><?xml version="1.0" encoding="utf-8"?>
<p:tagLst xmlns:a="http://schemas.openxmlformats.org/drawingml/2006/main" xmlns:r="http://schemas.openxmlformats.org/officeDocument/2006/relationships" xmlns:p="http://schemas.openxmlformats.org/presentationml/2006/main">
  <p:tag name="AS_UNIQUEID" val="1490"/>
</p:tagLst>
</file>

<file path=ppt/tags/tag39.xml><?xml version="1.0" encoding="utf-8"?>
<p:tagLst xmlns:a="http://schemas.openxmlformats.org/drawingml/2006/main" xmlns:r="http://schemas.openxmlformats.org/officeDocument/2006/relationships" xmlns:p="http://schemas.openxmlformats.org/presentationml/2006/main">
  <p:tag name="AS_UNIQUEID" val="3253"/>
</p:tagLst>
</file>

<file path=ppt/tags/tag390.xml><?xml version="1.0" encoding="utf-8"?>
<p:tagLst xmlns:a="http://schemas.openxmlformats.org/drawingml/2006/main" xmlns:r="http://schemas.openxmlformats.org/officeDocument/2006/relationships" xmlns:p="http://schemas.openxmlformats.org/presentationml/2006/main">
  <p:tag name="AS_UNIQUEID" val="1491"/>
</p:tagLst>
</file>

<file path=ppt/tags/tag391.xml><?xml version="1.0" encoding="utf-8"?>
<p:tagLst xmlns:a="http://schemas.openxmlformats.org/drawingml/2006/main" xmlns:r="http://schemas.openxmlformats.org/officeDocument/2006/relationships" xmlns:p="http://schemas.openxmlformats.org/presentationml/2006/main">
  <p:tag name="AS_UNIQUEID" val="1492"/>
</p:tagLst>
</file>

<file path=ppt/tags/tag392.xml><?xml version="1.0" encoding="utf-8"?>
<p:tagLst xmlns:a="http://schemas.openxmlformats.org/drawingml/2006/main" xmlns:r="http://schemas.openxmlformats.org/officeDocument/2006/relationships" xmlns:p="http://schemas.openxmlformats.org/presentationml/2006/main">
  <p:tag name="AS_UNIQUEID" val="1493"/>
</p:tagLst>
</file>

<file path=ppt/tags/tag393.xml><?xml version="1.0" encoding="utf-8"?>
<p:tagLst xmlns:a="http://schemas.openxmlformats.org/drawingml/2006/main" xmlns:r="http://schemas.openxmlformats.org/officeDocument/2006/relationships" xmlns:p="http://schemas.openxmlformats.org/presentationml/2006/main">
  <p:tag name="AS_UNIQUEID" val="1494"/>
</p:tagLst>
</file>

<file path=ppt/tags/tag394.xml><?xml version="1.0" encoding="utf-8"?>
<p:tagLst xmlns:a="http://schemas.openxmlformats.org/drawingml/2006/main" xmlns:r="http://schemas.openxmlformats.org/officeDocument/2006/relationships" xmlns:p="http://schemas.openxmlformats.org/presentationml/2006/main">
  <p:tag name="AS_UNIQUEID" val="729"/>
</p:tagLst>
</file>

<file path=ppt/tags/tag395.xml><?xml version="1.0" encoding="utf-8"?>
<p:tagLst xmlns:a="http://schemas.openxmlformats.org/drawingml/2006/main" xmlns:r="http://schemas.openxmlformats.org/officeDocument/2006/relationships" xmlns:p="http://schemas.openxmlformats.org/presentationml/2006/main">
  <p:tag name="AS_UNIQUEID" val="730"/>
</p:tagLst>
</file>

<file path=ppt/tags/tag396.xml><?xml version="1.0" encoding="utf-8"?>
<p:tagLst xmlns:a="http://schemas.openxmlformats.org/drawingml/2006/main" xmlns:r="http://schemas.openxmlformats.org/officeDocument/2006/relationships" xmlns:p="http://schemas.openxmlformats.org/presentationml/2006/main">
  <p:tag name="AS_UNIQUEID" val="731"/>
</p:tagLst>
</file>

<file path=ppt/tags/tag397.xml><?xml version="1.0" encoding="utf-8"?>
<p:tagLst xmlns:a="http://schemas.openxmlformats.org/drawingml/2006/main" xmlns:r="http://schemas.openxmlformats.org/officeDocument/2006/relationships" xmlns:p="http://schemas.openxmlformats.org/presentationml/2006/main">
  <p:tag name="AS_UNIQUEID" val="732"/>
</p:tagLst>
</file>

<file path=ppt/tags/tag398.xml><?xml version="1.0" encoding="utf-8"?>
<p:tagLst xmlns:a="http://schemas.openxmlformats.org/drawingml/2006/main" xmlns:r="http://schemas.openxmlformats.org/officeDocument/2006/relationships" xmlns:p="http://schemas.openxmlformats.org/presentationml/2006/main">
  <p:tag name="AS_UNIQUEID" val="733"/>
</p:tagLst>
</file>

<file path=ppt/tags/tag399.xml><?xml version="1.0" encoding="utf-8"?>
<p:tagLst xmlns:a="http://schemas.openxmlformats.org/drawingml/2006/main" xmlns:r="http://schemas.openxmlformats.org/officeDocument/2006/relationships" xmlns:p="http://schemas.openxmlformats.org/presentationml/2006/main">
  <p:tag name="AS_UNIQUEID" val="658"/>
</p:tagLst>
</file>

<file path=ppt/tags/tag4.xml><?xml version="1.0" encoding="utf-8"?>
<p:tagLst xmlns:a="http://schemas.openxmlformats.org/drawingml/2006/main" xmlns:r="http://schemas.openxmlformats.org/officeDocument/2006/relationships" xmlns:p="http://schemas.openxmlformats.org/presentationml/2006/main">
  <p:tag name="AS_UNIQUEID" val="2170"/>
</p:tagLst>
</file>

<file path=ppt/tags/tag40.xml><?xml version="1.0" encoding="utf-8"?>
<p:tagLst xmlns:a="http://schemas.openxmlformats.org/drawingml/2006/main" xmlns:r="http://schemas.openxmlformats.org/officeDocument/2006/relationships" xmlns:p="http://schemas.openxmlformats.org/presentationml/2006/main">
  <p:tag name="AS_UNIQUEID" val="3254"/>
</p:tagLst>
</file>

<file path=ppt/tags/tag400.xml><?xml version="1.0" encoding="utf-8"?>
<p:tagLst xmlns:a="http://schemas.openxmlformats.org/drawingml/2006/main" xmlns:r="http://schemas.openxmlformats.org/officeDocument/2006/relationships" xmlns:p="http://schemas.openxmlformats.org/presentationml/2006/main">
  <p:tag name="AS_UNIQUEID" val="659"/>
</p:tagLst>
</file>

<file path=ppt/tags/tag401.xml><?xml version="1.0" encoding="utf-8"?>
<p:tagLst xmlns:a="http://schemas.openxmlformats.org/drawingml/2006/main" xmlns:r="http://schemas.openxmlformats.org/officeDocument/2006/relationships" xmlns:p="http://schemas.openxmlformats.org/presentationml/2006/main">
  <p:tag name="AS_UNIQUEID" val="660"/>
</p:tagLst>
</file>

<file path=ppt/tags/tag402.xml><?xml version="1.0" encoding="utf-8"?>
<p:tagLst xmlns:a="http://schemas.openxmlformats.org/drawingml/2006/main" xmlns:r="http://schemas.openxmlformats.org/officeDocument/2006/relationships" xmlns:p="http://schemas.openxmlformats.org/presentationml/2006/main">
  <p:tag name="AS_UNIQUEID" val="661"/>
</p:tagLst>
</file>

<file path=ppt/tags/tag403.xml><?xml version="1.0" encoding="utf-8"?>
<p:tagLst xmlns:a="http://schemas.openxmlformats.org/drawingml/2006/main" xmlns:r="http://schemas.openxmlformats.org/officeDocument/2006/relationships" xmlns:p="http://schemas.openxmlformats.org/presentationml/2006/main">
  <p:tag name="AS_UNIQUEID" val="662"/>
</p:tagLst>
</file>

<file path=ppt/tags/tag404.xml><?xml version="1.0" encoding="utf-8"?>
<p:tagLst xmlns:a="http://schemas.openxmlformats.org/drawingml/2006/main" xmlns:r="http://schemas.openxmlformats.org/officeDocument/2006/relationships" xmlns:p="http://schemas.openxmlformats.org/presentationml/2006/main">
  <p:tag name="AS_UNIQUEID" val="664"/>
</p:tagLst>
</file>

<file path=ppt/tags/tag405.xml><?xml version="1.0" encoding="utf-8"?>
<p:tagLst xmlns:a="http://schemas.openxmlformats.org/drawingml/2006/main" xmlns:r="http://schemas.openxmlformats.org/officeDocument/2006/relationships" xmlns:p="http://schemas.openxmlformats.org/presentationml/2006/main">
  <p:tag name="AS_UNIQUEID" val="665"/>
</p:tagLst>
</file>

<file path=ppt/tags/tag406.xml><?xml version="1.0" encoding="utf-8"?>
<p:tagLst xmlns:a="http://schemas.openxmlformats.org/drawingml/2006/main" xmlns:r="http://schemas.openxmlformats.org/officeDocument/2006/relationships" xmlns:p="http://schemas.openxmlformats.org/presentationml/2006/main">
  <p:tag name="AS_UNIQUEID" val="666"/>
</p:tagLst>
</file>

<file path=ppt/tags/tag407.xml><?xml version="1.0" encoding="utf-8"?>
<p:tagLst xmlns:a="http://schemas.openxmlformats.org/drawingml/2006/main" xmlns:r="http://schemas.openxmlformats.org/officeDocument/2006/relationships" xmlns:p="http://schemas.openxmlformats.org/presentationml/2006/main">
  <p:tag name="AS_UNIQUEID" val="667"/>
</p:tagLst>
</file>

<file path=ppt/tags/tag408.xml><?xml version="1.0" encoding="utf-8"?>
<p:tagLst xmlns:a="http://schemas.openxmlformats.org/drawingml/2006/main" xmlns:r="http://schemas.openxmlformats.org/officeDocument/2006/relationships" xmlns:p="http://schemas.openxmlformats.org/presentationml/2006/main">
  <p:tag name="AS_UNIQUEID" val="668"/>
</p:tagLst>
</file>

<file path=ppt/tags/tag409.xml><?xml version="1.0" encoding="utf-8"?>
<p:tagLst xmlns:a="http://schemas.openxmlformats.org/drawingml/2006/main" xmlns:r="http://schemas.openxmlformats.org/officeDocument/2006/relationships" xmlns:p="http://schemas.openxmlformats.org/presentationml/2006/main">
  <p:tag name="AS_UNIQUEID" val="670"/>
</p:tagLst>
</file>

<file path=ppt/tags/tag41.xml><?xml version="1.0" encoding="utf-8"?>
<p:tagLst xmlns:a="http://schemas.openxmlformats.org/drawingml/2006/main" xmlns:r="http://schemas.openxmlformats.org/officeDocument/2006/relationships" xmlns:p="http://schemas.openxmlformats.org/presentationml/2006/main">
  <p:tag name="AS_UNIQUEID" val="3255"/>
</p:tagLst>
</file>

<file path=ppt/tags/tag410.xml><?xml version="1.0" encoding="utf-8"?>
<p:tagLst xmlns:a="http://schemas.openxmlformats.org/drawingml/2006/main" xmlns:r="http://schemas.openxmlformats.org/officeDocument/2006/relationships" xmlns:p="http://schemas.openxmlformats.org/presentationml/2006/main">
  <p:tag name="AS_UNIQUEID" val="671"/>
</p:tagLst>
</file>

<file path=ppt/tags/tag411.xml><?xml version="1.0" encoding="utf-8"?>
<p:tagLst xmlns:a="http://schemas.openxmlformats.org/drawingml/2006/main" xmlns:r="http://schemas.openxmlformats.org/officeDocument/2006/relationships" xmlns:p="http://schemas.openxmlformats.org/presentationml/2006/main">
  <p:tag name="AS_UNIQUEID" val="672"/>
</p:tagLst>
</file>

<file path=ppt/tags/tag412.xml><?xml version="1.0" encoding="utf-8"?>
<p:tagLst xmlns:a="http://schemas.openxmlformats.org/drawingml/2006/main" xmlns:r="http://schemas.openxmlformats.org/officeDocument/2006/relationships" xmlns:p="http://schemas.openxmlformats.org/presentationml/2006/main">
  <p:tag name="AS_UNIQUEID" val="673"/>
</p:tagLst>
</file>

<file path=ppt/tags/tag413.xml><?xml version="1.0" encoding="utf-8"?>
<p:tagLst xmlns:a="http://schemas.openxmlformats.org/drawingml/2006/main" xmlns:r="http://schemas.openxmlformats.org/officeDocument/2006/relationships" xmlns:p="http://schemas.openxmlformats.org/presentationml/2006/main">
  <p:tag name="AS_UNIQUEID" val="674"/>
</p:tagLst>
</file>

<file path=ppt/tags/tag414.xml><?xml version="1.0" encoding="utf-8"?>
<p:tagLst xmlns:a="http://schemas.openxmlformats.org/drawingml/2006/main" xmlns:r="http://schemas.openxmlformats.org/officeDocument/2006/relationships" xmlns:p="http://schemas.openxmlformats.org/presentationml/2006/main">
  <p:tag name="AS_UNIQUEID" val="676"/>
</p:tagLst>
</file>

<file path=ppt/tags/tag415.xml><?xml version="1.0" encoding="utf-8"?>
<p:tagLst xmlns:a="http://schemas.openxmlformats.org/drawingml/2006/main" xmlns:r="http://schemas.openxmlformats.org/officeDocument/2006/relationships" xmlns:p="http://schemas.openxmlformats.org/presentationml/2006/main">
  <p:tag name="AS_UNIQUEID" val="677"/>
</p:tagLst>
</file>

<file path=ppt/tags/tag416.xml><?xml version="1.0" encoding="utf-8"?>
<p:tagLst xmlns:a="http://schemas.openxmlformats.org/drawingml/2006/main" xmlns:r="http://schemas.openxmlformats.org/officeDocument/2006/relationships" xmlns:p="http://schemas.openxmlformats.org/presentationml/2006/main">
  <p:tag name="AS_UNIQUEID" val="678"/>
</p:tagLst>
</file>

<file path=ppt/tags/tag417.xml><?xml version="1.0" encoding="utf-8"?>
<p:tagLst xmlns:a="http://schemas.openxmlformats.org/drawingml/2006/main" xmlns:r="http://schemas.openxmlformats.org/officeDocument/2006/relationships" xmlns:p="http://schemas.openxmlformats.org/presentationml/2006/main">
  <p:tag name="AS_UNIQUEID" val="679"/>
</p:tagLst>
</file>

<file path=ppt/tags/tag418.xml><?xml version="1.0" encoding="utf-8"?>
<p:tagLst xmlns:a="http://schemas.openxmlformats.org/drawingml/2006/main" xmlns:r="http://schemas.openxmlformats.org/officeDocument/2006/relationships" xmlns:p="http://schemas.openxmlformats.org/presentationml/2006/main">
  <p:tag name="AS_UNIQUEID" val="680"/>
</p:tagLst>
</file>

<file path=ppt/tags/tag419.xml><?xml version="1.0" encoding="utf-8"?>
<p:tagLst xmlns:a="http://schemas.openxmlformats.org/drawingml/2006/main" xmlns:r="http://schemas.openxmlformats.org/officeDocument/2006/relationships" xmlns:p="http://schemas.openxmlformats.org/presentationml/2006/main">
  <p:tag name="AS_UNIQUEID" val="681"/>
</p:tagLst>
</file>

<file path=ppt/tags/tag42.xml><?xml version="1.0" encoding="utf-8"?>
<p:tagLst xmlns:a="http://schemas.openxmlformats.org/drawingml/2006/main" xmlns:r="http://schemas.openxmlformats.org/officeDocument/2006/relationships" xmlns:p="http://schemas.openxmlformats.org/presentationml/2006/main">
  <p:tag name="AS_UNIQUEID" val="3256"/>
</p:tagLst>
</file>

<file path=ppt/tags/tag420.xml><?xml version="1.0" encoding="utf-8"?>
<p:tagLst xmlns:a="http://schemas.openxmlformats.org/drawingml/2006/main" xmlns:r="http://schemas.openxmlformats.org/officeDocument/2006/relationships" xmlns:p="http://schemas.openxmlformats.org/presentationml/2006/main">
  <p:tag name="AS_UNIQUEID" val="683"/>
</p:tagLst>
</file>

<file path=ppt/tags/tag421.xml><?xml version="1.0" encoding="utf-8"?>
<p:tagLst xmlns:a="http://schemas.openxmlformats.org/drawingml/2006/main" xmlns:r="http://schemas.openxmlformats.org/officeDocument/2006/relationships" xmlns:p="http://schemas.openxmlformats.org/presentationml/2006/main">
  <p:tag name="AS_UNIQUEID" val="684"/>
</p:tagLst>
</file>

<file path=ppt/tags/tag422.xml><?xml version="1.0" encoding="utf-8"?>
<p:tagLst xmlns:a="http://schemas.openxmlformats.org/drawingml/2006/main" xmlns:r="http://schemas.openxmlformats.org/officeDocument/2006/relationships" xmlns:p="http://schemas.openxmlformats.org/presentationml/2006/main">
  <p:tag name="AS_UNIQUEID" val="685"/>
</p:tagLst>
</file>

<file path=ppt/tags/tag423.xml><?xml version="1.0" encoding="utf-8"?>
<p:tagLst xmlns:a="http://schemas.openxmlformats.org/drawingml/2006/main" xmlns:r="http://schemas.openxmlformats.org/officeDocument/2006/relationships" xmlns:p="http://schemas.openxmlformats.org/presentationml/2006/main">
  <p:tag name="AS_UNIQUEID" val="686"/>
</p:tagLst>
</file>

<file path=ppt/tags/tag424.xml><?xml version="1.0" encoding="utf-8"?>
<p:tagLst xmlns:a="http://schemas.openxmlformats.org/drawingml/2006/main" xmlns:r="http://schemas.openxmlformats.org/officeDocument/2006/relationships" xmlns:p="http://schemas.openxmlformats.org/presentationml/2006/main">
  <p:tag name="AS_UNIQUEID" val="687"/>
</p:tagLst>
</file>

<file path=ppt/tags/tag425.xml><?xml version="1.0" encoding="utf-8"?>
<p:tagLst xmlns:a="http://schemas.openxmlformats.org/drawingml/2006/main" xmlns:r="http://schemas.openxmlformats.org/officeDocument/2006/relationships" xmlns:p="http://schemas.openxmlformats.org/presentationml/2006/main">
  <p:tag name="AS_UNIQUEID" val="688"/>
</p:tagLst>
</file>

<file path=ppt/tags/tag426.xml><?xml version="1.0" encoding="utf-8"?>
<p:tagLst xmlns:a="http://schemas.openxmlformats.org/drawingml/2006/main" xmlns:r="http://schemas.openxmlformats.org/officeDocument/2006/relationships" xmlns:p="http://schemas.openxmlformats.org/presentationml/2006/main">
  <p:tag name="AS_UNIQUEID" val="689"/>
</p:tagLst>
</file>

<file path=ppt/tags/tag427.xml><?xml version="1.0" encoding="utf-8"?>
<p:tagLst xmlns:a="http://schemas.openxmlformats.org/drawingml/2006/main" xmlns:r="http://schemas.openxmlformats.org/officeDocument/2006/relationships" xmlns:p="http://schemas.openxmlformats.org/presentationml/2006/main">
  <p:tag name="AS_UNIQUEID" val="690"/>
</p:tagLst>
</file>

<file path=ppt/tags/tag428.xml><?xml version="1.0" encoding="utf-8"?>
<p:tagLst xmlns:a="http://schemas.openxmlformats.org/drawingml/2006/main" xmlns:r="http://schemas.openxmlformats.org/officeDocument/2006/relationships" xmlns:p="http://schemas.openxmlformats.org/presentationml/2006/main">
  <p:tag name="AS_UNIQUEID" val="692"/>
</p:tagLst>
</file>

<file path=ppt/tags/tag429.xml><?xml version="1.0" encoding="utf-8"?>
<p:tagLst xmlns:a="http://schemas.openxmlformats.org/drawingml/2006/main" xmlns:r="http://schemas.openxmlformats.org/officeDocument/2006/relationships" xmlns:p="http://schemas.openxmlformats.org/presentationml/2006/main">
  <p:tag name="AS_UNIQUEID" val="693"/>
</p:tagLst>
</file>

<file path=ppt/tags/tag43.xml><?xml version="1.0" encoding="utf-8"?>
<p:tagLst xmlns:a="http://schemas.openxmlformats.org/drawingml/2006/main" xmlns:r="http://schemas.openxmlformats.org/officeDocument/2006/relationships" xmlns:p="http://schemas.openxmlformats.org/presentationml/2006/main">
  <p:tag name="AS_UNIQUEID" val="2220"/>
</p:tagLst>
</file>

<file path=ppt/tags/tag430.xml><?xml version="1.0" encoding="utf-8"?>
<p:tagLst xmlns:a="http://schemas.openxmlformats.org/drawingml/2006/main" xmlns:r="http://schemas.openxmlformats.org/officeDocument/2006/relationships" xmlns:p="http://schemas.openxmlformats.org/presentationml/2006/main">
  <p:tag name="AS_UNIQUEID" val="694"/>
</p:tagLst>
</file>

<file path=ppt/tags/tag431.xml><?xml version="1.0" encoding="utf-8"?>
<p:tagLst xmlns:a="http://schemas.openxmlformats.org/drawingml/2006/main" xmlns:r="http://schemas.openxmlformats.org/officeDocument/2006/relationships" xmlns:p="http://schemas.openxmlformats.org/presentationml/2006/main">
  <p:tag name="AS_UNIQUEID" val="695"/>
</p:tagLst>
</file>

<file path=ppt/tags/tag432.xml><?xml version="1.0" encoding="utf-8"?>
<p:tagLst xmlns:a="http://schemas.openxmlformats.org/drawingml/2006/main" xmlns:r="http://schemas.openxmlformats.org/officeDocument/2006/relationships" xmlns:p="http://schemas.openxmlformats.org/presentationml/2006/main">
  <p:tag name="AS_UNIQUEID" val="697"/>
</p:tagLst>
</file>

<file path=ppt/tags/tag433.xml><?xml version="1.0" encoding="utf-8"?>
<p:tagLst xmlns:a="http://schemas.openxmlformats.org/drawingml/2006/main" xmlns:r="http://schemas.openxmlformats.org/officeDocument/2006/relationships" xmlns:p="http://schemas.openxmlformats.org/presentationml/2006/main">
  <p:tag name="AS_UNIQUEID" val="698"/>
</p:tagLst>
</file>

<file path=ppt/tags/tag434.xml><?xml version="1.0" encoding="utf-8"?>
<p:tagLst xmlns:a="http://schemas.openxmlformats.org/drawingml/2006/main" xmlns:r="http://schemas.openxmlformats.org/officeDocument/2006/relationships" xmlns:p="http://schemas.openxmlformats.org/presentationml/2006/main">
  <p:tag name="AS_UNIQUEID" val="699"/>
</p:tagLst>
</file>

<file path=ppt/tags/tag435.xml><?xml version="1.0" encoding="utf-8"?>
<p:tagLst xmlns:a="http://schemas.openxmlformats.org/drawingml/2006/main" xmlns:r="http://schemas.openxmlformats.org/officeDocument/2006/relationships" xmlns:p="http://schemas.openxmlformats.org/presentationml/2006/main">
  <p:tag name="AS_UNIQUEID" val="701"/>
</p:tagLst>
</file>

<file path=ppt/tags/tag436.xml><?xml version="1.0" encoding="utf-8"?>
<p:tagLst xmlns:a="http://schemas.openxmlformats.org/drawingml/2006/main" xmlns:r="http://schemas.openxmlformats.org/officeDocument/2006/relationships" xmlns:p="http://schemas.openxmlformats.org/presentationml/2006/main">
  <p:tag name="AS_UNIQUEID" val="702"/>
</p:tagLst>
</file>

<file path=ppt/tags/tag437.xml><?xml version="1.0" encoding="utf-8"?>
<p:tagLst xmlns:a="http://schemas.openxmlformats.org/drawingml/2006/main" xmlns:r="http://schemas.openxmlformats.org/officeDocument/2006/relationships" xmlns:p="http://schemas.openxmlformats.org/presentationml/2006/main">
  <p:tag name="AS_UNIQUEID" val="703"/>
</p:tagLst>
</file>

<file path=ppt/tags/tag438.xml><?xml version="1.0" encoding="utf-8"?>
<p:tagLst xmlns:a="http://schemas.openxmlformats.org/drawingml/2006/main" xmlns:r="http://schemas.openxmlformats.org/officeDocument/2006/relationships" xmlns:p="http://schemas.openxmlformats.org/presentationml/2006/main">
  <p:tag name="AS_UNIQUEID" val="704"/>
</p:tagLst>
</file>

<file path=ppt/tags/tag439.xml><?xml version="1.0" encoding="utf-8"?>
<p:tagLst xmlns:a="http://schemas.openxmlformats.org/drawingml/2006/main" xmlns:r="http://schemas.openxmlformats.org/officeDocument/2006/relationships" xmlns:p="http://schemas.openxmlformats.org/presentationml/2006/main">
  <p:tag name="AS_UNIQUEID" val="705"/>
</p:tagLst>
</file>

<file path=ppt/tags/tag44.xml><?xml version="1.0" encoding="utf-8"?>
<p:tagLst xmlns:a="http://schemas.openxmlformats.org/drawingml/2006/main" xmlns:r="http://schemas.openxmlformats.org/officeDocument/2006/relationships" xmlns:p="http://schemas.openxmlformats.org/presentationml/2006/main">
  <p:tag name="AS_UNIQUEID" val="2221"/>
</p:tagLst>
</file>

<file path=ppt/tags/tag440.xml><?xml version="1.0" encoding="utf-8"?>
<p:tagLst xmlns:a="http://schemas.openxmlformats.org/drawingml/2006/main" xmlns:r="http://schemas.openxmlformats.org/officeDocument/2006/relationships" xmlns:p="http://schemas.openxmlformats.org/presentationml/2006/main">
  <p:tag name="AS_UNIQUEID" val="706"/>
</p:tagLst>
</file>

<file path=ppt/tags/tag441.xml><?xml version="1.0" encoding="utf-8"?>
<p:tagLst xmlns:a="http://schemas.openxmlformats.org/drawingml/2006/main" xmlns:r="http://schemas.openxmlformats.org/officeDocument/2006/relationships" xmlns:p="http://schemas.openxmlformats.org/presentationml/2006/main">
  <p:tag name="AS_UNIQUEID" val="707"/>
</p:tagLst>
</file>

<file path=ppt/tags/tag442.xml><?xml version="1.0" encoding="utf-8"?>
<p:tagLst xmlns:a="http://schemas.openxmlformats.org/drawingml/2006/main" xmlns:r="http://schemas.openxmlformats.org/officeDocument/2006/relationships" xmlns:p="http://schemas.openxmlformats.org/presentationml/2006/main">
  <p:tag name="AS_UNIQUEID" val="709"/>
</p:tagLst>
</file>

<file path=ppt/tags/tag443.xml><?xml version="1.0" encoding="utf-8"?>
<p:tagLst xmlns:a="http://schemas.openxmlformats.org/drawingml/2006/main" xmlns:r="http://schemas.openxmlformats.org/officeDocument/2006/relationships" xmlns:p="http://schemas.openxmlformats.org/presentationml/2006/main">
  <p:tag name="AS_UNIQUEID" val="710"/>
</p:tagLst>
</file>

<file path=ppt/tags/tag444.xml><?xml version="1.0" encoding="utf-8"?>
<p:tagLst xmlns:a="http://schemas.openxmlformats.org/drawingml/2006/main" xmlns:r="http://schemas.openxmlformats.org/officeDocument/2006/relationships" xmlns:p="http://schemas.openxmlformats.org/presentationml/2006/main">
  <p:tag name="AS_UNIQUEID" val="711"/>
</p:tagLst>
</file>

<file path=ppt/tags/tag445.xml><?xml version="1.0" encoding="utf-8"?>
<p:tagLst xmlns:a="http://schemas.openxmlformats.org/drawingml/2006/main" xmlns:r="http://schemas.openxmlformats.org/officeDocument/2006/relationships" xmlns:p="http://schemas.openxmlformats.org/presentationml/2006/main">
  <p:tag name="AS_UNIQUEID" val="712"/>
</p:tagLst>
</file>

<file path=ppt/tags/tag446.xml><?xml version="1.0" encoding="utf-8"?>
<p:tagLst xmlns:a="http://schemas.openxmlformats.org/drawingml/2006/main" xmlns:r="http://schemas.openxmlformats.org/officeDocument/2006/relationships" xmlns:p="http://schemas.openxmlformats.org/presentationml/2006/main">
  <p:tag name="AS_UNIQUEID" val="713"/>
</p:tagLst>
</file>

<file path=ppt/tags/tag447.xml><?xml version="1.0" encoding="utf-8"?>
<p:tagLst xmlns:a="http://schemas.openxmlformats.org/drawingml/2006/main" xmlns:r="http://schemas.openxmlformats.org/officeDocument/2006/relationships" xmlns:p="http://schemas.openxmlformats.org/presentationml/2006/main">
  <p:tag name="AS_UNIQUEID" val="714"/>
</p:tagLst>
</file>

<file path=ppt/tags/tag448.xml><?xml version="1.0" encoding="utf-8"?>
<p:tagLst xmlns:a="http://schemas.openxmlformats.org/drawingml/2006/main" xmlns:r="http://schemas.openxmlformats.org/officeDocument/2006/relationships" xmlns:p="http://schemas.openxmlformats.org/presentationml/2006/main">
  <p:tag name="AS_UNIQUEID" val="715"/>
</p:tagLst>
</file>

<file path=ppt/tags/tag449.xml><?xml version="1.0" encoding="utf-8"?>
<p:tagLst xmlns:a="http://schemas.openxmlformats.org/drawingml/2006/main" xmlns:r="http://schemas.openxmlformats.org/officeDocument/2006/relationships" xmlns:p="http://schemas.openxmlformats.org/presentationml/2006/main">
  <p:tag name="AS_UNIQUEID" val="717"/>
</p:tagLst>
</file>

<file path=ppt/tags/tag45.xml><?xml version="1.0" encoding="utf-8"?>
<p:tagLst xmlns:a="http://schemas.openxmlformats.org/drawingml/2006/main" xmlns:r="http://schemas.openxmlformats.org/officeDocument/2006/relationships" xmlns:p="http://schemas.openxmlformats.org/presentationml/2006/main">
  <p:tag name="AS_UNIQUEID" val="2222"/>
</p:tagLst>
</file>

<file path=ppt/tags/tag450.xml><?xml version="1.0" encoding="utf-8"?>
<p:tagLst xmlns:a="http://schemas.openxmlformats.org/drawingml/2006/main" xmlns:r="http://schemas.openxmlformats.org/officeDocument/2006/relationships" xmlns:p="http://schemas.openxmlformats.org/presentationml/2006/main">
  <p:tag name="AS_UNIQUEID" val="718"/>
</p:tagLst>
</file>

<file path=ppt/tags/tag451.xml><?xml version="1.0" encoding="utf-8"?>
<p:tagLst xmlns:a="http://schemas.openxmlformats.org/drawingml/2006/main" xmlns:r="http://schemas.openxmlformats.org/officeDocument/2006/relationships" xmlns:p="http://schemas.openxmlformats.org/presentationml/2006/main">
  <p:tag name="AS_UNIQUEID" val="719"/>
</p:tagLst>
</file>

<file path=ppt/tags/tag452.xml><?xml version="1.0" encoding="utf-8"?>
<p:tagLst xmlns:a="http://schemas.openxmlformats.org/drawingml/2006/main" xmlns:r="http://schemas.openxmlformats.org/officeDocument/2006/relationships" xmlns:p="http://schemas.openxmlformats.org/presentationml/2006/main">
  <p:tag name="AS_UNIQUEID" val="720"/>
</p:tagLst>
</file>

<file path=ppt/tags/tag453.xml><?xml version="1.0" encoding="utf-8"?>
<p:tagLst xmlns:a="http://schemas.openxmlformats.org/drawingml/2006/main" xmlns:r="http://schemas.openxmlformats.org/officeDocument/2006/relationships" xmlns:p="http://schemas.openxmlformats.org/presentationml/2006/main">
  <p:tag name="AS_UNIQUEID" val="721"/>
</p:tagLst>
</file>

<file path=ppt/tags/tag454.xml><?xml version="1.0" encoding="utf-8"?>
<p:tagLst xmlns:a="http://schemas.openxmlformats.org/drawingml/2006/main" xmlns:r="http://schemas.openxmlformats.org/officeDocument/2006/relationships" xmlns:p="http://schemas.openxmlformats.org/presentationml/2006/main">
  <p:tag name="AS_UNIQUEID" val="723"/>
</p:tagLst>
</file>

<file path=ppt/tags/tag455.xml><?xml version="1.0" encoding="utf-8"?>
<p:tagLst xmlns:a="http://schemas.openxmlformats.org/drawingml/2006/main" xmlns:r="http://schemas.openxmlformats.org/officeDocument/2006/relationships" xmlns:p="http://schemas.openxmlformats.org/presentationml/2006/main">
  <p:tag name="AS_UNIQUEID" val="724"/>
</p:tagLst>
</file>

<file path=ppt/tags/tag456.xml><?xml version="1.0" encoding="utf-8"?>
<p:tagLst xmlns:a="http://schemas.openxmlformats.org/drawingml/2006/main" xmlns:r="http://schemas.openxmlformats.org/officeDocument/2006/relationships" xmlns:p="http://schemas.openxmlformats.org/presentationml/2006/main">
  <p:tag name="AS_UNIQUEID" val="725"/>
</p:tagLst>
</file>

<file path=ppt/tags/tag457.xml><?xml version="1.0" encoding="utf-8"?>
<p:tagLst xmlns:a="http://schemas.openxmlformats.org/drawingml/2006/main" xmlns:r="http://schemas.openxmlformats.org/officeDocument/2006/relationships" xmlns:p="http://schemas.openxmlformats.org/presentationml/2006/main">
  <p:tag name="AS_UNIQUEID" val="726"/>
</p:tagLst>
</file>

<file path=ppt/tags/tag458.xml><?xml version="1.0" encoding="utf-8"?>
<p:tagLst xmlns:a="http://schemas.openxmlformats.org/drawingml/2006/main" xmlns:r="http://schemas.openxmlformats.org/officeDocument/2006/relationships" xmlns:p="http://schemas.openxmlformats.org/presentationml/2006/main">
  <p:tag name="AS_UNIQUEID" val="727"/>
</p:tagLst>
</file>

<file path=ppt/tags/tag459.xml><?xml version="1.0" encoding="utf-8"?>
<p:tagLst xmlns:a="http://schemas.openxmlformats.org/drawingml/2006/main" xmlns:r="http://schemas.openxmlformats.org/officeDocument/2006/relationships" xmlns:p="http://schemas.openxmlformats.org/presentationml/2006/main">
  <p:tag name="AS_UNIQUEID" val="2746"/>
</p:tagLst>
</file>

<file path=ppt/tags/tag46.xml><?xml version="1.0" encoding="utf-8"?>
<p:tagLst xmlns:a="http://schemas.openxmlformats.org/drawingml/2006/main" xmlns:r="http://schemas.openxmlformats.org/officeDocument/2006/relationships" xmlns:p="http://schemas.openxmlformats.org/presentationml/2006/main">
  <p:tag name="AS_UNIQUEID" val="2223"/>
</p:tagLst>
</file>

<file path=ppt/tags/tag460.xml><?xml version="1.0" encoding="utf-8"?>
<p:tagLst xmlns:a="http://schemas.openxmlformats.org/drawingml/2006/main" xmlns:r="http://schemas.openxmlformats.org/officeDocument/2006/relationships" xmlns:p="http://schemas.openxmlformats.org/presentationml/2006/main">
  <p:tag name="AS_UNIQUEID" val="2748"/>
</p:tagLst>
</file>

<file path=ppt/tags/tag461.xml><?xml version="1.0" encoding="utf-8"?>
<p:tagLst xmlns:a="http://schemas.openxmlformats.org/drawingml/2006/main" xmlns:r="http://schemas.openxmlformats.org/officeDocument/2006/relationships" xmlns:p="http://schemas.openxmlformats.org/presentationml/2006/main">
  <p:tag name="AS_UNIQUEID" val="2751"/>
</p:tagLst>
</file>

<file path=ppt/tags/tag462.xml><?xml version="1.0" encoding="utf-8"?>
<p:tagLst xmlns:a="http://schemas.openxmlformats.org/drawingml/2006/main" xmlns:r="http://schemas.openxmlformats.org/officeDocument/2006/relationships" xmlns:p="http://schemas.openxmlformats.org/presentationml/2006/main">
  <p:tag name="AS_UNIQUEID" val="2754"/>
</p:tagLst>
</file>

<file path=ppt/tags/tag463.xml><?xml version="1.0" encoding="utf-8"?>
<p:tagLst xmlns:a="http://schemas.openxmlformats.org/drawingml/2006/main" xmlns:r="http://schemas.openxmlformats.org/officeDocument/2006/relationships" xmlns:p="http://schemas.openxmlformats.org/presentationml/2006/main">
  <p:tag name="AS_UNIQUEID" val="2757"/>
</p:tagLst>
</file>

<file path=ppt/tags/tag464.xml><?xml version="1.0" encoding="utf-8"?>
<p:tagLst xmlns:a="http://schemas.openxmlformats.org/drawingml/2006/main" xmlns:r="http://schemas.openxmlformats.org/officeDocument/2006/relationships" xmlns:p="http://schemas.openxmlformats.org/presentationml/2006/main">
  <p:tag name="AS_UNIQUEID" val="2760"/>
</p:tagLst>
</file>

<file path=ppt/tags/tag465.xml><?xml version="1.0" encoding="utf-8"?>
<p:tagLst xmlns:a="http://schemas.openxmlformats.org/drawingml/2006/main" xmlns:r="http://schemas.openxmlformats.org/officeDocument/2006/relationships" xmlns:p="http://schemas.openxmlformats.org/presentationml/2006/main">
  <p:tag name="AS_UNIQUEID" val="2763"/>
</p:tagLst>
</file>

<file path=ppt/tags/tag466.xml><?xml version="1.0" encoding="utf-8"?>
<p:tagLst xmlns:a="http://schemas.openxmlformats.org/drawingml/2006/main" xmlns:r="http://schemas.openxmlformats.org/officeDocument/2006/relationships" xmlns:p="http://schemas.openxmlformats.org/presentationml/2006/main">
  <p:tag name="AS_UNIQUEID" val="2766"/>
</p:tagLst>
</file>

<file path=ppt/tags/tag467.xml><?xml version="1.0" encoding="utf-8"?>
<p:tagLst xmlns:a="http://schemas.openxmlformats.org/drawingml/2006/main" xmlns:r="http://schemas.openxmlformats.org/officeDocument/2006/relationships" xmlns:p="http://schemas.openxmlformats.org/presentationml/2006/main">
  <p:tag name="AS_UNIQUEID" val="2769"/>
</p:tagLst>
</file>

<file path=ppt/tags/tag468.xml><?xml version="1.0" encoding="utf-8"?>
<p:tagLst xmlns:a="http://schemas.openxmlformats.org/drawingml/2006/main" xmlns:r="http://schemas.openxmlformats.org/officeDocument/2006/relationships" xmlns:p="http://schemas.openxmlformats.org/presentationml/2006/main">
  <p:tag name="AS_UNIQUEID" val="2772"/>
</p:tagLst>
</file>

<file path=ppt/tags/tag469.xml><?xml version="1.0" encoding="utf-8"?>
<p:tagLst xmlns:a="http://schemas.openxmlformats.org/drawingml/2006/main" xmlns:r="http://schemas.openxmlformats.org/officeDocument/2006/relationships" xmlns:p="http://schemas.openxmlformats.org/presentationml/2006/main">
  <p:tag name="AS_UNIQUEID" val="2782"/>
</p:tagLst>
</file>

<file path=ppt/tags/tag47.xml><?xml version="1.0" encoding="utf-8"?>
<p:tagLst xmlns:a="http://schemas.openxmlformats.org/drawingml/2006/main" xmlns:r="http://schemas.openxmlformats.org/officeDocument/2006/relationships" xmlns:p="http://schemas.openxmlformats.org/presentationml/2006/main">
  <p:tag name="AS_UNIQUEID" val="2224"/>
</p:tagLst>
</file>

<file path=ppt/tags/tag470.xml><?xml version="1.0" encoding="utf-8"?>
<p:tagLst xmlns:a="http://schemas.openxmlformats.org/drawingml/2006/main" xmlns:r="http://schemas.openxmlformats.org/officeDocument/2006/relationships" xmlns:p="http://schemas.openxmlformats.org/presentationml/2006/main">
  <p:tag name="AS_UNIQUEID" val="2978"/>
</p:tagLst>
</file>

<file path=ppt/tags/tag471.xml><?xml version="1.0" encoding="utf-8"?>
<p:tagLst xmlns:a="http://schemas.openxmlformats.org/drawingml/2006/main" xmlns:r="http://schemas.openxmlformats.org/officeDocument/2006/relationships" xmlns:p="http://schemas.openxmlformats.org/presentationml/2006/main">
  <p:tag name="AS_UNIQUEID" val="2783"/>
</p:tagLst>
</file>

<file path=ppt/tags/tag472.xml><?xml version="1.0" encoding="utf-8"?>
<p:tagLst xmlns:a="http://schemas.openxmlformats.org/drawingml/2006/main" xmlns:r="http://schemas.openxmlformats.org/officeDocument/2006/relationships" xmlns:p="http://schemas.openxmlformats.org/presentationml/2006/main">
  <p:tag name="AS_UNIQUEID" val="2784"/>
</p:tagLst>
</file>

<file path=ppt/tags/tag473.xml><?xml version="1.0" encoding="utf-8"?>
<p:tagLst xmlns:a="http://schemas.openxmlformats.org/drawingml/2006/main" xmlns:r="http://schemas.openxmlformats.org/officeDocument/2006/relationships" xmlns:p="http://schemas.openxmlformats.org/presentationml/2006/main">
  <p:tag name="AS_UNIQUEID" val="2785"/>
</p:tagLst>
</file>

<file path=ppt/tags/tag474.xml><?xml version="1.0" encoding="utf-8"?>
<p:tagLst xmlns:a="http://schemas.openxmlformats.org/drawingml/2006/main" xmlns:r="http://schemas.openxmlformats.org/officeDocument/2006/relationships" xmlns:p="http://schemas.openxmlformats.org/presentationml/2006/main">
  <p:tag name="AS_UNIQUEID" val="2786"/>
</p:tagLst>
</file>

<file path=ppt/tags/tag475.xml><?xml version="1.0" encoding="utf-8"?>
<p:tagLst xmlns:a="http://schemas.openxmlformats.org/drawingml/2006/main" xmlns:r="http://schemas.openxmlformats.org/officeDocument/2006/relationships" xmlns:p="http://schemas.openxmlformats.org/presentationml/2006/main">
  <p:tag name="AS_UNIQUEID" val="2787"/>
</p:tagLst>
</file>

<file path=ppt/tags/tag476.xml><?xml version="1.0" encoding="utf-8"?>
<p:tagLst xmlns:a="http://schemas.openxmlformats.org/drawingml/2006/main" xmlns:r="http://schemas.openxmlformats.org/officeDocument/2006/relationships" xmlns:p="http://schemas.openxmlformats.org/presentationml/2006/main">
  <p:tag name="AS_UNIQUEID" val="2788"/>
</p:tagLst>
</file>

<file path=ppt/tags/tag477.xml><?xml version="1.0" encoding="utf-8"?>
<p:tagLst xmlns:a="http://schemas.openxmlformats.org/drawingml/2006/main" xmlns:r="http://schemas.openxmlformats.org/officeDocument/2006/relationships" xmlns:p="http://schemas.openxmlformats.org/presentationml/2006/main">
  <p:tag name="AS_UNIQUEID" val="2789"/>
</p:tagLst>
</file>

<file path=ppt/tags/tag478.xml><?xml version="1.0" encoding="utf-8"?>
<p:tagLst xmlns:a="http://schemas.openxmlformats.org/drawingml/2006/main" xmlns:r="http://schemas.openxmlformats.org/officeDocument/2006/relationships" xmlns:p="http://schemas.openxmlformats.org/presentationml/2006/main">
  <p:tag name="AS_UNIQUEID" val="2790"/>
</p:tagLst>
</file>

<file path=ppt/tags/tag479.xml><?xml version="1.0" encoding="utf-8"?>
<p:tagLst xmlns:a="http://schemas.openxmlformats.org/drawingml/2006/main" xmlns:r="http://schemas.openxmlformats.org/officeDocument/2006/relationships" xmlns:p="http://schemas.openxmlformats.org/presentationml/2006/main">
  <p:tag name="AS_UNIQUEID" val="2791"/>
</p:tagLst>
</file>

<file path=ppt/tags/tag48.xml><?xml version="1.0" encoding="utf-8"?>
<p:tagLst xmlns:a="http://schemas.openxmlformats.org/drawingml/2006/main" xmlns:r="http://schemas.openxmlformats.org/officeDocument/2006/relationships" xmlns:p="http://schemas.openxmlformats.org/presentationml/2006/main">
  <p:tag name="AS_UNIQUEID" val="2225"/>
</p:tagLst>
</file>

<file path=ppt/tags/tag480.xml><?xml version="1.0" encoding="utf-8"?>
<p:tagLst xmlns:a="http://schemas.openxmlformats.org/drawingml/2006/main" xmlns:r="http://schemas.openxmlformats.org/officeDocument/2006/relationships" xmlns:p="http://schemas.openxmlformats.org/presentationml/2006/main">
  <p:tag name="AS_UNIQUEID" val="2792"/>
</p:tagLst>
</file>

<file path=ppt/tags/tag481.xml><?xml version="1.0" encoding="utf-8"?>
<p:tagLst xmlns:a="http://schemas.openxmlformats.org/drawingml/2006/main" xmlns:r="http://schemas.openxmlformats.org/officeDocument/2006/relationships" xmlns:p="http://schemas.openxmlformats.org/presentationml/2006/main">
  <p:tag name="AS_UNIQUEID" val="2793"/>
</p:tagLst>
</file>

<file path=ppt/tags/tag482.xml><?xml version="1.0" encoding="utf-8"?>
<p:tagLst xmlns:a="http://schemas.openxmlformats.org/drawingml/2006/main" xmlns:r="http://schemas.openxmlformats.org/officeDocument/2006/relationships" xmlns:p="http://schemas.openxmlformats.org/presentationml/2006/main">
  <p:tag name="AS_UNIQUEID" val="2794"/>
</p:tagLst>
</file>

<file path=ppt/tags/tag483.xml><?xml version="1.0" encoding="utf-8"?>
<p:tagLst xmlns:a="http://schemas.openxmlformats.org/drawingml/2006/main" xmlns:r="http://schemas.openxmlformats.org/officeDocument/2006/relationships" xmlns:p="http://schemas.openxmlformats.org/presentationml/2006/main">
  <p:tag name="AS_UNIQUEID" val="2795"/>
</p:tagLst>
</file>

<file path=ppt/tags/tag484.xml><?xml version="1.0" encoding="utf-8"?>
<p:tagLst xmlns:a="http://schemas.openxmlformats.org/drawingml/2006/main" xmlns:r="http://schemas.openxmlformats.org/officeDocument/2006/relationships" xmlns:p="http://schemas.openxmlformats.org/presentationml/2006/main">
  <p:tag name="AS_UNIQUEID" val="2796"/>
</p:tagLst>
</file>

<file path=ppt/tags/tag485.xml><?xml version="1.0" encoding="utf-8"?>
<p:tagLst xmlns:a="http://schemas.openxmlformats.org/drawingml/2006/main" xmlns:r="http://schemas.openxmlformats.org/officeDocument/2006/relationships" xmlns:p="http://schemas.openxmlformats.org/presentationml/2006/main">
  <p:tag name="AS_UNIQUEID" val="2797"/>
</p:tagLst>
</file>

<file path=ppt/tags/tag486.xml><?xml version="1.0" encoding="utf-8"?>
<p:tagLst xmlns:a="http://schemas.openxmlformats.org/drawingml/2006/main" xmlns:r="http://schemas.openxmlformats.org/officeDocument/2006/relationships" xmlns:p="http://schemas.openxmlformats.org/presentationml/2006/main">
  <p:tag name="AS_UNIQUEID" val="2798"/>
</p:tagLst>
</file>

<file path=ppt/tags/tag487.xml><?xml version="1.0" encoding="utf-8"?>
<p:tagLst xmlns:a="http://schemas.openxmlformats.org/drawingml/2006/main" xmlns:r="http://schemas.openxmlformats.org/officeDocument/2006/relationships" xmlns:p="http://schemas.openxmlformats.org/presentationml/2006/main">
  <p:tag name="AS_UNIQUEID" val="2799"/>
</p:tagLst>
</file>

<file path=ppt/tags/tag488.xml><?xml version="1.0" encoding="utf-8"?>
<p:tagLst xmlns:a="http://schemas.openxmlformats.org/drawingml/2006/main" xmlns:r="http://schemas.openxmlformats.org/officeDocument/2006/relationships" xmlns:p="http://schemas.openxmlformats.org/presentationml/2006/main">
  <p:tag name="AS_UNIQUEID" val="2800"/>
</p:tagLst>
</file>

<file path=ppt/tags/tag489.xml><?xml version="1.0" encoding="utf-8"?>
<p:tagLst xmlns:a="http://schemas.openxmlformats.org/drawingml/2006/main" xmlns:r="http://schemas.openxmlformats.org/officeDocument/2006/relationships" xmlns:p="http://schemas.openxmlformats.org/presentationml/2006/main">
  <p:tag name="AS_UNIQUEID" val="2801"/>
</p:tagLst>
</file>

<file path=ppt/tags/tag49.xml><?xml version="1.0" encoding="utf-8"?>
<p:tagLst xmlns:a="http://schemas.openxmlformats.org/drawingml/2006/main" xmlns:r="http://schemas.openxmlformats.org/officeDocument/2006/relationships" xmlns:p="http://schemas.openxmlformats.org/presentationml/2006/main">
  <p:tag name="AS_UNIQUEID" val="2226"/>
</p:tagLst>
</file>

<file path=ppt/tags/tag490.xml><?xml version="1.0" encoding="utf-8"?>
<p:tagLst xmlns:a="http://schemas.openxmlformats.org/drawingml/2006/main" xmlns:r="http://schemas.openxmlformats.org/officeDocument/2006/relationships" xmlns:p="http://schemas.openxmlformats.org/presentationml/2006/main">
  <p:tag name="AS_UNIQUEID" val="2802"/>
</p:tagLst>
</file>

<file path=ppt/tags/tag491.xml><?xml version="1.0" encoding="utf-8"?>
<p:tagLst xmlns:a="http://schemas.openxmlformats.org/drawingml/2006/main" xmlns:r="http://schemas.openxmlformats.org/officeDocument/2006/relationships" xmlns:p="http://schemas.openxmlformats.org/presentationml/2006/main">
  <p:tag name="AS_UNIQUEID" val="2803"/>
</p:tagLst>
</file>

<file path=ppt/tags/tag492.xml><?xml version="1.0" encoding="utf-8"?>
<p:tagLst xmlns:a="http://schemas.openxmlformats.org/drawingml/2006/main" xmlns:r="http://schemas.openxmlformats.org/officeDocument/2006/relationships" xmlns:p="http://schemas.openxmlformats.org/presentationml/2006/main">
  <p:tag name="AS_UNIQUEID" val="2804"/>
</p:tagLst>
</file>

<file path=ppt/tags/tag493.xml><?xml version="1.0" encoding="utf-8"?>
<p:tagLst xmlns:a="http://schemas.openxmlformats.org/drawingml/2006/main" xmlns:r="http://schemas.openxmlformats.org/officeDocument/2006/relationships" xmlns:p="http://schemas.openxmlformats.org/presentationml/2006/main">
  <p:tag name="AS_UNIQUEID" val="2805"/>
</p:tagLst>
</file>

<file path=ppt/tags/tag494.xml><?xml version="1.0" encoding="utf-8"?>
<p:tagLst xmlns:a="http://schemas.openxmlformats.org/drawingml/2006/main" xmlns:r="http://schemas.openxmlformats.org/officeDocument/2006/relationships" xmlns:p="http://schemas.openxmlformats.org/presentationml/2006/main">
  <p:tag name="AS_UNIQUEID" val="2806"/>
</p:tagLst>
</file>

<file path=ppt/tags/tag495.xml><?xml version="1.0" encoding="utf-8"?>
<p:tagLst xmlns:a="http://schemas.openxmlformats.org/drawingml/2006/main" xmlns:r="http://schemas.openxmlformats.org/officeDocument/2006/relationships" xmlns:p="http://schemas.openxmlformats.org/presentationml/2006/main">
  <p:tag name="AS_UNIQUEID" val="2807"/>
</p:tagLst>
</file>

<file path=ppt/tags/tag496.xml><?xml version="1.0" encoding="utf-8"?>
<p:tagLst xmlns:a="http://schemas.openxmlformats.org/drawingml/2006/main" xmlns:r="http://schemas.openxmlformats.org/officeDocument/2006/relationships" xmlns:p="http://schemas.openxmlformats.org/presentationml/2006/main">
  <p:tag name="AS_UNIQUEID" val="2808"/>
</p:tagLst>
</file>

<file path=ppt/tags/tag497.xml><?xml version="1.0" encoding="utf-8"?>
<p:tagLst xmlns:a="http://schemas.openxmlformats.org/drawingml/2006/main" xmlns:r="http://schemas.openxmlformats.org/officeDocument/2006/relationships" xmlns:p="http://schemas.openxmlformats.org/presentationml/2006/main">
  <p:tag name="AS_UNIQUEID" val="2809"/>
</p:tagLst>
</file>

<file path=ppt/tags/tag498.xml><?xml version="1.0" encoding="utf-8"?>
<p:tagLst xmlns:a="http://schemas.openxmlformats.org/drawingml/2006/main" xmlns:r="http://schemas.openxmlformats.org/officeDocument/2006/relationships" xmlns:p="http://schemas.openxmlformats.org/presentationml/2006/main">
  <p:tag name="AS_UNIQUEID" val="2810"/>
</p:tagLst>
</file>

<file path=ppt/tags/tag499.xml><?xml version="1.0" encoding="utf-8"?>
<p:tagLst xmlns:a="http://schemas.openxmlformats.org/drawingml/2006/main" xmlns:r="http://schemas.openxmlformats.org/officeDocument/2006/relationships" xmlns:p="http://schemas.openxmlformats.org/presentationml/2006/main">
  <p:tag name="AS_UNIQUEID" val="2811"/>
</p:tagLst>
</file>

<file path=ppt/tags/tag5.xml><?xml version="1.0" encoding="utf-8"?>
<p:tagLst xmlns:a="http://schemas.openxmlformats.org/drawingml/2006/main" xmlns:r="http://schemas.openxmlformats.org/officeDocument/2006/relationships" xmlns:p="http://schemas.openxmlformats.org/presentationml/2006/main">
  <p:tag name="AS_UNIQUEID" val="2171"/>
</p:tagLst>
</file>

<file path=ppt/tags/tag50.xml><?xml version="1.0" encoding="utf-8"?>
<p:tagLst xmlns:a="http://schemas.openxmlformats.org/drawingml/2006/main" xmlns:r="http://schemas.openxmlformats.org/officeDocument/2006/relationships" xmlns:p="http://schemas.openxmlformats.org/presentationml/2006/main">
  <p:tag name="AS_UNIQUEID" val="2227"/>
</p:tagLst>
</file>

<file path=ppt/tags/tag500.xml><?xml version="1.0" encoding="utf-8"?>
<p:tagLst xmlns:a="http://schemas.openxmlformats.org/drawingml/2006/main" xmlns:r="http://schemas.openxmlformats.org/officeDocument/2006/relationships" xmlns:p="http://schemas.openxmlformats.org/presentationml/2006/main">
  <p:tag name="AS_UNIQUEID" val="2812"/>
</p:tagLst>
</file>

<file path=ppt/tags/tag501.xml><?xml version="1.0" encoding="utf-8"?>
<p:tagLst xmlns:a="http://schemas.openxmlformats.org/drawingml/2006/main" xmlns:r="http://schemas.openxmlformats.org/officeDocument/2006/relationships" xmlns:p="http://schemas.openxmlformats.org/presentationml/2006/main">
  <p:tag name="AS_UNIQUEID" val="2813"/>
</p:tagLst>
</file>

<file path=ppt/tags/tag502.xml><?xml version="1.0" encoding="utf-8"?>
<p:tagLst xmlns:a="http://schemas.openxmlformats.org/drawingml/2006/main" xmlns:r="http://schemas.openxmlformats.org/officeDocument/2006/relationships" xmlns:p="http://schemas.openxmlformats.org/presentationml/2006/main">
  <p:tag name="AS_UNIQUEID" val="2814"/>
</p:tagLst>
</file>

<file path=ppt/tags/tag503.xml><?xml version="1.0" encoding="utf-8"?>
<p:tagLst xmlns:a="http://schemas.openxmlformats.org/drawingml/2006/main" xmlns:r="http://schemas.openxmlformats.org/officeDocument/2006/relationships" xmlns:p="http://schemas.openxmlformats.org/presentationml/2006/main">
  <p:tag name="AS_UNIQUEID" val="2815"/>
</p:tagLst>
</file>

<file path=ppt/tags/tag504.xml><?xml version="1.0" encoding="utf-8"?>
<p:tagLst xmlns:a="http://schemas.openxmlformats.org/drawingml/2006/main" xmlns:r="http://schemas.openxmlformats.org/officeDocument/2006/relationships" xmlns:p="http://schemas.openxmlformats.org/presentationml/2006/main">
  <p:tag name="AS_UNIQUEID" val="2816"/>
</p:tagLst>
</file>

<file path=ppt/tags/tag505.xml><?xml version="1.0" encoding="utf-8"?>
<p:tagLst xmlns:a="http://schemas.openxmlformats.org/drawingml/2006/main" xmlns:r="http://schemas.openxmlformats.org/officeDocument/2006/relationships" xmlns:p="http://schemas.openxmlformats.org/presentationml/2006/main">
  <p:tag name="AS_UNIQUEID" val="2817"/>
</p:tagLst>
</file>

<file path=ppt/tags/tag506.xml><?xml version="1.0" encoding="utf-8"?>
<p:tagLst xmlns:a="http://schemas.openxmlformats.org/drawingml/2006/main" xmlns:r="http://schemas.openxmlformats.org/officeDocument/2006/relationships" xmlns:p="http://schemas.openxmlformats.org/presentationml/2006/main">
  <p:tag name="AS_UNIQUEID" val="2818"/>
</p:tagLst>
</file>

<file path=ppt/tags/tag507.xml><?xml version="1.0" encoding="utf-8"?>
<p:tagLst xmlns:a="http://schemas.openxmlformats.org/drawingml/2006/main" xmlns:r="http://schemas.openxmlformats.org/officeDocument/2006/relationships" xmlns:p="http://schemas.openxmlformats.org/presentationml/2006/main">
  <p:tag name="AS_UNIQUEID" val="2819"/>
</p:tagLst>
</file>

<file path=ppt/tags/tag508.xml><?xml version="1.0" encoding="utf-8"?>
<p:tagLst xmlns:a="http://schemas.openxmlformats.org/drawingml/2006/main" xmlns:r="http://schemas.openxmlformats.org/officeDocument/2006/relationships" xmlns:p="http://schemas.openxmlformats.org/presentationml/2006/main">
  <p:tag name="AS_UNIQUEID" val="2820"/>
</p:tagLst>
</file>

<file path=ppt/tags/tag509.xml><?xml version="1.0" encoding="utf-8"?>
<p:tagLst xmlns:a="http://schemas.openxmlformats.org/drawingml/2006/main" xmlns:r="http://schemas.openxmlformats.org/officeDocument/2006/relationships" xmlns:p="http://schemas.openxmlformats.org/presentationml/2006/main">
  <p:tag name="AS_UNIQUEID" val="2821"/>
</p:tagLst>
</file>

<file path=ppt/tags/tag51.xml><?xml version="1.0" encoding="utf-8"?>
<p:tagLst xmlns:a="http://schemas.openxmlformats.org/drawingml/2006/main" xmlns:r="http://schemas.openxmlformats.org/officeDocument/2006/relationships" xmlns:p="http://schemas.openxmlformats.org/presentationml/2006/main">
  <p:tag name="AS_UNIQUEID" val="2228"/>
</p:tagLst>
</file>

<file path=ppt/tags/tag510.xml><?xml version="1.0" encoding="utf-8"?>
<p:tagLst xmlns:a="http://schemas.openxmlformats.org/drawingml/2006/main" xmlns:r="http://schemas.openxmlformats.org/officeDocument/2006/relationships" xmlns:p="http://schemas.openxmlformats.org/presentationml/2006/main">
  <p:tag name="AS_UNIQUEID" val="2822"/>
</p:tagLst>
</file>

<file path=ppt/tags/tag511.xml><?xml version="1.0" encoding="utf-8"?>
<p:tagLst xmlns:a="http://schemas.openxmlformats.org/drawingml/2006/main" xmlns:r="http://schemas.openxmlformats.org/officeDocument/2006/relationships" xmlns:p="http://schemas.openxmlformats.org/presentationml/2006/main">
  <p:tag name="AS_UNIQUEID" val="2823"/>
</p:tagLst>
</file>

<file path=ppt/tags/tag512.xml><?xml version="1.0" encoding="utf-8"?>
<p:tagLst xmlns:a="http://schemas.openxmlformats.org/drawingml/2006/main" xmlns:r="http://schemas.openxmlformats.org/officeDocument/2006/relationships" xmlns:p="http://schemas.openxmlformats.org/presentationml/2006/main">
  <p:tag name="AS_UNIQUEID" val="2824"/>
</p:tagLst>
</file>

<file path=ppt/tags/tag513.xml><?xml version="1.0" encoding="utf-8"?>
<p:tagLst xmlns:a="http://schemas.openxmlformats.org/drawingml/2006/main" xmlns:r="http://schemas.openxmlformats.org/officeDocument/2006/relationships" xmlns:p="http://schemas.openxmlformats.org/presentationml/2006/main">
  <p:tag name="AS_UNIQUEID" val="2825"/>
</p:tagLst>
</file>

<file path=ppt/tags/tag514.xml><?xml version="1.0" encoding="utf-8"?>
<p:tagLst xmlns:a="http://schemas.openxmlformats.org/drawingml/2006/main" xmlns:r="http://schemas.openxmlformats.org/officeDocument/2006/relationships" xmlns:p="http://schemas.openxmlformats.org/presentationml/2006/main">
  <p:tag name="AS_UNIQUEID" val="2826"/>
</p:tagLst>
</file>

<file path=ppt/tags/tag515.xml><?xml version="1.0" encoding="utf-8"?>
<p:tagLst xmlns:a="http://schemas.openxmlformats.org/drawingml/2006/main" xmlns:r="http://schemas.openxmlformats.org/officeDocument/2006/relationships" xmlns:p="http://schemas.openxmlformats.org/presentationml/2006/main">
  <p:tag name="AS_UNIQUEID" val="2827"/>
</p:tagLst>
</file>

<file path=ppt/tags/tag516.xml><?xml version="1.0" encoding="utf-8"?>
<p:tagLst xmlns:a="http://schemas.openxmlformats.org/drawingml/2006/main" xmlns:r="http://schemas.openxmlformats.org/officeDocument/2006/relationships" xmlns:p="http://schemas.openxmlformats.org/presentationml/2006/main">
  <p:tag name="AS_UNIQUEID" val="2828"/>
</p:tagLst>
</file>

<file path=ppt/tags/tag517.xml><?xml version="1.0" encoding="utf-8"?>
<p:tagLst xmlns:a="http://schemas.openxmlformats.org/drawingml/2006/main" xmlns:r="http://schemas.openxmlformats.org/officeDocument/2006/relationships" xmlns:p="http://schemas.openxmlformats.org/presentationml/2006/main">
  <p:tag name="AS_UNIQUEID" val="2829"/>
</p:tagLst>
</file>

<file path=ppt/tags/tag518.xml><?xml version="1.0" encoding="utf-8"?>
<p:tagLst xmlns:a="http://schemas.openxmlformats.org/drawingml/2006/main" xmlns:r="http://schemas.openxmlformats.org/officeDocument/2006/relationships" xmlns:p="http://schemas.openxmlformats.org/presentationml/2006/main">
  <p:tag name="AS_UNIQUEID" val="2830"/>
</p:tagLst>
</file>

<file path=ppt/tags/tag519.xml><?xml version="1.0" encoding="utf-8"?>
<p:tagLst xmlns:a="http://schemas.openxmlformats.org/drawingml/2006/main" xmlns:r="http://schemas.openxmlformats.org/officeDocument/2006/relationships" xmlns:p="http://schemas.openxmlformats.org/presentationml/2006/main">
  <p:tag name="AS_UNIQUEID" val="2831"/>
</p:tagLst>
</file>

<file path=ppt/tags/tag52.xml><?xml version="1.0" encoding="utf-8"?>
<p:tagLst xmlns:a="http://schemas.openxmlformats.org/drawingml/2006/main" xmlns:r="http://schemas.openxmlformats.org/officeDocument/2006/relationships" xmlns:p="http://schemas.openxmlformats.org/presentationml/2006/main">
  <p:tag name="AS_UNIQUEID" val="2229"/>
</p:tagLst>
</file>

<file path=ppt/tags/tag520.xml><?xml version="1.0" encoding="utf-8"?>
<p:tagLst xmlns:a="http://schemas.openxmlformats.org/drawingml/2006/main" xmlns:r="http://schemas.openxmlformats.org/officeDocument/2006/relationships" xmlns:p="http://schemas.openxmlformats.org/presentationml/2006/main">
  <p:tag name="AS_UNIQUEID" val="2832"/>
</p:tagLst>
</file>

<file path=ppt/tags/tag521.xml><?xml version="1.0" encoding="utf-8"?>
<p:tagLst xmlns:a="http://schemas.openxmlformats.org/drawingml/2006/main" xmlns:r="http://schemas.openxmlformats.org/officeDocument/2006/relationships" xmlns:p="http://schemas.openxmlformats.org/presentationml/2006/main">
  <p:tag name="AS_UNIQUEID" val="2833"/>
</p:tagLst>
</file>

<file path=ppt/tags/tag522.xml><?xml version="1.0" encoding="utf-8"?>
<p:tagLst xmlns:a="http://schemas.openxmlformats.org/drawingml/2006/main" xmlns:r="http://schemas.openxmlformats.org/officeDocument/2006/relationships" xmlns:p="http://schemas.openxmlformats.org/presentationml/2006/main">
  <p:tag name="AS_UNIQUEID" val="2834"/>
</p:tagLst>
</file>

<file path=ppt/tags/tag523.xml><?xml version="1.0" encoding="utf-8"?>
<p:tagLst xmlns:a="http://schemas.openxmlformats.org/drawingml/2006/main" xmlns:r="http://schemas.openxmlformats.org/officeDocument/2006/relationships" xmlns:p="http://schemas.openxmlformats.org/presentationml/2006/main">
  <p:tag name="AS_UNIQUEID" val="2835"/>
</p:tagLst>
</file>

<file path=ppt/tags/tag524.xml><?xml version="1.0" encoding="utf-8"?>
<p:tagLst xmlns:a="http://schemas.openxmlformats.org/drawingml/2006/main" xmlns:r="http://schemas.openxmlformats.org/officeDocument/2006/relationships" xmlns:p="http://schemas.openxmlformats.org/presentationml/2006/main">
  <p:tag name="AS_UNIQUEID" val="2836"/>
</p:tagLst>
</file>

<file path=ppt/tags/tag525.xml><?xml version="1.0" encoding="utf-8"?>
<p:tagLst xmlns:a="http://schemas.openxmlformats.org/drawingml/2006/main" xmlns:r="http://schemas.openxmlformats.org/officeDocument/2006/relationships" xmlns:p="http://schemas.openxmlformats.org/presentationml/2006/main">
  <p:tag name="AS_UNIQUEID" val="2837"/>
</p:tagLst>
</file>

<file path=ppt/tags/tag526.xml><?xml version="1.0" encoding="utf-8"?>
<p:tagLst xmlns:a="http://schemas.openxmlformats.org/drawingml/2006/main" xmlns:r="http://schemas.openxmlformats.org/officeDocument/2006/relationships" xmlns:p="http://schemas.openxmlformats.org/presentationml/2006/main">
  <p:tag name="AS_UNIQUEID" val="2838"/>
</p:tagLst>
</file>

<file path=ppt/tags/tag527.xml><?xml version="1.0" encoding="utf-8"?>
<p:tagLst xmlns:a="http://schemas.openxmlformats.org/drawingml/2006/main" xmlns:r="http://schemas.openxmlformats.org/officeDocument/2006/relationships" xmlns:p="http://schemas.openxmlformats.org/presentationml/2006/main">
  <p:tag name="AS_UNIQUEID" val="2839"/>
</p:tagLst>
</file>

<file path=ppt/tags/tag528.xml><?xml version="1.0" encoding="utf-8"?>
<p:tagLst xmlns:a="http://schemas.openxmlformats.org/drawingml/2006/main" xmlns:r="http://schemas.openxmlformats.org/officeDocument/2006/relationships" xmlns:p="http://schemas.openxmlformats.org/presentationml/2006/main">
  <p:tag name="AS_UNIQUEID" val="2840"/>
</p:tagLst>
</file>

<file path=ppt/tags/tag529.xml><?xml version="1.0" encoding="utf-8"?>
<p:tagLst xmlns:a="http://schemas.openxmlformats.org/drawingml/2006/main" xmlns:r="http://schemas.openxmlformats.org/officeDocument/2006/relationships" xmlns:p="http://schemas.openxmlformats.org/presentationml/2006/main">
  <p:tag name="AS_UNIQUEID" val="2841"/>
</p:tagLst>
</file>

<file path=ppt/tags/tag53.xml><?xml version="1.0" encoding="utf-8"?>
<p:tagLst xmlns:a="http://schemas.openxmlformats.org/drawingml/2006/main" xmlns:r="http://schemas.openxmlformats.org/officeDocument/2006/relationships" xmlns:p="http://schemas.openxmlformats.org/presentationml/2006/main">
  <p:tag name="AS_UNIQUEID" val="2230"/>
</p:tagLst>
</file>

<file path=ppt/tags/tag530.xml><?xml version="1.0" encoding="utf-8"?>
<p:tagLst xmlns:a="http://schemas.openxmlformats.org/drawingml/2006/main" xmlns:r="http://schemas.openxmlformats.org/officeDocument/2006/relationships" xmlns:p="http://schemas.openxmlformats.org/presentationml/2006/main">
  <p:tag name="AS_UNIQUEID" val="2842"/>
</p:tagLst>
</file>

<file path=ppt/tags/tag531.xml><?xml version="1.0" encoding="utf-8"?>
<p:tagLst xmlns:a="http://schemas.openxmlformats.org/drawingml/2006/main" xmlns:r="http://schemas.openxmlformats.org/officeDocument/2006/relationships" xmlns:p="http://schemas.openxmlformats.org/presentationml/2006/main">
  <p:tag name="AS_UNIQUEID" val="2843"/>
</p:tagLst>
</file>

<file path=ppt/tags/tag532.xml><?xml version="1.0" encoding="utf-8"?>
<p:tagLst xmlns:a="http://schemas.openxmlformats.org/drawingml/2006/main" xmlns:r="http://schemas.openxmlformats.org/officeDocument/2006/relationships" xmlns:p="http://schemas.openxmlformats.org/presentationml/2006/main">
  <p:tag name="AS_UNIQUEID" val="2844"/>
</p:tagLst>
</file>

<file path=ppt/tags/tag533.xml><?xml version="1.0" encoding="utf-8"?>
<p:tagLst xmlns:a="http://schemas.openxmlformats.org/drawingml/2006/main" xmlns:r="http://schemas.openxmlformats.org/officeDocument/2006/relationships" xmlns:p="http://schemas.openxmlformats.org/presentationml/2006/main">
  <p:tag name="AS_UNIQUEID" val="2845"/>
</p:tagLst>
</file>

<file path=ppt/tags/tag534.xml><?xml version="1.0" encoding="utf-8"?>
<p:tagLst xmlns:a="http://schemas.openxmlformats.org/drawingml/2006/main" xmlns:r="http://schemas.openxmlformats.org/officeDocument/2006/relationships" xmlns:p="http://schemas.openxmlformats.org/presentationml/2006/main">
  <p:tag name="AS_UNIQUEID" val="2846"/>
</p:tagLst>
</file>

<file path=ppt/tags/tag535.xml><?xml version="1.0" encoding="utf-8"?>
<p:tagLst xmlns:a="http://schemas.openxmlformats.org/drawingml/2006/main" xmlns:r="http://schemas.openxmlformats.org/officeDocument/2006/relationships" xmlns:p="http://schemas.openxmlformats.org/presentationml/2006/main">
  <p:tag name="AS_UNIQUEID" val="2847"/>
</p:tagLst>
</file>

<file path=ppt/tags/tag536.xml><?xml version="1.0" encoding="utf-8"?>
<p:tagLst xmlns:a="http://schemas.openxmlformats.org/drawingml/2006/main" xmlns:r="http://schemas.openxmlformats.org/officeDocument/2006/relationships" xmlns:p="http://schemas.openxmlformats.org/presentationml/2006/main">
  <p:tag name="AS_UNIQUEID" val="2848"/>
</p:tagLst>
</file>

<file path=ppt/tags/tag537.xml><?xml version="1.0" encoding="utf-8"?>
<p:tagLst xmlns:a="http://schemas.openxmlformats.org/drawingml/2006/main" xmlns:r="http://schemas.openxmlformats.org/officeDocument/2006/relationships" xmlns:p="http://schemas.openxmlformats.org/presentationml/2006/main">
  <p:tag name="AS_UNIQUEID" val="2849"/>
</p:tagLst>
</file>

<file path=ppt/tags/tag538.xml><?xml version="1.0" encoding="utf-8"?>
<p:tagLst xmlns:a="http://schemas.openxmlformats.org/drawingml/2006/main" xmlns:r="http://schemas.openxmlformats.org/officeDocument/2006/relationships" xmlns:p="http://schemas.openxmlformats.org/presentationml/2006/main">
  <p:tag name="AS_UNIQUEID" val="2850"/>
</p:tagLst>
</file>

<file path=ppt/tags/tag539.xml><?xml version="1.0" encoding="utf-8"?>
<p:tagLst xmlns:a="http://schemas.openxmlformats.org/drawingml/2006/main" xmlns:r="http://schemas.openxmlformats.org/officeDocument/2006/relationships" xmlns:p="http://schemas.openxmlformats.org/presentationml/2006/main">
  <p:tag name="AS_UNIQUEID" val="2851"/>
</p:tagLst>
</file>

<file path=ppt/tags/tag54.xml><?xml version="1.0" encoding="utf-8"?>
<p:tagLst xmlns:a="http://schemas.openxmlformats.org/drawingml/2006/main" xmlns:r="http://schemas.openxmlformats.org/officeDocument/2006/relationships" xmlns:p="http://schemas.openxmlformats.org/presentationml/2006/main">
  <p:tag name="AS_UNIQUEID" val="2231"/>
</p:tagLst>
</file>

<file path=ppt/tags/tag540.xml><?xml version="1.0" encoding="utf-8"?>
<p:tagLst xmlns:a="http://schemas.openxmlformats.org/drawingml/2006/main" xmlns:r="http://schemas.openxmlformats.org/officeDocument/2006/relationships" xmlns:p="http://schemas.openxmlformats.org/presentationml/2006/main">
  <p:tag name="AS_UNIQUEID" val="2852"/>
</p:tagLst>
</file>

<file path=ppt/tags/tag541.xml><?xml version="1.0" encoding="utf-8"?>
<p:tagLst xmlns:a="http://schemas.openxmlformats.org/drawingml/2006/main" xmlns:r="http://schemas.openxmlformats.org/officeDocument/2006/relationships" xmlns:p="http://schemas.openxmlformats.org/presentationml/2006/main">
  <p:tag name="AS_UNIQUEID" val="2853"/>
</p:tagLst>
</file>

<file path=ppt/tags/tag542.xml><?xml version="1.0" encoding="utf-8"?>
<p:tagLst xmlns:a="http://schemas.openxmlformats.org/drawingml/2006/main" xmlns:r="http://schemas.openxmlformats.org/officeDocument/2006/relationships" xmlns:p="http://schemas.openxmlformats.org/presentationml/2006/main">
  <p:tag name="AS_UNIQUEID" val="2854"/>
</p:tagLst>
</file>

<file path=ppt/tags/tag543.xml><?xml version="1.0" encoding="utf-8"?>
<p:tagLst xmlns:a="http://schemas.openxmlformats.org/drawingml/2006/main" xmlns:r="http://schemas.openxmlformats.org/officeDocument/2006/relationships" xmlns:p="http://schemas.openxmlformats.org/presentationml/2006/main">
  <p:tag name="AS_UNIQUEID" val="2855"/>
</p:tagLst>
</file>

<file path=ppt/tags/tag544.xml><?xml version="1.0" encoding="utf-8"?>
<p:tagLst xmlns:a="http://schemas.openxmlformats.org/drawingml/2006/main" xmlns:r="http://schemas.openxmlformats.org/officeDocument/2006/relationships" xmlns:p="http://schemas.openxmlformats.org/presentationml/2006/main">
  <p:tag name="AS_UNIQUEID" val="2856"/>
</p:tagLst>
</file>

<file path=ppt/tags/tag545.xml><?xml version="1.0" encoding="utf-8"?>
<p:tagLst xmlns:a="http://schemas.openxmlformats.org/drawingml/2006/main" xmlns:r="http://schemas.openxmlformats.org/officeDocument/2006/relationships" xmlns:p="http://schemas.openxmlformats.org/presentationml/2006/main">
  <p:tag name="AS_UNIQUEID" val="2857"/>
</p:tagLst>
</file>

<file path=ppt/tags/tag546.xml><?xml version="1.0" encoding="utf-8"?>
<p:tagLst xmlns:a="http://schemas.openxmlformats.org/drawingml/2006/main" xmlns:r="http://schemas.openxmlformats.org/officeDocument/2006/relationships" xmlns:p="http://schemas.openxmlformats.org/presentationml/2006/main">
  <p:tag name="AS_UNIQUEID" val="2858"/>
</p:tagLst>
</file>

<file path=ppt/tags/tag547.xml><?xml version="1.0" encoding="utf-8"?>
<p:tagLst xmlns:a="http://schemas.openxmlformats.org/drawingml/2006/main" xmlns:r="http://schemas.openxmlformats.org/officeDocument/2006/relationships" xmlns:p="http://schemas.openxmlformats.org/presentationml/2006/main">
  <p:tag name="AS_UNIQUEID" val="2859"/>
</p:tagLst>
</file>

<file path=ppt/tags/tag548.xml><?xml version="1.0" encoding="utf-8"?>
<p:tagLst xmlns:a="http://schemas.openxmlformats.org/drawingml/2006/main" xmlns:r="http://schemas.openxmlformats.org/officeDocument/2006/relationships" xmlns:p="http://schemas.openxmlformats.org/presentationml/2006/main">
  <p:tag name="AS_UNIQUEID" val="2860"/>
</p:tagLst>
</file>

<file path=ppt/tags/tag549.xml><?xml version="1.0" encoding="utf-8"?>
<p:tagLst xmlns:a="http://schemas.openxmlformats.org/drawingml/2006/main" xmlns:r="http://schemas.openxmlformats.org/officeDocument/2006/relationships" xmlns:p="http://schemas.openxmlformats.org/presentationml/2006/main">
  <p:tag name="AS_UNIQUEID" val="2861"/>
</p:tagLst>
</file>

<file path=ppt/tags/tag55.xml><?xml version="1.0" encoding="utf-8"?>
<p:tagLst xmlns:a="http://schemas.openxmlformats.org/drawingml/2006/main" xmlns:r="http://schemas.openxmlformats.org/officeDocument/2006/relationships" xmlns:p="http://schemas.openxmlformats.org/presentationml/2006/main">
  <p:tag name="AS_UNIQUEID" val="2232"/>
</p:tagLst>
</file>

<file path=ppt/tags/tag550.xml><?xml version="1.0" encoding="utf-8"?>
<p:tagLst xmlns:a="http://schemas.openxmlformats.org/drawingml/2006/main" xmlns:r="http://schemas.openxmlformats.org/officeDocument/2006/relationships" xmlns:p="http://schemas.openxmlformats.org/presentationml/2006/main">
  <p:tag name="AS_UNIQUEID" val="2862"/>
</p:tagLst>
</file>

<file path=ppt/tags/tag551.xml><?xml version="1.0" encoding="utf-8"?>
<p:tagLst xmlns:a="http://schemas.openxmlformats.org/drawingml/2006/main" xmlns:r="http://schemas.openxmlformats.org/officeDocument/2006/relationships" xmlns:p="http://schemas.openxmlformats.org/presentationml/2006/main">
  <p:tag name="AS_UNIQUEID" val="2863"/>
</p:tagLst>
</file>

<file path=ppt/tags/tag552.xml><?xml version="1.0" encoding="utf-8"?>
<p:tagLst xmlns:a="http://schemas.openxmlformats.org/drawingml/2006/main" xmlns:r="http://schemas.openxmlformats.org/officeDocument/2006/relationships" xmlns:p="http://schemas.openxmlformats.org/presentationml/2006/main">
  <p:tag name="AS_UNIQUEID" val="2864"/>
</p:tagLst>
</file>

<file path=ppt/tags/tag553.xml><?xml version="1.0" encoding="utf-8"?>
<p:tagLst xmlns:a="http://schemas.openxmlformats.org/drawingml/2006/main" xmlns:r="http://schemas.openxmlformats.org/officeDocument/2006/relationships" xmlns:p="http://schemas.openxmlformats.org/presentationml/2006/main">
  <p:tag name="AS_UNIQUEID" val="2865"/>
</p:tagLst>
</file>

<file path=ppt/tags/tag554.xml><?xml version="1.0" encoding="utf-8"?>
<p:tagLst xmlns:a="http://schemas.openxmlformats.org/drawingml/2006/main" xmlns:r="http://schemas.openxmlformats.org/officeDocument/2006/relationships" xmlns:p="http://schemas.openxmlformats.org/presentationml/2006/main">
  <p:tag name="AS_UNIQUEID" val="2866"/>
</p:tagLst>
</file>

<file path=ppt/tags/tag555.xml><?xml version="1.0" encoding="utf-8"?>
<p:tagLst xmlns:a="http://schemas.openxmlformats.org/drawingml/2006/main" xmlns:r="http://schemas.openxmlformats.org/officeDocument/2006/relationships" xmlns:p="http://schemas.openxmlformats.org/presentationml/2006/main">
  <p:tag name="AS_UNIQUEID" val="2867"/>
</p:tagLst>
</file>

<file path=ppt/tags/tag556.xml><?xml version="1.0" encoding="utf-8"?>
<p:tagLst xmlns:a="http://schemas.openxmlformats.org/drawingml/2006/main" xmlns:r="http://schemas.openxmlformats.org/officeDocument/2006/relationships" xmlns:p="http://schemas.openxmlformats.org/presentationml/2006/main">
  <p:tag name="AS_UNIQUEID" val="2868"/>
</p:tagLst>
</file>

<file path=ppt/tags/tag557.xml><?xml version="1.0" encoding="utf-8"?>
<p:tagLst xmlns:a="http://schemas.openxmlformats.org/drawingml/2006/main" xmlns:r="http://schemas.openxmlformats.org/officeDocument/2006/relationships" xmlns:p="http://schemas.openxmlformats.org/presentationml/2006/main">
  <p:tag name="AS_UNIQUEID" val="2869"/>
</p:tagLst>
</file>

<file path=ppt/tags/tag558.xml><?xml version="1.0" encoding="utf-8"?>
<p:tagLst xmlns:a="http://schemas.openxmlformats.org/drawingml/2006/main" xmlns:r="http://schemas.openxmlformats.org/officeDocument/2006/relationships" xmlns:p="http://schemas.openxmlformats.org/presentationml/2006/main">
  <p:tag name="AS_UNIQUEID" val="2870"/>
</p:tagLst>
</file>

<file path=ppt/tags/tag559.xml><?xml version="1.0" encoding="utf-8"?>
<p:tagLst xmlns:a="http://schemas.openxmlformats.org/drawingml/2006/main" xmlns:r="http://schemas.openxmlformats.org/officeDocument/2006/relationships" xmlns:p="http://schemas.openxmlformats.org/presentationml/2006/main">
  <p:tag name="AS_UNIQUEID" val="2871"/>
</p:tagLst>
</file>

<file path=ppt/tags/tag56.xml><?xml version="1.0" encoding="utf-8"?>
<p:tagLst xmlns:a="http://schemas.openxmlformats.org/drawingml/2006/main" xmlns:r="http://schemas.openxmlformats.org/officeDocument/2006/relationships" xmlns:p="http://schemas.openxmlformats.org/presentationml/2006/main">
  <p:tag name="AS_UNIQUEID" val="2233"/>
</p:tagLst>
</file>

<file path=ppt/tags/tag560.xml><?xml version="1.0" encoding="utf-8"?>
<p:tagLst xmlns:a="http://schemas.openxmlformats.org/drawingml/2006/main" xmlns:r="http://schemas.openxmlformats.org/officeDocument/2006/relationships" xmlns:p="http://schemas.openxmlformats.org/presentationml/2006/main">
  <p:tag name="AS_UNIQUEID" val="2872"/>
</p:tagLst>
</file>

<file path=ppt/tags/tag561.xml><?xml version="1.0" encoding="utf-8"?>
<p:tagLst xmlns:a="http://schemas.openxmlformats.org/drawingml/2006/main" xmlns:r="http://schemas.openxmlformats.org/officeDocument/2006/relationships" xmlns:p="http://schemas.openxmlformats.org/presentationml/2006/main">
  <p:tag name="AS_UNIQUEID" val="2873"/>
</p:tagLst>
</file>

<file path=ppt/tags/tag562.xml><?xml version="1.0" encoding="utf-8"?>
<p:tagLst xmlns:a="http://schemas.openxmlformats.org/drawingml/2006/main" xmlns:r="http://schemas.openxmlformats.org/officeDocument/2006/relationships" xmlns:p="http://schemas.openxmlformats.org/presentationml/2006/main">
  <p:tag name="AS_UNIQUEID" val="2874"/>
</p:tagLst>
</file>

<file path=ppt/tags/tag563.xml><?xml version="1.0" encoding="utf-8"?>
<p:tagLst xmlns:a="http://schemas.openxmlformats.org/drawingml/2006/main" xmlns:r="http://schemas.openxmlformats.org/officeDocument/2006/relationships" xmlns:p="http://schemas.openxmlformats.org/presentationml/2006/main">
  <p:tag name="AS_UNIQUEID" val="2875"/>
</p:tagLst>
</file>

<file path=ppt/tags/tag564.xml><?xml version="1.0" encoding="utf-8"?>
<p:tagLst xmlns:a="http://schemas.openxmlformats.org/drawingml/2006/main" xmlns:r="http://schemas.openxmlformats.org/officeDocument/2006/relationships" xmlns:p="http://schemas.openxmlformats.org/presentationml/2006/main">
  <p:tag name="AS_UNIQUEID" val="2876"/>
</p:tagLst>
</file>

<file path=ppt/tags/tag565.xml><?xml version="1.0" encoding="utf-8"?>
<p:tagLst xmlns:a="http://schemas.openxmlformats.org/drawingml/2006/main" xmlns:r="http://schemas.openxmlformats.org/officeDocument/2006/relationships" xmlns:p="http://schemas.openxmlformats.org/presentationml/2006/main">
  <p:tag name="AS_UNIQUEID" val="2877"/>
</p:tagLst>
</file>

<file path=ppt/tags/tag566.xml><?xml version="1.0" encoding="utf-8"?>
<p:tagLst xmlns:a="http://schemas.openxmlformats.org/drawingml/2006/main" xmlns:r="http://schemas.openxmlformats.org/officeDocument/2006/relationships" xmlns:p="http://schemas.openxmlformats.org/presentationml/2006/main">
  <p:tag name="AS_UNIQUEID" val="2878"/>
</p:tagLst>
</file>

<file path=ppt/tags/tag567.xml><?xml version="1.0" encoding="utf-8"?>
<p:tagLst xmlns:a="http://schemas.openxmlformats.org/drawingml/2006/main" xmlns:r="http://schemas.openxmlformats.org/officeDocument/2006/relationships" xmlns:p="http://schemas.openxmlformats.org/presentationml/2006/main">
  <p:tag name="AS_UNIQUEID" val="2879"/>
</p:tagLst>
</file>

<file path=ppt/tags/tag568.xml><?xml version="1.0" encoding="utf-8"?>
<p:tagLst xmlns:a="http://schemas.openxmlformats.org/drawingml/2006/main" xmlns:r="http://schemas.openxmlformats.org/officeDocument/2006/relationships" xmlns:p="http://schemas.openxmlformats.org/presentationml/2006/main">
  <p:tag name="AS_UNIQUEID" val="2880"/>
</p:tagLst>
</file>

<file path=ppt/tags/tag569.xml><?xml version="1.0" encoding="utf-8"?>
<p:tagLst xmlns:a="http://schemas.openxmlformats.org/drawingml/2006/main" xmlns:r="http://schemas.openxmlformats.org/officeDocument/2006/relationships" xmlns:p="http://schemas.openxmlformats.org/presentationml/2006/main">
  <p:tag name="AS_UNIQUEID" val="2881"/>
</p:tagLst>
</file>

<file path=ppt/tags/tag57.xml><?xml version="1.0" encoding="utf-8"?>
<p:tagLst xmlns:a="http://schemas.openxmlformats.org/drawingml/2006/main" xmlns:r="http://schemas.openxmlformats.org/officeDocument/2006/relationships" xmlns:p="http://schemas.openxmlformats.org/presentationml/2006/main">
  <p:tag name="AS_UNIQUEID" val="2234"/>
</p:tagLst>
</file>

<file path=ppt/tags/tag570.xml><?xml version="1.0" encoding="utf-8"?>
<p:tagLst xmlns:a="http://schemas.openxmlformats.org/drawingml/2006/main" xmlns:r="http://schemas.openxmlformats.org/officeDocument/2006/relationships" xmlns:p="http://schemas.openxmlformats.org/presentationml/2006/main">
  <p:tag name="AS_UNIQUEID" val="2882"/>
</p:tagLst>
</file>

<file path=ppt/tags/tag571.xml><?xml version="1.0" encoding="utf-8"?>
<p:tagLst xmlns:a="http://schemas.openxmlformats.org/drawingml/2006/main" xmlns:r="http://schemas.openxmlformats.org/officeDocument/2006/relationships" xmlns:p="http://schemas.openxmlformats.org/presentationml/2006/main">
  <p:tag name="AS_UNIQUEID" val="2883"/>
</p:tagLst>
</file>

<file path=ppt/tags/tag572.xml><?xml version="1.0" encoding="utf-8"?>
<p:tagLst xmlns:a="http://schemas.openxmlformats.org/drawingml/2006/main" xmlns:r="http://schemas.openxmlformats.org/officeDocument/2006/relationships" xmlns:p="http://schemas.openxmlformats.org/presentationml/2006/main">
  <p:tag name="AS_UNIQUEID" val="2884"/>
</p:tagLst>
</file>

<file path=ppt/tags/tag573.xml><?xml version="1.0" encoding="utf-8"?>
<p:tagLst xmlns:a="http://schemas.openxmlformats.org/drawingml/2006/main" xmlns:r="http://schemas.openxmlformats.org/officeDocument/2006/relationships" xmlns:p="http://schemas.openxmlformats.org/presentationml/2006/main">
  <p:tag name="AS_UNIQUEID" val="2885"/>
</p:tagLst>
</file>

<file path=ppt/tags/tag574.xml><?xml version="1.0" encoding="utf-8"?>
<p:tagLst xmlns:a="http://schemas.openxmlformats.org/drawingml/2006/main" xmlns:r="http://schemas.openxmlformats.org/officeDocument/2006/relationships" xmlns:p="http://schemas.openxmlformats.org/presentationml/2006/main">
  <p:tag name="AS_UNIQUEID" val="2886"/>
</p:tagLst>
</file>

<file path=ppt/tags/tag575.xml><?xml version="1.0" encoding="utf-8"?>
<p:tagLst xmlns:a="http://schemas.openxmlformats.org/drawingml/2006/main" xmlns:r="http://schemas.openxmlformats.org/officeDocument/2006/relationships" xmlns:p="http://schemas.openxmlformats.org/presentationml/2006/main">
  <p:tag name="AS_UNIQUEID" val="2887"/>
</p:tagLst>
</file>

<file path=ppt/tags/tag576.xml><?xml version="1.0" encoding="utf-8"?>
<p:tagLst xmlns:a="http://schemas.openxmlformats.org/drawingml/2006/main" xmlns:r="http://schemas.openxmlformats.org/officeDocument/2006/relationships" xmlns:p="http://schemas.openxmlformats.org/presentationml/2006/main">
  <p:tag name="AS_UNIQUEID" val="2888"/>
</p:tagLst>
</file>

<file path=ppt/tags/tag577.xml><?xml version="1.0" encoding="utf-8"?>
<p:tagLst xmlns:a="http://schemas.openxmlformats.org/drawingml/2006/main" xmlns:r="http://schemas.openxmlformats.org/officeDocument/2006/relationships" xmlns:p="http://schemas.openxmlformats.org/presentationml/2006/main">
  <p:tag name="AS_UNIQUEID" val="2889"/>
</p:tagLst>
</file>

<file path=ppt/tags/tag578.xml><?xml version="1.0" encoding="utf-8"?>
<p:tagLst xmlns:a="http://schemas.openxmlformats.org/drawingml/2006/main" xmlns:r="http://schemas.openxmlformats.org/officeDocument/2006/relationships" xmlns:p="http://schemas.openxmlformats.org/presentationml/2006/main">
  <p:tag name="AS_UNIQUEID" val="2890"/>
</p:tagLst>
</file>

<file path=ppt/tags/tag579.xml><?xml version="1.0" encoding="utf-8"?>
<p:tagLst xmlns:a="http://schemas.openxmlformats.org/drawingml/2006/main" xmlns:r="http://schemas.openxmlformats.org/officeDocument/2006/relationships" xmlns:p="http://schemas.openxmlformats.org/presentationml/2006/main">
  <p:tag name="AS_UNIQUEID" val="2891"/>
</p:tagLst>
</file>

<file path=ppt/tags/tag58.xml><?xml version="1.0" encoding="utf-8"?>
<p:tagLst xmlns:a="http://schemas.openxmlformats.org/drawingml/2006/main" xmlns:r="http://schemas.openxmlformats.org/officeDocument/2006/relationships" xmlns:p="http://schemas.openxmlformats.org/presentationml/2006/main">
  <p:tag name="AS_UNIQUEID" val="2235"/>
</p:tagLst>
</file>

<file path=ppt/tags/tag580.xml><?xml version="1.0" encoding="utf-8"?>
<p:tagLst xmlns:a="http://schemas.openxmlformats.org/drawingml/2006/main" xmlns:r="http://schemas.openxmlformats.org/officeDocument/2006/relationships" xmlns:p="http://schemas.openxmlformats.org/presentationml/2006/main">
  <p:tag name="AS_UNIQUEID" val="2892"/>
</p:tagLst>
</file>

<file path=ppt/tags/tag581.xml><?xml version="1.0" encoding="utf-8"?>
<p:tagLst xmlns:a="http://schemas.openxmlformats.org/drawingml/2006/main" xmlns:r="http://schemas.openxmlformats.org/officeDocument/2006/relationships" xmlns:p="http://schemas.openxmlformats.org/presentationml/2006/main">
  <p:tag name="AS_UNIQUEID" val="2893"/>
</p:tagLst>
</file>

<file path=ppt/tags/tag582.xml><?xml version="1.0" encoding="utf-8"?>
<p:tagLst xmlns:a="http://schemas.openxmlformats.org/drawingml/2006/main" xmlns:r="http://schemas.openxmlformats.org/officeDocument/2006/relationships" xmlns:p="http://schemas.openxmlformats.org/presentationml/2006/main">
  <p:tag name="AS_UNIQUEID" val="2894"/>
</p:tagLst>
</file>

<file path=ppt/tags/tag583.xml><?xml version="1.0" encoding="utf-8"?>
<p:tagLst xmlns:a="http://schemas.openxmlformats.org/drawingml/2006/main" xmlns:r="http://schemas.openxmlformats.org/officeDocument/2006/relationships" xmlns:p="http://schemas.openxmlformats.org/presentationml/2006/main">
  <p:tag name="AS_UNIQUEID" val="2895"/>
</p:tagLst>
</file>

<file path=ppt/tags/tag584.xml><?xml version="1.0" encoding="utf-8"?>
<p:tagLst xmlns:a="http://schemas.openxmlformats.org/drawingml/2006/main" xmlns:r="http://schemas.openxmlformats.org/officeDocument/2006/relationships" xmlns:p="http://schemas.openxmlformats.org/presentationml/2006/main">
  <p:tag name="AS_UNIQUEID" val="2896"/>
</p:tagLst>
</file>

<file path=ppt/tags/tag585.xml><?xml version="1.0" encoding="utf-8"?>
<p:tagLst xmlns:a="http://schemas.openxmlformats.org/drawingml/2006/main" xmlns:r="http://schemas.openxmlformats.org/officeDocument/2006/relationships" xmlns:p="http://schemas.openxmlformats.org/presentationml/2006/main">
  <p:tag name="AS_UNIQUEID" val="2897"/>
</p:tagLst>
</file>

<file path=ppt/tags/tag586.xml><?xml version="1.0" encoding="utf-8"?>
<p:tagLst xmlns:a="http://schemas.openxmlformats.org/drawingml/2006/main" xmlns:r="http://schemas.openxmlformats.org/officeDocument/2006/relationships" xmlns:p="http://schemas.openxmlformats.org/presentationml/2006/main">
  <p:tag name="AS_UNIQUEID" val="2898"/>
</p:tagLst>
</file>

<file path=ppt/tags/tag587.xml><?xml version="1.0" encoding="utf-8"?>
<p:tagLst xmlns:a="http://schemas.openxmlformats.org/drawingml/2006/main" xmlns:r="http://schemas.openxmlformats.org/officeDocument/2006/relationships" xmlns:p="http://schemas.openxmlformats.org/presentationml/2006/main">
  <p:tag name="AS_UNIQUEID" val="2899"/>
</p:tagLst>
</file>

<file path=ppt/tags/tag588.xml><?xml version="1.0" encoding="utf-8"?>
<p:tagLst xmlns:a="http://schemas.openxmlformats.org/drawingml/2006/main" xmlns:r="http://schemas.openxmlformats.org/officeDocument/2006/relationships" xmlns:p="http://schemas.openxmlformats.org/presentationml/2006/main">
  <p:tag name="AS_UNIQUEID" val="2900"/>
</p:tagLst>
</file>

<file path=ppt/tags/tag589.xml><?xml version="1.0" encoding="utf-8"?>
<p:tagLst xmlns:a="http://schemas.openxmlformats.org/drawingml/2006/main" xmlns:r="http://schemas.openxmlformats.org/officeDocument/2006/relationships" xmlns:p="http://schemas.openxmlformats.org/presentationml/2006/main">
  <p:tag name="AS_UNIQUEID" val="2901"/>
</p:tagLst>
</file>

<file path=ppt/tags/tag59.xml><?xml version="1.0" encoding="utf-8"?>
<p:tagLst xmlns:a="http://schemas.openxmlformats.org/drawingml/2006/main" xmlns:r="http://schemas.openxmlformats.org/officeDocument/2006/relationships" xmlns:p="http://schemas.openxmlformats.org/presentationml/2006/main">
  <p:tag name="AS_UNIQUEID" val="2236"/>
</p:tagLst>
</file>

<file path=ppt/tags/tag590.xml><?xml version="1.0" encoding="utf-8"?>
<p:tagLst xmlns:a="http://schemas.openxmlformats.org/drawingml/2006/main" xmlns:r="http://schemas.openxmlformats.org/officeDocument/2006/relationships" xmlns:p="http://schemas.openxmlformats.org/presentationml/2006/main">
  <p:tag name="AS_UNIQUEID" val="2902"/>
</p:tagLst>
</file>

<file path=ppt/tags/tag591.xml><?xml version="1.0" encoding="utf-8"?>
<p:tagLst xmlns:a="http://schemas.openxmlformats.org/drawingml/2006/main" xmlns:r="http://schemas.openxmlformats.org/officeDocument/2006/relationships" xmlns:p="http://schemas.openxmlformats.org/presentationml/2006/main">
  <p:tag name="AS_UNIQUEID" val="2903"/>
</p:tagLst>
</file>

<file path=ppt/tags/tag592.xml><?xml version="1.0" encoding="utf-8"?>
<p:tagLst xmlns:a="http://schemas.openxmlformats.org/drawingml/2006/main" xmlns:r="http://schemas.openxmlformats.org/officeDocument/2006/relationships" xmlns:p="http://schemas.openxmlformats.org/presentationml/2006/main">
  <p:tag name="AS_UNIQUEID" val="2904"/>
</p:tagLst>
</file>

<file path=ppt/tags/tag593.xml><?xml version="1.0" encoding="utf-8"?>
<p:tagLst xmlns:a="http://schemas.openxmlformats.org/drawingml/2006/main" xmlns:r="http://schemas.openxmlformats.org/officeDocument/2006/relationships" xmlns:p="http://schemas.openxmlformats.org/presentationml/2006/main">
  <p:tag name="AS_UNIQUEID" val="2905"/>
</p:tagLst>
</file>

<file path=ppt/tags/tag594.xml><?xml version="1.0" encoding="utf-8"?>
<p:tagLst xmlns:a="http://schemas.openxmlformats.org/drawingml/2006/main" xmlns:r="http://schemas.openxmlformats.org/officeDocument/2006/relationships" xmlns:p="http://schemas.openxmlformats.org/presentationml/2006/main">
  <p:tag name="AS_UNIQUEID" val="2906"/>
</p:tagLst>
</file>

<file path=ppt/tags/tag595.xml><?xml version="1.0" encoding="utf-8"?>
<p:tagLst xmlns:a="http://schemas.openxmlformats.org/drawingml/2006/main" xmlns:r="http://schemas.openxmlformats.org/officeDocument/2006/relationships" xmlns:p="http://schemas.openxmlformats.org/presentationml/2006/main">
  <p:tag name="AS_UNIQUEID" val="2907"/>
</p:tagLst>
</file>

<file path=ppt/tags/tag596.xml><?xml version="1.0" encoding="utf-8"?>
<p:tagLst xmlns:a="http://schemas.openxmlformats.org/drawingml/2006/main" xmlns:r="http://schemas.openxmlformats.org/officeDocument/2006/relationships" xmlns:p="http://schemas.openxmlformats.org/presentationml/2006/main">
  <p:tag name="AS_UNIQUEID" val="2908"/>
</p:tagLst>
</file>

<file path=ppt/tags/tag597.xml><?xml version="1.0" encoding="utf-8"?>
<p:tagLst xmlns:a="http://schemas.openxmlformats.org/drawingml/2006/main" xmlns:r="http://schemas.openxmlformats.org/officeDocument/2006/relationships" xmlns:p="http://schemas.openxmlformats.org/presentationml/2006/main">
  <p:tag name="AS_UNIQUEID" val="2909"/>
</p:tagLst>
</file>

<file path=ppt/tags/tag598.xml><?xml version="1.0" encoding="utf-8"?>
<p:tagLst xmlns:a="http://schemas.openxmlformats.org/drawingml/2006/main" xmlns:r="http://schemas.openxmlformats.org/officeDocument/2006/relationships" xmlns:p="http://schemas.openxmlformats.org/presentationml/2006/main">
  <p:tag name="AS_UNIQUEID" val="2910"/>
</p:tagLst>
</file>

<file path=ppt/tags/tag599.xml><?xml version="1.0" encoding="utf-8"?>
<p:tagLst xmlns:a="http://schemas.openxmlformats.org/drawingml/2006/main" xmlns:r="http://schemas.openxmlformats.org/officeDocument/2006/relationships" xmlns:p="http://schemas.openxmlformats.org/presentationml/2006/main">
  <p:tag name="AS_UNIQUEID" val="2911"/>
</p:tagLst>
</file>

<file path=ppt/tags/tag6.xml><?xml version="1.0" encoding="utf-8"?>
<p:tagLst xmlns:a="http://schemas.openxmlformats.org/drawingml/2006/main" xmlns:r="http://schemas.openxmlformats.org/officeDocument/2006/relationships" xmlns:p="http://schemas.openxmlformats.org/presentationml/2006/main">
  <p:tag name="AS_UNIQUEID" val="2172"/>
</p:tagLst>
</file>

<file path=ppt/tags/tag60.xml><?xml version="1.0" encoding="utf-8"?>
<p:tagLst xmlns:a="http://schemas.openxmlformats.org/drawingml/2006/main" xmlns:r="http://schemas.openxmlformats.org/officeDocument/2006/relationships" xmlns:p="http://schemas.openxmlformats.org/presentationml/2006/main">
  <p:tag name="AS_UNIQUEID" val="2237"/>
</p:tagLst>
</file>

<file path=ppt/tags/tag600.xml><?xml version="1.0" encoding="utf-8"?>
<p:tagLst xmlns:a="http://schemas.openxmlformats.org/drawingml/2006/main" xmlns:r="http://schemas.openxmlformats.org/officeDocument/2006/relationships" xmlns:p="http://schemas.openxmlformats.org/presentationml/2006/main">
  <p:tag name="AS_UNIQUEID" val="2912"/>
</p:tagLst>
</file>

<file path=ppt/tags/tag601.xml><?xml version="1.0" encoding="utf-8"?>
<p:tagLst xmlns:a="http://schemas.openxmlformats.org/drawingml/2006/main" xmlns:r="http://schemas.openxmlformats.org/officeDocument/2006/relationships" xmlns:p="http://schemas.openxmlformats.org/presentationml/2006/main">
  <p:tag name="AS_UNIQUEID" val="2913"/>
</p:tagLst>
</file>

<file path=ppt/tags/tag602.xml><?xml version="1.0" encoding="utf-8"?>
<p:tagLst xmlns:a="http://schemas.openxmlformats.org/drawingml/2006/main" xmlns:r="http://schemas.openxmlformats.org/officeDocument/2006/relationships" xmlns:p="http://schemas.openxmlformats.org/presentationml/2006/main">
  <p:tag name="AS_UNIQUEID" val="2914"/>
</p:tagLst>
</file>

<file path=ppt/tags/tag603.xml><?xml version="1.0" encoding="utf-8"?>
<p:tagLst xmlns:a="http://schemas.openxmlformats.org/drawingml/2006/main" xmlns:r="http://schemas.openxmlformats.org/officeDocument/2006/relationships" xmlns:p="http://schemas.openxmlformats.org/presentationml/2006/main">
  <p:tag name="AS_UNIQUEID" val="2915"/>
</p:tagLst>
</file>

<file path=ppt/tags/tag604.xml><?xml version="1.0" encoding="utf-8"?>
<p:tagLst xmlns:a="http://schemas.openxmlformats.org/drawingml/2006/main" xmlns:r="http://schemas.openxmlformats.org/officeDocument/2006/relationships" xmlns:p="http://schemas.openxmlformats.org/presentationml/2006/main">
  <p:tag name="AS_UNIQUEID" val="2916"/>
</p:tagLst>
</file>

<file path=ppt/tags/tag605.xml><?xml version="1.0" encoding="utf-8"?>
<p:tagLst xmlns:a="http://schemas.openxmlformats.org/drawingml/2006/main" xmlns:r="http://schemas.openxmlformats.org/officeDocument/2006/relationships" xmlns:p="http://schemas.openxmlformats.org/presentationml/2006/main">
  <p:tag name="AS_UNIQUEID" val="2917"/>
</p:tagLst>
</file>

<file path=ppt/tags/tag606.xml><?xml version="1.0" encoding="utf-8"?>
<p:tagLst xmlns:a="http://schemas.openxmlformats.org/drawingml/2006/main" xmlns:r="http://schemas.openxmlformats.org/officeDocument/2006/relationships" xmlns:p="http://schemas.openxmlformats.org/presentationml/2006/main">
  <p:tag name="AS_UNIQUEID" val="2918"/>
</p:tagLst>
</file>

<file path=ppt/tags/tag607.xml><?xml version="1.0" encoding="utf-8"?>
<p:tagLst xmlns:a="http://schemas.openxmlformats.org/drawingml/2006/main" xmlns:r="http://schemas.openxmlformats.org/officeDocument/2006/relationships" xmlns:p="http://schemas.openxmlformats.org/presentationml/2006/main">
  <p:tag name="AS_UNIQUEID" val="2919"/>
</p:tagLst>
</file>

<file path=ppt/tags/tag608.xml><?xml version="1.0" encoding="utf-8"?>
<p:tagLst xmlns:a="http://schemas.openxmlformats.org/drawingml/2006/main" xmlns:r="http://schemas.openxmlformats.org/officeDocument/2006/relationships" xmlns:p="http://schemas.openxmlformats.org/presentationml/2006/main">
  <p:tag name="AS_UNIQUEID" val="2920"/>
</p:tagLst>
</file>

<file path=ppt/tags/tag609.xml><?xml version="1.0" encoding="utf-8"?>
<p:tagLst xmlns:a="http://schemas.openxmlformats.org/drawingml/2006/main" xmlns:r="http://schemas.openxmlformats.org/officeDocument/2006/relationships" xmlns:p="http://schemas.openxmlformats.org/presentationml/2006/main">
  <p:tag name="AS_UNIQUEID" val="2921"/>
</p:tagLst>
</file>

<file path=ppt/tags/tag61.xml><?xml version="1.0" encoding="utf-8"?>
<p:tagLst xmlns:a="http://schemas.openxmlformats.org/drawingml/2006/main" xmlns:r="http://schemas.openxmlformats.org/officeDocument/2006/relationships" xmlns:p="http://schemas.openxmlformats.org/presentationml/2006/main">
  <p:tag name="AS_UNIQUEID" val="2238"/>
</p:tagLst>
</file>

<file path=ppt/tags/tag610.xml><?xml version="1.0" encoding="utf-8"?>
<p:tagLst xmlns:a="http://schemas.openxmlformats.org/drawingml/2006/main" xmlns:r="http://schemas.openxmlformats.org/officeDocument/2006/relationships" xmlns:p="http://schemas.openxmlformats.org/presentationml/2006/main">
  <p:tag name="AS_UNIQUEID" val="2922"/>
</p:tagLst>
</file>

<file path=ppt/tags/tag611.xml><?xml version="1.0" encoding="utf-8"?>
<p:tagLst xmlns:a="http://schemas.openxmlformats.org/drawingml/2006/main" xmlns:r="http://schemas.openxmlformats.org/officeDocument/2006/relationships" xmlns:p="http://schemas.openxmlformats.org/presentationml/2006/main">
  <p:tag name="AS_UNIQUEID" val="2923"/>
</p:tagLst>
</file>

<file path=ppt/tags/tag612.xml><?xml version="1.0" encoding="utf-8"?>
<p:tagLst xmlns:a="http://schemas.openxmlformats.org/drawingml/2006/main" xmlns:r="http://schemas.openxmlformats.org/officeDocument/2006/relationships" xmlns:p="http://schemas.openxmlformats.org/presentationml/2006/main">
  <p:tag name="AS_UNIQUEID" val="2924"/>
</p:tagLst>
</file>

<file path=ppt/tags/tag613.xml><?xml version="1.0" encoding="utf-8"?>
<p:tagLst xmlns:a="http://schemas.openxmlformats.org/drawingml/2006/main" xmlns:r="http://schemas.openxmlformats.org/officeDocument/2006/relationships" xmlns:p="http://schemas.openxmlformats.org/presentationml/2006/main">
  <p:tag name="AS_UNIQUEID" val="2925"/>
</p:tagLst>
</file>

<file path=ppt/tags/tag614.xml><?xml version="1.0" encoding="utf-8"?>
<p:tagLst xmlns:a="http://schemas.openxmlformats.org/drawingml/2006/main" xmlns:r="http://schemas.openxmlformats.org/officeDocument/2006/relationships" xmlns:p="http://schemas.openxmlformats.org/presentationml/2006/main">
  <p:tag name="AS_UNIQUEID" val="2926"/>
</p:tagLst>
</file>

<file path=ppt/tags/tag615.xml><?xml version="1.0" encoding="utf-8"?>
<p:tagLst xmlns:a="http://schemas.openxmlformats.org/drawingml/2006/main" xmlns:r="http://schemas.openxmlformats.org/officeDocument/2006/relationships" xmlns:p="http://schemas.openxmlformats.org/presentationml/2006/main">
  <p:tag name="AS_UNIQUEID" val="2927"/>
</p:tagLst>
</file>

<file path=ppt/tags/tag616.xml><?xml version="1.0" encoding="utf-8"?>
<p:tagLst xmlns:a="http://schemas.openxmlformats.org/drawingml/2006/main" xmlns:r="http://schemas.openxmlformats.org/officeDocument/2006/relationships" xmlns:p="http://schemas.openxmlformats.org/presentationml/2006/main">
  <p:tag name="AS_UNIQUEID" val="2928"/>
</p:tagLst>
</file>

<file path=ppt/tags/tag617.xml><?xml version="1.0" encoding="utf-8"?>
<p:tagLst xmlns:a="http://schemas.openxmlformats.org/drawingml/2006/main" xmlns:r="http://schemas.openxmlformats.org/officeDocument/2006/relationships" xmlns:p="http://schemas.openxmlformats.org/presentationml/2006/main">
  <p:tag name="AS_UNIQUEID" val="2929"/>
</p:tagLst>
</file>

<file path=ppt/tags/tag618.xml><?xml version="1.0" encoding="utf-8"?>
<p:tagLst xmlns:a="http://schemas.openxmlformats.org/drawingml/2006/main" xmlns:r="http://schemas.openxmlformats.org/officeDocument/2006/relationships" xmlns:p="http://schemas.openxmlformats.org/presentationml/2006/main">
  <p:tag name="AS_UNIQUEID" val="2930"/>
</p:tagLst>
</file>

<file path=ppt/tags/tag619.xml><?xml version="1.0" encoding="utf-8"?>
<p:tagLst xmlns:a="http://schemas.openxmlformats.org/drawingml/2006/main" xmlns:r="http://schemas.openxmlformats.org/officeDocument/2006/relationships" xmlns:p="http://schemas.openxmlformats.org/presentationml/2006/main">
  <p:tag name="AS_UNIQUEID" val="2931"/>
</p:tagLst>
</file>

<file path=ppt/tags/tag62.xml><?xml version="1.0" encoding="utf-8"?>
<p:tagLst xmlns:a="http://schemas.openxmlformats.org/drawingml/2006/main" xmlns:r="http://schemas.openxmlformats.org/officeDocument/2006/relationships" xmlns:p="http://schemas.openxmlformats.org/presentationml/2006/main">
  <p:tag name="AS_UNIQUEID" val="2239"/>
</p:tagLst>
</file>

<file path=ppt/tags/tag620.xml><?xml version="1.0" encoding="utf-8"?>
<p:tagLst xmlns:a="http://schemas.openxmlformats.org/drawingml/2006/main" xmlns:r="http://schemas.openxmlformats.org/officeDocument/2006/relationships" xmlns:p="http://schemas.openxmlformats.org/presentationml/2006/main">
  <p:tag name="AS_UNIQUEID" val="2932"/>
</p:tagLst>
</file>

<file path=ppt/tags/tag621.xml><?xml version="1.0" encoding="utf-8"?>
<p:tagLst xmlns:a="http://schemas.openxmlformats.org/drawingml/2006/main" xmlns:r="http://schemas.openxmlformats.org/officeDocument/2006/relationships" xmlns:p="http://schemas.openxmlformats.org/presentationml/2006/main">
  <p:tag name="AS_UNIQUEID" val="2933"/>
</p:tagLst>
</file>

<file path=ppt/tags/tag622.xml><?xml version="1.0" encoding="utf-8"?>
<p:tagLst xmlns:a="http://schemas.openxmlformats.org/drawingml/2006/main" xmlns:r="http://schemas.openxmlformats.org/officeDocument/2006/relationships" xmlns:p="http://schemas.openxmlformats.org/presentationml/2006/main">
  <p:tag name="AS_UNIQUEID" val="2934"/>
</p:tagLst>
</file>

<file path=ppt/tags/tag623.xml><?xml version="1.0" encoding="utf-8"?>
<p:tagLst xmlns:a="http://schemas.openxmlformats.org/drawingml/2006/main" xmlns:r="http://schemas.openxmlformats.org/officeDocument/2006/relationships" xmlns:p="http://schemas.openxmlformats.org/presentationml/2006/main">
  <p:tag name="AS_UNIQUEID" val="2935"/>
</p:tagLst>
</file>

<file path=ppt/tags/tag624.xml><?xml version="1.0" encoding="utf-8"?>
<p:tagLst xmlns:a="http://schemas.openxmlformats.org/drawingml/2006/main" xmlns:r="http://schemas.openxmlformats.org/officeDocument/2006/relationships" xmlns:p="http://schemas.openxmlformats.org/presentationml/2006/main">
  <p:tag name="AS_UNIQUEID" val="2936"/>
</p:tagLst>
</file>

<file path=ppt/tags/tag625.xml><?xml version="1.0" encoding="utf-8"?>
<p:tagLst xmlns:a="http://schemas.openxmlformats.org/drawingml/2006/main" xmlns:r="http://schemas.openxmlformats.org/officeDocument/2006/relationships" xmlns:p="http://schemas.openxmlformats.org/presentationml/2006/main">
  <p:tag name="AS_UNIQUEID" val="2937"/>
</p:tagLst>
</file>

<file path=ppt/tags/tag626.xml><?xml version="1.0" encoding="utf-8"?>
<p:tagLst xmlns:a="http://schemas.openxmlformats.org/drawingml/2006/main" xmlns:r="http://schemas.openxmlformats.org/officeDocument/2006/relationships" xmlns:p="http://schemas.openxmlformats.org/presentationml/2006/main">
  <p:tag name="AS_UNIQUEID" val="2938"/>
</p:tagLst>
</file>

<file path=ppt/tags/tag627.xml><?xml version="1.0" encoding="utf-8"?>
<p:tagLst xmlns:a="http://schemas.openxmlformats.org/drawingml/2006/main" xmlns:r="http://schemas.openxmlformats.org/officeDocument/2006/relationships" xmlns:p="http://schemas.openxmlformats.org/presentationml/2006/main">
  <p:tag name="AS_UNIQUEID" val="2939"/>
</p:tagLst>
</file>

<file path=ppt/tags/tag628.xml><?xml version="1.0" encoding="utf-8"?>
<p:tagLst xmlns:a="http://schemas.openxmlformats.org/drawingml/2006/main" xmlns:r="http://schemas.openxmlformats.org/officeDocument/2006/relationships" xmlns:p="http://schemas.openxmlformats.org/presentationml/2006/main">
  <p:tag name="AS_UNIQUEID" val="2940"/>
</p:tagLst>
</file>

<file path=ppt/tags/tag629.xml><?xml version="1.0" encoding="utf-8"?>
<p:tagLst xmlns:a="http://schemas.openxmlformats.org/drawingml/2006/main" xmlns:r="http://schemas.openxmlformats.org/officeDocument/2006/relationships" xmlns:p="http://schemas.openxmlformats.org/presentationml/2006/main">
  <p:tag name="AS_UNIQUEID" val="2941"/>
</p:tagLst>
</file>

<file path=ppt/tags/tag63.xml><?xml version="1.0" encoding="utf-8"?>
<p:tagLst xmlns:a="http://schemas.openxmlformats.org/drawingml/2006/main" xmlns:r="http://schemas.openxmlformats.org/officeDocument/2006/relationships" xmlns:p="http://schemas.openxmlformats.org/presentationml/2006/main">
  <p:tag name="AS_UNIQUEID" val="2240"/>
</p:tagLst>
</file>

<file path=ppt/tags/tag630.xml><?xml version="1.0" encoding="utf-8"?>
<p:tagLst xmlns:a="http://schemas.openxmlformats.org/drawingml/2006/main" xmlns:r="http://schemas.openxmlformats.org/officeDocument/2006/relationships" xmlns:p="http://schemas.openxmlformats.org/presentationml/2006/main">
  <p:tag name="AS_UNIQUEID" val="2942"/>
</p:tagLst>
</file>

<file path=ppt/tags/tag631.xml><?xml version="1.0" encoding="utf-8"?>
<p:tagLst xmlns:a="http://schemas.openxmlformats.org/drawingml/2006/main" xmlns:r="http://schemas.openxmlformats.org/officeDocument/2006/relationships" xmlns:p="http://schemas.openxmlformats.org/presentationml/2006/main">
  <p:tag name="AS_UNIQUEID" val="2943"/>
</p:tagLst>
</file>

<file path=ppt/tags/tag632.xml><?xml version="1.0" encoding="utf-8"?>
<p:tagLst xmlns:a="http://schemas.openxmlformats.org/drawingml/2006/main" xmlns:r="http://schemas.openxmlformats.org/officeDocument/2006/relationships" xmlns:p="http://schemas.openxmlformats.org/presentationml/2006/main">
  <p:tag name="AS_UNIQUEID" val="2944"/>
</p:tagLst>
</file>

<file path=ppt/tags/tag633.xml><?xml version="1.0" encoding="utf-8"?>
<p:tagLst xmlns:a="http://schemas.openxmlformats.org/drawingml/2006/main" xmlns:r="http://schemas.openxmlformats.org/officeDocument/2006/relationships" xmlns:p="http://schemas.openxmlformats.org/presentationml/2006/main">
  <p:tag name="AS_UNIQUEID" val="2945"/>
</p:tagLst>
</file>

<file path=ppt/tags/tag634.xml><?xml version="1.0" encoding="utf-8"?>
<p:tagLst xmlns:a="http://schemas.openxmlformats.org/drawingml/2006/main" xmlns:r="http://schemas.openxmlformats.org/officeDocument/2006/relationships" xmlns:p="http://schemas.openxmlformats.org/presentationml/2006/main">
  <p:tag name="AS_UNIQUEID" val="2946"/>
</p:tagLst>
</file>

<file path=ppt/tags/tag635.xml><?xml version="1.0" encoding="utf-8"?>
<p:tagLst xmlns:a="http://schemas.openxmlformats.org/drawingml/2006/main" xmlns:r="http://schemas.openxmlformats.org/officeDocument/2006/relationships" xmlns:p="http://schemas.openxmlformats.org/presentationml/2006/main">
  <p:tag name="AS_UNIQUEID" val="2947"/>
</p:tagLst>
</file>

<file path=ppt/tags/tag636.xml><?xml version="1.0" encoding="utf-8"?>
<p:tagLst xmlns:a="http://schemas.openxmlformats.org/drawingml/2006/main" xmlns:r="http://schemas.openxmlformats.org/officeDocument/2006/relationships" xmlns:p="http://schemas.openxmlformats.org/presentationml/2006/main">
  <p:tag name="AS_UNIQUEID" val="2948"/>
</p:tagLst>
</file>

<file path=ppt/tags/tag637.xml><?xml version="1.0" encoding="utf-8"?>
<p:tagLst xmlns:a="http://schemas.openxmlformats.org/drawingml/2006/main" xmlns:r="http://schemas.openxmlformats.org/officeDocument/2006/relationships" xmlns:p="http://schemas.openxmlformats.org/presentationml/2006/main">
  <p:tag name="AS_UNIQUEID" val="2949"/>
</p:tagLst>
</file>

<file path=ppt/tags/tag638.xml><?xml version="1.0" encoding="utf-8"?>
<p:tagLst xmlns:a="http://schemas.openxmlformats.org/drawingml/2006/main" xmlns:r="http://schemas.openxmlformats.org/officeDocument/2006/relationships" xmlns:p="http://schemas.openxmlformats.org/presentationml/2006/main">
  <p:tag name="AS_UNIQUEID" val="2950"/>
</p:tagLst>
</file>

<file path=ppt/tags/tag639.xml><?xml version="1.0" encoding="utf-8"?>
<p:tagLst xmlns:a="http://schemas.openxmlformats.org/drawingml/2006/main" xmlns:r="http://schemas.openxmlformats.org/officeDocument/2006/relationships" xmlns:p="http://schemas.openxmlformats.org/presentationml/2006/main">
  <p:tag name="AS_UNIQUEID" val="2951"/>
</p:tagLst>
</file>

<file path=ppt/tags/tag64.xml><?xml version="1.0" encoding="utf-8"?>
<p:tagLst xmlns:a="http://schemas.openxmlformats.org/drawingml/2006/main" xmlns:r="http://schemas.openxmlformats.org/officeDocument/2006/relationships" xmlns:p="http://schemas.openxmlformats.org/presentationml/2006/main">
  <p:tag name="AS_UNIQUEID" val="2241"/>
</p:tagLst>
</file>

<file path=ppt/tags/tag640.xml><?xml version="1.0" encoding="utf-8"?>
<p:tagLst xmlns:a="http://schemas.openxmlformats.org/drawingml/2006/main" xmlns:r="http://schemas.openxmlformats.org/officeDocument/2006/relationships" xmlns:p="http://schemas.openxmlformats.org/presentationml/2006/main">
  <p:tag name="AS_UNIQUEID" val="2952"/>
</p:tagLst>
</file>

<file path=ppt/tags/tag641.xml><?xml version="1.0" encoding="utf-8"?>
<p:tagLst xmlns:a="http://schemas.openxmlformats.org/drawingml/2006/main" xmlns:r="http://schemas.openxmlformats.org/officeDocument/2006/relationships" xmlns:p="http://schemas.openxmlformats.org/presentationml/2006/main">
  <p:tag name="AS_UNIQUEID" val="2953"/>
</p:tagLst>
</file>

<file path=ppt/tags/tag642.xml><?xml version="1.0" encoding="utf-8"?>
<p:tagLst xmlns:a="http://schemas.openxmlformats.org/drawingml/2006/main" xmlns:r="http://schemas.openxmlformats.org/officeDocument/2006/relationships" xmlns:p="http://schemas.openxmlformats.org/presentationml/2006/main">
  <p:tag name="AS_UNIQUEID" val="2954"/>
</p:tagLst>
</file>

<file path=ppt/tags/tag643.xml><?xml version="1.0" encoding="utf-8"?>
<p:tagLst xmlns:a="http://schemas.openxmlformats.org/drawingml/2006/main" xmlns:r="http://schemas.openxmlformats.org/officeDocument/2006/relationships" xmlns:p="http://schemas.openxmlformats.org/presentationml/2006/main">
  <p:tag name="AS_UNIQUEID" val="2955"/>
</p:tagLst>
</file>

<file path=ppt/tags/tag644.xml><?xml version="1.0" encoding="utf-8"?>
<p:tagLst xmlns:a="http://schemas.openxmlformats.org/drawingml/2006/main" xmlns:r="http://schemas.openxmlformats.org/officeDocument/2006/relationships" xmlns:p="http://schemas.openxmlformats.org/presentationml/2006/main">
  <p:tag name="AS_UNIQUEID" val="2956"/>
</p:tagLst>
</file>

<file path=ppt/tags/tag645.xml><?xml version="1.0" encoding="utf-8"?>
<p:tagLst xmlns:a="http://schemas.openxmlformats.org/drawingml/2006/main" xmlns:r="http://schemas.openxmlformats.org/officeDocument/2006/relationships" xmlns:p="http://schemas.openxmlformats.org/presentationml/2006/main">
  <p:tag name="AS_UNIQUEID" val="2957"/>
</p:tagLst>
</file>

<file path=ppt/tags/tag646.xml><?xml version="1.0" encoding="utf-8"?>
<p:tagLst xmlns:a="http://schemas.openxmlformats.org/drawingml/2006/main" xmlns:r="http://schemas.openxmlformats.org/officeDocument/2006/relationships" xmlns:p="http://schemas.openxmlformats.org/presentationml/2006/main">
  <p:tag name="AS_UNIQUEID" val="2958"/>
</p:tagLst>
</file>

<file path=ppt/tags/tag647.xml><?xml version="1.0" encoding="utf-8"?>
<p:tagLst xmlns:a="http://schemas.openxmlformats.org/drawingml/2006/main" xmlns:r="http://schemas.openxmlformats.org/officeDocument/2006/relationships" xmlns:p="http://schemas.openxmlformats.org/presentationml/2006/main">
  <p:tag name="AS_UNIQUEID" val="2959"/>
</p:tagLst>
</file>

<file path=ppt/tags/tag648.xml><?xml version="1.0" encoding="utf-8"?>
<p:tagLst xmlns:a="http://schemas.openxmlformats.org/drawingml/2006/main" xmlns:r="http://schemas.openxmlformats.org/officeDocument/2006/relationships" xmlns:p="http://schemas.openxmlformats.org/presentationml/2006/main">
  <p:tag name="AS_UNIQUEID" val="2960"/>
</p:tagLst>
</file>

<file path=ppt/tags/tag649.xml><?xml version="1.0" encoding="utf-8"?>
<p:tagLst xmlns:a="http://schemas.openxmlformats.org/drawingml/2006/main" xmlns:r="http://schemas.openxmlformats.org/officeDocument/2006/relationships" xmlns:p="http://schemas.openxmlformats.org/presentationml/2006/main">
  <p:tag name="AS_UNIQUEID" val="2961"/>
</p:tagLst>
</file>

<file path=ppt/tags/tag65.xml><?xml version="1.0" encoding="utf-8"?>
<p:tagLst xmlns:a="http://schemas.openxmlformats.org/drawingml/2006/main" xmlns:r="http://schemas.openxmlformats.org/officeDocument/2006/relationships" xmlns:p="http://schemas.openxmlformats.org/presentationml/2006/main">
  <p:tag name="AS_UNIQUEID" val="2242"/>
</p:tagLst>
</file>

<file path=ppt/tags/tag650.xml><?xml version="1.0" encoding="utf-8"?>
<p:tagLst xmlns:a="http://schemas.openxmlformats.org/drawingml/2006/main" xmlns:r="http://schemas.openxmlformats.org/officeDocument/2006/relationships" xmlns:p="http://schemas.openxmlformats.org/presentationml/2006/main">
  <p:tag name="AS_UNIQUEID" val="2962"/>
</p:tagLst>
</file>

<file path=ppt/tags/tag651.xml><?xml version="1.0" encoding="utf-8"?>
<p:tagLst xmlns:a="http://schemas.openxmlformats.org/drawingml/2006/main" xmlns:r="http://schemas.openxmlformats.org/officeDocument/2006/relationships" xmlns:p="http://schemas.openxmlformats.org/presentationml/2006/main">
  <p:tag name="AS_UNIQUEID" val="2963"/>
</p:tagLst>
</file>

<file path=ppt/tags/tag652.xml><?xml version="1.0" encoding="utf-8"?>
<p:tagLst xmlns:a="http://schemas.openxmlformats.org/drawingml/2006/main" xmlns:r="http://schemas.openxmlformats.org/officeDocument/2006/relationships" xmlns:p="http://schemas.openxmlformats.org/presentationml/2006/main">
  <p:tag name="AS_UNIQUEID" val="2964"/>
</p:tagLst>
</file>

<file path=ppt/tags/tag653.xml><?xml version="1.0" encoding="utf-8"?>
<p:tagLst xmlns:a="http://schemas.openxmlformats.org/drawingml/2006/main" xmlns:r="http://schemas.openxmlformats.org/officeDocument/2006/relationships" xmlns:p="http://schemas.openxmlformats.org/presentationml/2006/main">
  <p:tag name="AS_UNIQUEID" val="2965"/>
</p:tagLst>
</file>

<file path=ppt/tags/tag654.xml><?xml version="1.0" encoding="utf-8"?>
<p:tagLst xmlns:a="http://schemas.openxmlformats.org/drawingml/2006/main" xmlns:r="http://schemas.openxmlformats.org/officeDocument/2006/relationships" xmlns:p="http://schemas.openxmlformats.org/presentationml/2006/main">
  <p:tag name="AS_UNIQUEID" val="2966"/>
</p:tagLst>
</file>

<file path=ppt/tags/tag655.xml><?xml version="1.0" encoding="utf-8"?>
<p:tagLst xmlns:a="http://schemas.openxmlformats.org/drawingml/2006/main" xmlns:r="http://schemas.openxmlformats.org/officeDocument/2006/relationships" xmlns:p="http://schemas.openxmlformats.org/presentationml/2006/main">
  <p:tag name="AS_UNIQUEID" val="2967"/>
</p:tagLst>
</file>

<file path=ppt/tags/tag656.xml><?xml version="1.0" encoding="utf-8"?>
<p:tagLst xmlns:a="http://schemas.openxmlformats.org/drawingml/2006/main" xmlns:r="http://schemas.openxmlformats.org/officeDocument/2006/relationships" xmlns:p="http://schemas.openxmlformats.org/presentationml/2006/main">
  <p:tag name="AS_UNIQUEID" val="2968"/>
</p:tagLst>
</file>

<file path=ppt/tags/tag657.xml><?xml version="1.0" encoding="utf-8"?>
<p:tagLst xmlns:a="http://schemas.openxmlformats.org/drawingml/2006/main" xmlns:r="http://schemas.openxmlformats.org/officeDocument/2006/relationships" xmlns:p="http://schemas.openxmlformats.org/presentationml/2006/main">
  <p:tag name="AS_UNIQUEID" val="2969"/>
</p:tagLst>
</file>

<file path=ppt/tags/tag658.xml><?xml version="1.0" encoding="utf-8"?>
<p:tagLst xmlns:a="http://schemas.openxmlformats.org/drawingml/2006/main" xmlns:r="http://schemas.openxmlformats.org/officeDocument/2006/relationships" xmlns:p="http://schemas.openxmlformats.org/presentationml/2006/main">
  <p:tag name="AS_UNIQUEID" val="2970"/>
</p:tagLst>
</file>

<file path=ppt/tags/tag659.xml><?xml version="1.0" encoding="utf-8"?>
<p:tagLst xmlns:a="http://schemas.openxmlformats.org/drawingml/2006/main" xmlns:r="http://schemas.openxmlformats.org/officeDocument/2006/relationships" xmlns:p="http://schemas.openxmlformats.org/presentationml/2006/main">
  <p:tag name="AS_UNIQUEID" val="2971"/>
</p:tagLst>
</file>

<file path=ppt/tags/tag66.xml><?xml version="1.0" encoding="utf-8"?>
<p:tagLst xmlns:a="http://schemas.openxmlformats.org/drawingml/2006/main" xmlns:r="http://schemas.openxmlformats.org/officeDocument/2006/relationships" xmlns:p="http://schemas.openxmlformats.org/presentationml/2006/main">
  <p:tag name="AS_UNIQUEID" val="2243"/>
</p:tagLst>
</file>

<file path=ppt/tags/tag660.xml><?xml version="1.0" encoding="utf-8"?>
<p:tagLst xmlns:a="http://schemas.openxmlformats.org/drawingml/2006/main" xmlns:r="http://schemas.openxmlformats.org/officeDocument/2006/relationships" xmlns:p="http://schemas.openxmlformats.org/presentationml/2006/main">
  <p:tag name="AS_UNIQUEID" val="2972"/>
</p:tagLst>
</file>

<file path=ppt/tags/tag661.xml><?xml version="1.0" encoding="utf-8"?>
<p:tagLst xmlns:a="http://schemas.openxmlformats.org/drawingml/2006/main" xmlns:r="http://schemas.openxmlformats.org/officeDocument/2006/relationships" xmlns:p="http://schemas.openxmlformats.org/presentationml/2006/main">
  <p:tag name="AS_UNIQUEID" val="2973"/>
</p:tagLst>
</file>

<file path=ppt/tags/tag662.xml><?xml version="1.0" encoding="utf-8"?>
<p:tagLst xmlns:a="http://schemas.openxmlformats.org/drawingml/2006/main" xmlns:r="http://schemas.openxmlformats.org/officeDocument/2006/relationships" xmlns:p="http://schemas.openxmlformats.org/presentationml/2006/main">
  <p:tag name="AS_UNIQUEID" val="2974"/>
</p:tagLst>
</file>

<file path=ppt/tags/tag663.xml><?xml version="1.0" encoding="utf-8"?>
<p:tagLst xmlns:a="http://schemas.openxmlformats.org/drawingml/2006/main" xmlns:r="http://schemas.openxmlformats.org/officeDocument/2006/relationships" xmlns:p="http://schemas.openxmlformats.org/presentationml/2006/main">
  <p:tag name="AS_UNIQUEID" val="2975"/>
</p:tagLst>
</file>

<file path=ppt/tags/tag664.xml><?xml version="1.0" encoding="utf-8"?>
<p:tagLst xmlns:a="http://schemas.openxmlformats.org/drawingml/2006/main" xmlns:r="http://schemas.openxmlformats.org/officeDocument/2006/relationships" xmlns:p="http://schemas.openxmlformats.org/presentationml/2006/main">
  <p:tag name="AS_UNIQUEID" val="2976"/>
</p:tagLst>
</file>

<file path=ppt/tags/tag665.xml><?xml version="1.0" encoding="utf-8"?>
<p:tagLst xmlns:a="http://schemas.openxmlformats.org/drawingml/2006/main" xmlns:r="http://schemas.openxmlformats.org/officeDocument/2006/relationships" xmlns:p="http://schemas.openxmlformats.org/presentationml/2006/main">
  <p:tag name="AS_UNIQUEID" val="2977"/>
</p:tagLst>
</file>

<file path=ppt/tags/tag666.xml><?xml version="1.0" encoding="utf-8"?>
<p:tagLst xmlns:a="http://schemas.openxmlformats.org/drawingml/2006/main" xmlns:r="http://schemas.openxmlformats.org/officeDocument/2006/relationships" xmlns:p="http://schemas.openxmlformats.org/presentationml/2006/main">
  <p:tag name="AS_UNIQUEID" val="2980"/>
</p:tagLst>
</file>

<file path=ppt/tags/tag667.xml><?xml version="1.0" encoding="utf-8"?>
<p:tagLst xmlns:a="http://schemas.openxmlformats.org/drawingml/2006/main" xmlns:r="http://schemas.openxmlformats.org/officeDocument/2006/relationships" xmlns:p="http://schemas.openxmlformats.org/presentationml/2006/main">
  <p:tag name="AS_UNIQUEID" val="2981"/>
</p:tagLst>
</file>

<file path=ppt/tags/tag668.xml><?xml version="1.0" encoding="utf-8"?>
<p:tagLst xmlns:a="http://schemas.openxmlformats.org/drawingml/2006/main" xmlns:r="http://schemas.openxmlformats.org/officeDocument/2006/relationships" xmlns:p="http://schemas.openxmlformats.org/presentationml/2006/main">
  <p:tag name="AS_UNIQUEID" val="3518"/>
</p:tagLst>
</file>

<file path=ppt/tags/tag669.xml><?xml version="1.0" encoding="utf-8"?>
<p:tagLst xmlns:a="http://schemas.openxmlformats.org/drawingml/2006/main" xmlns:r="http://schemas.openxmlformats.org/officeDocument/2006/relationships" xmlns:p="http://schemas.openxmlformats.org/presentationml/2006/main">
  <p:tag name="AS_UNIQUEID" val="3519"/>
</p:tagLst>
</file>

<file path=ppt/tags/tag67.xml><?xml version="1.0" encoding="utf-8"?>
<p:tagLst xmlns:a="http://schemas.openxmlformats.org/drawingml/2006/main" xmlns:r="http://schemas.openxmlformats.org/officeDocument/2006/relationships" xmlns:p="http://schemas.openxmlformats.org/presentationml/2006/main">
  <p:tag name="AS_UNIQUEID" val="2245"/>
</p:tagLst>
</file>

<file path=ppt/tags/tag670.xml><?xml version="1.0" encoding="utf-8"?>
<p:tagLst xmlns:a="http://schemas.openxmlformats.org/drawingml/2006/main" xmlns:r="http://schemas.openxmlformats.org/officeDocument/2006/relationships" xmlns:p="http://schemas.openxmlformats.org/presentationml/2006/main">
  <p:tag name="AS_UNIQUEID" val="3520"/>
</p:tagLst>
</file>

<file path=ppt/tags/tag671.xml><?xml version="1.0" encoding="utf-8"?>
<p:tagLst xmlns:a="http://schemas.openxmlformats.org/drawingml/2006/main" xmlns:r="http://schemas.openxmlformats.org/officeDocument/2006/relationships" xmlns:p="http://schemas.openxmlformats.org/presentationml/2006/main">
  <p:tag name="AS_UNIQUEID" val="3521"/>
</p:tagLst>
</file>

<file path=ppt/tags/tag672.xml><?xml version="1.0" encoding="utf-8"?>
<p:tagLst xmlns:a="http://schemas.openxmlformats.org/drawingml/2006/main" xmlns:r="http://schemas.openxmlformats.org/officeDocument/2006/relationships" xmlns:p="http://schemas.openxmlformats.org/presentationml/2006/main">
  <p:tag name="AS_UNIQUEID" val="3522"/>
</p:tagLst>
</file>

<file path=ppt/tags/tag673.xml><?xml version="1.0" encoding="utf-8"?>
<p:tagLst xmlns:a="http://schemas.openxmlformats.org/drawingml/2006/main" xmlns:r="http://schemas.openxmlformats.org/officeDocument/2006/relationships" xmlns:p="http://schemas.openxmlformats.org/presentationml/2006/main">
  <p:tag name="AS_UNIQUEID" val="3523"/>
</p:tagLst>
</file>

<file path=ppt/tags/tag674.xml><?xml version="1.0" encoding="utf-8"?>
<p:tagLst xmlns:a="http://schemas.openxmlformats.org/drawingml/2006/main" xmlns:r="http://schemas.openxmlformats.org/officeDocument/2006/relationships" xmlns:p="http://schemas.openxmlformats.org/presentationml/2006/main">
  <p:tag name="AS_UNIQUEID" val="1514"/>
</p:tagLst>
</file>

<file path=ppt/tags/tag675.xml><?xml version="1.0" encoding="utf-8"?>
<p:tagLst xmlns:a="http://schemas.openxmlformats.org/drawingml/2006/main" xmlns:r="http://schemas.openxmlformats.org/officeDocument/2006/relationships" xmlns:p="http://schemas.openxmlformats.org/presentationml/2006/main">
  <p:tag name="AS_UNIQUEID" val="1515"/>
</p:tagLst>
</file>

<file path=ppt/tags/tag676.xml><?xml version="1.0" encoding="utf-8"?>
<p:tagLst xmlns:a="http://schemas.openxmlformats.org/drawingml/2006/main" xmlns:r="http://schemas.openxmlformats.org/officeDocument/2006/relationships" xmlns:p="http://schemas.openxmlformats.org/presentationml/2006/main">
  <p:tag name="AS_UNIQUEID" val="1516"/>
</p:tagLst>
</file>

<file path=ppt/tags/tag677.xml><?xml version="1.0" encoding="utf-8"?>
<p:tagLst xmlns:a="http://schemas.openxmlformats.org/drawingml/2006/main" xmlns:r="http://schemas.openxmlformats.org/officeDocument/2006/relationships" xmlns:p="http://schemas.openxmlformats.org/presentationml/2006/main">
  <p:tag name="AS_UNIQUEID" val="1517"/>
</p:tagLst>
</file>

<file path=ppt/tags/tag678.xml><?xml version="1.0" encoding="utf-8"?>
<p:tagLst xmlns:a="http://schemas.openxmlformats.org/drawingml/2006/main" xmlns:r="http://schemas.openxmlformats.org/officeDocument/2006/relationships" xmlns:p="http://schemas.openxmlformats.org/presentationml/2006/main">
  <p:tag name="AS_UNIQUEID" val="1518"/>
</p:tagLst>
</file>

<file path=ppt/tags/tag679.xml><?xml version="1.0" encoding="utf-8"?>
<p:tagLst xmlns:a="http://schemas.openxmlformats.org/drawingml/2006/main" xmlns:r="http://schemas.openxmlformats.org/officeDocument/2006/relationships" xmlns:p="http://schemas.openxmlformats.org/presentationml/2006/main">
  <p:tag name="AS_UNIQUEID" val="1519"/>
</p:tagLst>
</file>

<file path=ppt/tags/tag68.xml><?xml version="1.0" encoding="utf-8"?>
<p:tagLst xmlns:a="http://schemas.openxmlformats.org/drawingml/2006/main" xmlns:r="http://schemas.openxmlformats.org/officeDocument/2006/relationships" xmlns:p="http://schemas.openxmlformats.org/presentationml/2006/main">
  <p:tag name="AS_UNIQUEID" val="2246"/>
</p:tagLst>
</file>

<file path=ppt/tags/tag680.xml><?xml version="1.0" encoding="utf-8"?>
<p:tagLst xmlns:a="http://schemas.openxmlformats.org/drawingml/2006/main" xmlns:r="http://schemas.openxmlformats.org/officeDocument/2006/relationships" xmlns:p="http://schemas.openxmlformats.org/presentationml/2006/main">
  <p:tag name="AS_UNIQUEID" val="1520"/>
</p:tagLst>
</file>

<file path=ppt/tags/tag681.xml><?xml version="1.0" encoding="utf-8"?>
<p:tagLst xmlns:a="http://schemas.openxmlformats.org/drawingml/2006/main" xmlns:r="http://schemas.openxmlformats.org/officeDocument/2006/relationships" xmlns:p="http://schemas.openxmlformats.org/presentationml/2006/main">
  <p:tag name="AS_UNIQUEID" val="1521"/>
</p:tagLst>
</file>

<file path=ppt/tags/tag682.xml><?xml version="1.0" encoding="utf-8"?>
<p:tagLst xmlns:a="http://schemas.openxmlformats.org/drawingml/2006/main" xmlns:r="http://schemas.openxmlformats.org/officeDocument/2006/relationships" xmlns:p="http://schemas.openxmlformats.org/presentationml/2006/main">
  <p:tag name="AS_UNIQUEID" val="1522"/>
</p:tagLst>
</file>

<file path=ppt/tags/tag683.xml><?xml version="1.0" encoding="utf-8"?>
<p:tagLst xmlns:a="http://schemas.openxmlformats.org/drawingml/2006/main" xmlns:r="http://schemas.openxmlformats.org/officeDocument/2006/relationships" xmlns:p="http://schemas.openxmlformats.org/presentationml/2006/main">
  <p:tag name="AS_UNIQUEID" val="1523"/>
</p:tagLst>
</file>

<file path=ppt/tags/tag684.xml><?xml version="1.0" encoding="utf-8"?>
<p:tagLst xmlns:a="http://schemas.openxmlformats.org/drawingml/2006/main" xmlns:r="http://schemas.openxmlformats.org/officeDocument/2006/relationships" xmlns:p="http://schemas.openxmlformats.org/presentationml/2006/main">
  <p:tag name="AS_UNIQUEID" val="1526"/>
</p:tagLst>
</file>

<file path=ppt/tags/tag685.xml><?xml version="1.0" encoding="utf-8"?>
<p:tagLst xmlns:a="http://schemas.openxmlformats.org/drawingml/2006/main" xmlns:r="http://schemas.openxmlformats.org/officeDocument/2006/relationships" xmlns:p="http://schemas.openxmlformats.org/presentationml/2006/main">
  <p:tag name="AS_UNIQUEID" val="1527"/>
</p:tagLst>
</file>

<file path=ppt/tags/tag686.xml><?xml version="1.0" encoding="utf-8"?>
<p:tagLst xmlns:a="http://schemas.openxmlformats.org/drawingml/2006/main" xmlns:r="http://schemas.openxmlformats.org/officeDocument/2006/relationships" xmlns:p="http://schemas.openxmlformats.org/presentationml/2006/main">
  <p:tag name="AS_UNIQUEID" val="1528"/>
</p:tagLst>
</file>

<file path=ppt/tags/tag687.xml><?xml version="1.0" encoding="utf-8"?>
<p:tagLst xmlns:a="http://schemas.openxmlformats.org/drawingml/2006/main" xmlns:r="http://schemas.openxmlformats.org/officeDocument/2006/relationships" xmlns:p="http://schemas.openxmlformats.org/presentationml/2006/main">
  <p:tag name="AS_UNIQUEID" val="1524"/>
</p:tagLst>
</file>

<file path=ppt/tags/tag688.xml><?xml version="1.0" encoding="utf-8"?>
<p:tagLst xmlns:a="http://schemas.openxmlformats.org/drawingml/2006/main" xmlns:r="http://schemas.openxmlformats.org/officeDocument/2006/relationships" xmlns:p="http://schemas.openxmlformats.org/presentationml/2006/main">
  <p:tag name="AS_UNIQUEID" val="1525"/>
</p:tagLst>
</file>

<file path=ppt/tags/tag689.xml><?xml version="1.0" encoding="utf-8"?>
<p:tagLst xmlns:a="http://schemas.openxmlformats.org/drawingml/2006/main" xmlns:r="http://schemas.openxmlformats.org/officeDocument/2006/relationships" xmlns:p="http://schemas.openxmlformats.org/presentationml/2006/main">
  <p:tag name="AS_UNIQUEID" val="1511"/>
</p:tagLst>
</file>

<file path=ppt/tags/tag69.xml><?xml version="1.0" encoding="utf-8"?>
<p:tagLst xmlns:a="http://schemas.openxmlformats.org/drawingml/2006/main" xmlns:r="http://schemas.openxmlformats.org/officeDocument/2006/relationships" xmlns:p="http://schemas.openxmlformats.org/presentationml/2006/main">
  <p:tag name="AS_UNIQUEID" val="2250"/>
</p:tagLst>
</file>

<file path=ppt/tags/tag690.xml><?xml version="1.0" encoding="utf-8"?>
<p:tagLst xmlns:a="http://schemas.openxmlformats.org/drawingml/2006/main" xmlns:r="http://schemas.openxmlformats.org/officeDocument/2006/relationships" xmlns:p="http://schemas.openxmlformats.org/presentationml/2006/main">
  <p:tag name="AS_UNIQUEID" val="1512"/>
</p:tagLst>
</file>

<file path=ppt/tags/tag691.xml><?xml version="1.0" encoding="utf-8"?>
<p:tagLst xmlns:a="http://schemas.openxmlformats.org/drawingml/2006/main" xmlns:r="http://schemas.openxmlformats.org/officeDocument/2006/relationships" xmlns:p="http://schemas.openxmlformats.org/presentationml/2006/main">
  <p:tag name="AS_UNIQUEID" val="3580"/>
</p:tagLst>
</file>

<file path=ppt/tags/tag692.xml><?xml version="1.0" encoding="utf-8"?>
<p:tagLst xmlns:a="http://schemas.openxmlformats.org/drawingml/2006/main" xmlns:r="http://schemas.openxmlformats.org/officeDocument/2006/relationships" xmlns:p="http://schemas.openxmlformats.org/presentationml/2006/main">
  <p:tag name="AS_UNIQUEID" val="3581"/>
</p:tagLst>
</file>

<file path=ppt/tags/tag693.xml><?xml version="1.0" encoding="utf-8"?>
<p:tagLst xmlns:a="http://schemas.openxmlformats.org/drawingml/2006/main" xmlns:r="http://schemas.openxmlformats.org/officeDocument/2006/relationships" xmlns:p="http://schemas.openxmlformats.org/presentationml/2006/main">
  <p:tag name="AS_UNIQUEID" val="3582"/>
</p:tagLst>
</file>

<file path=ppt/tags/tag694.xml><?xml version="1.0" encoding="utf-8"?>
<p:tagLst xmlns:a="http://schemas.openxmlformats.org/drawingml/2006/main" xmlns:r="http://schemas.openxmlformats.org/officeDocument/2006/relationships" xmlns:p="http://schemas.openxmlformats.org/presentationml/2006/main">
  <p:tag name="AS_UNIQUEID" val="3583"/>
</p:tagLst>
</file>

<file path=ppt/tags/tag695.xml><?xml version="1.0" encoding="utf-8"?>
<p:tagLst xmlns:a="http://schemas.openxmlformats.org/drawingml/2006/main" xmlns:r="http://schemas.openxmlformats.org/officeDocument/2006/relationships" xmlns:p="http://schemas.openxmlformats.org/presentationml/2006/main">
  <p:tag name="AS_UNIQUEID" val="3585"/>
</p:tagLst>
</file>

<file path=ppt/tags/tag696.xml><?xml version="1.0" encoding="utf-8"?>
<p:tagLst xmlns:a="http://schemas.openxmlformats.org/drawingml/2006/main" xmlns:r="http://schemas.openxmlformats.org/officeDocument/2006/relationships" xmlns:p="http://schemas.openxmlformats.org/presentationml/2006/main">
  <p:tag name="AS_UNIQUEID" val="3586"/>
</p:tagLst>
</file>

<file path=ppt/tags/tag697.xml><?xml version="1.0" encoding="utf-8"?>
<p:tagLst xmlns:a="http://schemas.openxmlformats.org/drawingml/2006/main" xmlns:r="http://schemas.openxmlformats.org/officeDocument/2006/relationships" xmlns:p="http://schemas.openxmlformats.org/presentationml/2006/main">
  <p:tag name="AS_UNIQUEID" val="3587"/>
</p:tagLst>
</file>

<file path=ppt/tags/tag698.xml><?xml version="1.0" encoding="utf-8"?>
<p:tagLst xmlns:a="http://schemas.openxmlformats.org/drawingml/2006/main" xmlns:r="http://schemas.openxmlformats.org/officeDocument/2006/relationships" xmlns:p="http://schemas.openxmlformats.org/presentationml/2006/main">
  <p:tag name="AS_UNIQUEID" val="3647"/>
</p:tagLst>
</file>

<file path=ppt/tags/tag699.xml><?xml version="1.0" encoding="utf-8"?>
<p:tagLst xmlns:a="http://schemas.openxmlformats.org/drawingml/2006/main" xmlns:r="http://schemas.openxmlformats.org/officeDocument/2006/relationships" xmlns:p="http://schemas.openxmlformats.org/presentationml/2006/main">
  <p:tag name="AS_UNIQUEID" val="3649"/>
</p:tagLst>
</file>

<file path=ppt/tags/tag7.xml><?xml version="1.0" encoding="utf-8"?>
<p:tagLst xmlns:a="http://schemas.openxmlformats.org/drawingml/2006/main" xmlns:r="http://schemas.openxmlformats.org/officeDocument/2006/relationships" xmlns:p="http://schemas.openxmlformats.org/presentationml/2006/main">
  <p:tag name="AS_UNIQUEID" val="2174"/>
</p:tagLst>
</file>

<file path=ppt/tags/tag70.xml><?xml version="1.0" encoding="utf-8"?>
<p:tagLst xmlns:a="http://schemas.openxmlformats.org/drawingml/2006/main" xmlns:r="http://schemas.openxmlformats.org/officeDocument/2006/relationships" xmlns:p="http://schemas.openxmlformats.org/presentationml/2006/main">
  <p:tag name="AS_UNIQUEID" val="2254"/>
</p:tagLst>
</file>

<file path=ppt/tags/tag700.xml><?xml version="1.0" encoding="utf-8"?>
<p:tagLst xmlns:a="http://schemas.openxmlformats.org/drawingml/2006/main" xmlns:r="http://schemas.openxmlformats.org/officeDocument/2006/relationships" xmlns:p="http://schemas.openxmlformats.org/presentationml/2006/main">
  <p:tag name="AS_UNIQUEID" val="3654"/>
</p:tagLst>
</file>

<file path=ppt/tags/tag701.xml><?xml version="1.0" encoding="utf-8"?>
<p:tagLst xmlns:a="http://schemas.openxmlformats.org/drawingml/2006/main" xmlns:r="http://schemas.openxmlformats.org/officeDocument/2006/relationships" xmlns:p="http://schemas.openxmlformats.org/presentationml/2006/main">
  <p:tag name="AS_UNIQUEID" val="3655"/>
</p:tagLst>
</file>

<file path=ppt/tags/tag702.xml><?xml version="1.0" encoding="utf-8"?>
<p:tagLst xmlns:a="http://schemas.openxmlformats.org/drawingml/2006/main" xmlns:r="http://schemas.openxmlformats.org/officeDocument/2006/relationships" xmlns:p="http://schemas.openxmlformats.org/presentationml/2006/main">
  <p:tag name="AS_UNIQUEID" val="3656"/>
</p:tagLst>
</file>

<file path=ppt/tags/tag703.xml><?xml version="1.0" encoding="utf-8"?>
<p:tagLst xmlns:a="http://schemas.openxmlformats.org/drawingml/2006/main" xmlns:r="http://schemas.openxmlformats.org/officeDocument/2006/relationships" xmlns:p="http://schemas.openxmlformats.org/presentationml/2006/main">
  <p:tag name="AS_UNIQUEID" val="3657"/>
</p:tagLst>
</file>

<file path=ppt/tags/tag704.xml><?xml version="1.0" encoding="utf-8"?>
<p:tagLst xmlns:a="http://schemas.openxmlformats.org/drawingml/2006/main" xmlns:r="http://schemas.openxmlformats.org/officeDocument/2006/relationships" xmlns:p="http://schemas.openxmlformats.org/presentationml/2006/main">
  <p:tag name="AS_UNIQUEID" val="3658"/>
</p:tagLst>
</file>

<file path=ppt/tags/tag705.xml><?xml version="1.0" encoding="utf-8"?>
<p:tagLst xmlns:a="http://schemas.openxmlformats.org/drawingml/2006/main" xmlns:r="http://schemas.openxmlformats.org/officeDocument/2006/relationships" xmlns:p="http://schemas.openxmlformats.org/presentationml/2006/main">
  <p:tag name="AS_UNIQUEID" val="3659"/>
</p:tagLst>
</file>

<file path=ppt/tags/tag706.xml><?xml version="1.0" encoding="utf-8"?>
<p:tagLst xmlns:a="http://schemas.openxmlformats.org/drawingml/2006/main" xmlns:r="http://schemas.openxmlformats.org/officeDocument/2006/relationships" xmlns:p="http://schemas.openxmlformats.org/presentationml/2006/main">
  <p:tag name="AS_UNIQUEID" val="3650"/>
</p:tagLst>
</file>

<file path=ppt/tags/tag707.xml><?xml version="1.0" encoding="utf-8"?>
<p:tagLst xmlns:a="http://schemas.openxmlformats.org/drawingml/2006/main" xmlns:r="http://schemas.openxmlformats.org/officeDocument/2006/relationships" xmlns:p="http://schemas.openxmlformats.org/presentationml/2006/main">
  <p:tag name="AS_UNIQUEID" val="3651"/>
</p:tagLst>
</file>

<file path=ppt/tags/tag708.xml><?xml version="1.0" encoding="utf-8"?>
<p:tagLst xmlns:a="http://schemas.openxmlformats.org/drawingml/2006/main" xmlns:r="http://schemas.openxmlformats.org/officeDocument/2006/relationships" xmlns:p="http://schemas.openxmlformats.org/presentationml/2006/main">
  <p:tag name="AS_UNIQUEID" val="3652"/>
</p:tagLst>
</file>

<file path=ppt/tags/tag709.xml><?xml version="1.0" encoding="utf-8"?>
<p:tagLst xmlns:a="http://schemas.openxmlformats.org/drawingml/2006/main" xmlns:r="http://schemas.openxmlformats.org/officeDocument/2006/relationships" xmlns:p="http://schemas.openxmlformats.org/presentationml/2006/main">
  <p:tag name="AS_UNIQUEID" val="3653"/>
</p:tagLst>
</file>

<file path=ppt/tags/tag71.xml><?xml version="1.0" encoding="utf-8"?>
<p:tagLst xmlns:a="http://schemas.openxmlformats.org/drawingml/2006/main" xmlns:r="http://schemas.openxmlformats.org/officeDocument/2006/relationships" xmlns:p="http://schemas.openxmlformats.org/presentationml/2006/main">
  <p:tag name="AS_UNIQUEID" val="2251"/>
</p:tagLst>
</file>

<file path=ppt/tags/tag710.xml><?xml version="1.0" encoding="utf-8"?>
<p:tagLst xmlns:a="http://schemas.openxmlformats.org/drawingml/2006/main" xmlns:r="http://schemas.openxmlformats.org/officeDocument/2006/relationships" xmlns:p="http://schemas.openxmlformats.org/presentationml/2006/main">
  <p:tag name="AS_UNIQUEID" val="3644"/>
</p:tagLst>
</file>

<file path=ppt/tags/tag711.xml><?xml version="1.0" encoding="utf-8"?>
<p:tagLst xmlns:a="http://schemas.openxmlformats.org/drawingml/2006/main" xmlns:r="http://schemas.openxmlformats.org/officeDocument/2006/relationships" xmlns:p="http://schemas.openxmlformats.org/presentationml/2006/main">
  <p:tag name="AS_UNIQUEID" val="3645"/>
</p:tagLst>
</file>

<file path=ppt/tags/tag712.xml><?xml version="1.0" encoding="utf-8"?>
<p:tagLst xmlns:a="http://schemas.openxmlformats.org/drawingml/2006/main" xmlns:r="http://schemas.openxmlformats.org/officeDocument/2006/relationships" xmlns:p="http://schemas.openxmlformats.org/presentationml/2006/main">
  <p:tag name="AS_UNIQUEID" val="3755"/>
</p:tagLst>
</file>

<file path=ppt/tags/tag713.xml><?xml version="1.0" encoding="utf-8"?>
<p:tagLst xmlns:a="http://schemas.openxmlformats.org/drawingml/2006/main" xmlns:r="http://schemas.openxmlformats.org/officeDocument/2006/relationships" xmlns:p="http://schemas.openxmlformats.org/presentationml/2006/main">
  <p:tag name="AS_UNIQUEID" val="3751"/>
</p:tagLst>
</file>

<file path=ppt/tags/tag714.xml><?xml version="1.0" encoding="utf-8"?>
<p:tagLst xmlns:a="http://schemas.openxmlformats.org/drawingml/2006/main" xmlns:r="http://schemas.openxmlformats.org/officeDocument/2006/relationships" xmlns:p="http://schemas.openxmlformats.org/presentationml/2006/main">
  <p:tag name="AS_UNIQUEID" val="3752"/>
</p:tagLst>
</file>

<file path=ppt/tags/tag715.xml><?xml version="1.0" encoding="utf-8"?>
<p:tagLst xmlns:a="http://schemas.openxmlformats.org/drawingml/2006/main" xmlns:r="http://schemas.openxmlformats.org/officeDocument/2006/relationships" xmlns:p="http://schemas.openxmlformats.org/presentationml/2006/main">
  <p:tag name="AS_UNIQUEID" val="3755"/>
</p:tagLst>
</file>

<file path=ppt/tags/tag716.xml><?xml version="1.0" encoding="utf-8"?>
<p:tagLst xmlns:a="http://schemas.openxmlformats.org/drawingml/2006/main" xmlns:r="http://schemas.openxmlformats.org/officeDocument/2006/relationships" xmlns:p="http://schemas.openxmlformats.org/presentationml/2006/main">
  <p:tag name="AS_UNIQUEID" val="3751"/>
</p:tagLst>
</file>

<file path=ppt/tags/tag717.xml><?xml version="1.0" encoding="utf-8"?>
<p:tagLst xmlns:a="http://schemas.openxmlformats.org/drawingml/2006/main" xmlns:r="http://schemas.openxmlformats.org/officeDocument/2006/relationships" xmlns:p="http://schemas.openxmlformats.org/presentationml/2006/main">
  <p:tag name="AS_UNIQUEID" val="3752"/>
</p:tagLst>
</file>

<file path=ppt/tags/tag718.xml><?xml version="1.0" encoding="utf-8"?>
<p:tagLst xmlns:a="http://schemas.openxmlformats.org/drawingml/2006/main" xmlns:r="http://schemas.openxmlformats.org/officeDocument/2006/relationships" xmlns:p="http://schemas.openxmlformats.org/presentationml/2006/main">
  <p:tag name="AS_UNIQUEID" val="3755"/>
</p:tagLst>
</file>

<file path=ppt/tags/tag719.xml><?xml version="1.0" encoding="utf-8"?>
<p:tagLst xmlns:a="http://schemas.openxmlformats.org/drawingml/2006/main" xmlns:r="http://schemas.openxmlformats.org/officeDocument/2006/relationships" xmlns:p="http://schemas.openxmlformats.org/presentationml/2006/main">
  <p:tag name="AS_UNIQUEID" val="3751"/>
</p:tagLst>
</file>

<file path=ppt/tags/tag72.xml><?xml version="1.0" encoding="utf-8"?>
<p:tagLst xmlns:a="http://schemas.openxmlformats.org/drawingml/2006/main" xmlns:r="http://schemas.openxmlformats.org/officeDocument/2006/relationships" xmlns:p="http://schemas.openxmlformats.org/presentationml/2006/main">
  <p:tag name="AS_UNIQUEID" val="2252"/>
</p:tagLst>
</file>

<file path=ppt/tags/tag720.xml><?xml version="1.0" encoding="utf-8"?>
<p:tagLst xmlns:a="http://schemas.openxmlformats.org/drawingml/2006/main" xmlns:r="http://schemas.openxmlformats.org/officeDocument/2006/relationships" xmlns:p="http://schemas.openxmlformats.org/presentationml/2006/main">
  <p:tag name="AS_UNIQUEID" val="3752"/>
</p:tagLst>
</file>

<file path=ppt/tags/tag721.xml><?xml version="1.0" encoding="utf-8"?>
<p:tagLst xmlns:a="http://schemas.openxmlformats.org/drawingml/2006/main" xmlns:r="http://schemas.openxmlformats.org/officeDocument/2006/relationships" xmlns:p="http://schemas.openxmlformats.org/presentationml/2006/main">
  <p:tag name="AS_UNIQUEID" val="3755"/>
</p:tagLst>
</file>

<file path=ppt/tags/tag722.xml><?xml version="1.0" encoding="utf-8"?>
<p:tagLst xmlns:a="http://schemas.openxmlformats.org/drawingml/2006/main" xmlns:r="http://schemas.openxmlformats.org/officeDocument/2006/relationships" xmlns:p="http://schemas.openxmlformats.org/presentationml/2006/main">
  <p:tag name="AS_UNIQUEID" val="3751"/>
</p:tagLst>
</file>

<file path=ppt/tags/tag723.xml><?xml version="1.0" encoding="utf-8"?>
<p:tagLst xmlns:a="http://schemas.openxmlformats.org/drawingml/2006/main" xmlns:r="http://schemas.openxmlformats.org/officeDocument/2006/relationships" xmlns:p="http://schemas.openxmlformats.org/presentationml/2006/main">
  <p:tag name="AS_UNIQUEID" val="3752"/>
</p:tagLst>
</file>

<file path=ppt/tags/tag724.xml><?xml version="1.0" encoding="utf-8"?>
<p:tagLst xmlns:a="http://schemas.openxmlformats.org/drawingml/2006/main" xmlns:r="http://schemas.openxmlformats.org/officeDocument/2006/relationships" xmlns:p="http://schemas.openxmlformats.org/presentationml/2006/main">
  <p:tag name="AS_UNIQUEID" val="3755"/>
</p:tagLst>
</file>

<file path=ppt/tags/tag725.xml><?xml version="1.0" encoding="utf-8"?>
<p:tagLst xmlns:a="http://schemas.openxmlformats.org/drawingml/2006/main" xmlns:r="http://schemas.openxmlformats.org/officeDocument/2006/relationships" xmlns:p="http://schemas.openxmlformats.org/presentationml/2006/main">
  <p:tag name="AS_UNIQUEID" val="3751"/>
</p:tagLst>
</file>

<file path=ppt/tags/tag726.xml><?xml version="1.0" encoding="utf-8"?>
<p:tagLst xmlns:a="http://schemas.openxmlformats.org/drawingml/2006/main" xmlns:r="http://schemas.openxmlformats.org/officeDocument/2006/relationships" xmlns:p="http://schemas.openxmlformats.org/presentationml/2006/main">
  <p:tag name="AS_UNIQUEID" val="3752"/>
</p:tagLst>
</file>

<file path=ppt/tags/tag727.xml><?xml version="1.0" encoding="utf-8"?>
<p:tagLst xmlns:a="http://schemas.openxmlformats.org/drawingml/2006/main" xmlns:r="http://schemas.openxmlformats.org/officeDocument/2006/relationships" xmlns:p="http://schemas.openxmlformats.org/presentationml/2006/main">
  <p:tag name="AS_UNIQUEID" val="3755"/>
</p:tagLst>
</file>

<file path=ppt/tags/tag728.xml><?xml version="1.0" encoding="utf-8"?>
<p:tagLst xmlns:a="http://schemas.openxmlformats.org/drawingml/2006/main" xmlns:r="http://schemas.openxmlformats.org/officeDocument/2006/relationships" xmlns:p="http://schemas.openxmlformats.org/presentationml/2006/main">
  <p:tag name="AS_UNIQUEID" val="3751"/>
</p:tagLst>
</file>

<file path=ppt/tags/tag729.xml><?xml version="1.0" encoding="utf-8"?>
<p:tagLst xmlns:a="http://schemas.openxmlformats.org/drawingml/2006/main" xmlns:r="http://schemas.openxmlformats.org/officeDocument/2006/relationships" xmlns:p="http://schemas.openxmlformats.org/presentationml/2006/main">
  <p:tag name="AS_UNIQUEID" val="3752"/>
</p:tagLst>
</file>

<file path=ppt/tags/tag73.xml><?xml version="1.0" encoding="utf-8"?>
<p:tagLst xmlns:a="http://schemas.openxmlformats.org/drawingml/2006/main" xmlns:r="http://schemas.openxmlformats.org/officeDocument/2006/relationships" xmlns:p="http://schemas.openxmlformats.org/presentationml/2006/main">
  <p:tag name="AS_UNIQUEID" val="2253"/>
</p:tagLst>
</file>

<file path=ppt/tags/tag730.xml><?xml version="1.0" encoding="utf-8"?>
<p:tagLst xmlns:a="http://schemas.openxmlformats.org/drawingml/2006/main" xmlns:r="http://schemas.openxmlformats.org/officeDocument/2006/relationships" xmlns:p="http://schemas.openxmlformats.org/presentationml/2006/main">
  <p:tag name="AS_UNIQUEID" val="3537"/>
</p:tagLst>
</file>

<file path=ppt/tags/tag731.xml><?xml version="1.0" encoding="utf-8"?>
<p:tagLst xmlns:a="http://schemas.openxmlformats.org/drawingml/2006/main" xmlns:r="http://schemas.openxmlformats.org/officeDocument/2006/relationships" xmlns:p="http://schemas.openxmlformats.org/presentationml/2006/main">
  <p:tag name="AS_UNIQUEID" val="3538"/>
</p:tagLst>
</file>

<file path=ppt/tags/tag732.xml><?xml version="1.0" encoding="utf-8"?>
<p:tagLst xmlns:a="http://schemas.openxmlformats.org/drawingml/2006/main" xmlns:r="http://schemas.openxmlformats.org/officeDocument/2006/relationships" xmlns:p="http://schemas.openxmlformats.org/presentationml/2006/main">
  <p:tag name="AS_UNIQUEID" val="3537"/>
</p:tagLst>
</file>

<file path=ppt/tags/tag733.xml><?xml version="1.0" encoding="utf-8"?>
<p:tagLst xmlns:a="http://schemas.openxmlformats.org/drawingml/2006/main" xmlns:r="http://schemas.openxmlformats.org/officeDocument/2006/relationships" xmlns:p="http://schemas.openxmlformats.org/presentationml/2006/main">
  <p:tag name="AS_UNIQUEID" val="3538"/>
</p:tagLst>
</file>

<file path=ppt/tags/tag734.xml><?xml version="1.0" encoding="utf-8"?>
<p:tagLst xmlns:a="http://schemas.openxmlformats.org/drawingml/2006/main" xmlns:r="http://schemas.openxmlformats.org/officeDocument/2006/relationships" xmlns:p="http://schemas.openxmlformats.org/presentationml/2006/main">
  <p:tag name="AS_UNIQUEID" val="3537"/>
</p:tagLst>
</file>

<file path=ppt/tags/tag735.xml><?xml version="1.0" encoding="utf-8"?>
<p:tagLst xmlns:a="http://schemas.openxmlformats.org/drawingml/2006/main" xmlns:r="http://schemas.openxmlformats.org/officeDocument/2006/relationships" xmlns:p="http://schemas.openxmlformats.org/presentationml/2006/main">
  <p:tag name="AS_UNIQUEID" val="3538"/>
</p:tagLst>
</file>

<file path=ppt/tags/tag736.xml><?xml version="1.0" encoding="utf-8"?>
<p:tagLst xmlns:a="http://schemas.openxmlformats.org/drawingml/2006/main" xmlns:r="http://schemas.openxmlformats.org/officeDocument/2006/relationships" xmlns:p="http://schemas.openxmlformats.org/presentationml/2006/main">
  <p:tag name="AS_UNIQUEID" val="3537"/>
</p:tagLst>
</file>

<file path=ppt/tags/tag737.xml><?xml version="1.0" encoding="utf-8"?>
<p:tagLst xmlns:a="http://schemas.openxmlformats.org/drawingml/2006/main" xmlns:r="http://schemas.openxmlformats.org/officeDocument/2006/relationships" xmlns:p="http://schemas.openxmlformats.org/presentationml/2006/main">
  <p:tag name="AS_UNIQUEID" val="3538"/>
</p:tagLst>
</file>

<file path=ppt/tags/tag738.xml><?xml version="1.0" encoding="utf-8"?>
<p:tagLst xmlns:a="http://schemas.openxmlformats.org/drawingml/2006/main" xmlns:r="http://schemas.openxmlformats.org/officeDocument/2006/relationships" xmlns:p="http://schemas.openxmlformats.org/presentationml/2006/main">
  <p:tag name="AS_UNIQUEID" val="3674"/>
</p:tagLst>
</file>

<file path=ppt/tags/tag739.xml><?xml version="1.0" encoding="utf-8"?>
<p:tagLst xmlns:a="http://schemas.openxmlformats.org/drawingml/2006/main" xmlns:r="http://schemas.openxmlformats.org/officeDocument/2006/relationships" xmlns:p="http://schemas.openxmlformats.org/presentationml/2006/main">
  <p:tag name="AS_UNIQUEID" val="3675"/>
</p:tagLst>
</file>

<file path=ppt/tags/tag74.xml><?xml version="1.0" encoding="utf-8"?>
<p:tagLst xmlns:a="http://schemas.openxmlformats.org/drawingml/2006/main" xmlns:r="http://schemas.openxmlformats.org/officeDocument/2006/relationships" xmlns:p="http://schemas.openxmlformats.org/presentationml/2006/main">
  <p:tag name="AS_UNIQUEID" val="2247"/>
</p:tagLst>
</file>

<file path=ppt/tags/tag740.xml><?xml version="1.0" encoding="utf-8"?>
<p:tagLst xmlns:a="http://schemas.openxmlformats.org/drawingml/2006/main" xmlns:r="http://schemas.openxmlformats.org/officeDocument/2006/relationships" xmlns:p="http://schemas.openxmlformats.org/presentationml/2006/main">
  <p:tag name="AS_UNIQUEID" val="3674"/>
</p:tagLst>
</file>

<file path=ppt/tags/tag741.xml><?xml version="1.0" encoding="utf-8"?>
<p:tagLst xmlns:a="http://schemas.openxmlformats.org/drawingml/2006/main" xmlns:r="http://schemas.openxmlformats.org/officeDocument/2006/relationships" xmlns:p="http://schemas.openxmlformats.org/presentationml/2006/main">
  <p:tag name="AS_UNIQUEID" val="3675"/>
</p:tagLst>
</file>

<file path=ppt/tags/tag742.xml><?xml version="1.0" encoding="utf-8"?>
<p:tagLst xmlns:a="http://schemas.openxmlformats.org/drawingml/2006/main" xmlns:r="http://schemas.openxmlformats.org/officeDocument/2006/relationships" xmlns:p="http://schemas.openxmlformats.org/presentationml/2006/main">
  <p:tag name="AS_UNIQUEID" val="3674"/>
</p:tagLst>
</file>

<file path=ppt/tags/tag743.xml><?xml version="1.0" encoding="utf-8"?>
<p:tagLst xmlns:a="http://schemas.openxmlformats.org/drawingml/2006/main" xmlns:r="http://schemas.openxmlformats.org/officeDocument/2006/relationships" xmlns:p="http://schemas.openxmlformats.org/presentationml/2006/main">
  <p:tag name="AS_UNIQUEID" val="3675"/>
</p:tagLst>
</file>

<file path=ppt/tags/tag744.xml><?xml version="1.0" encoding="utf-8"?>
<p:tagLst xmlns:a="http://schemas.openxmlformats.org/drawingml/2006/main" xmlns:r="http://schemas.openxmlformats.org/officeDocument/2006/relationships" xmlns:p="http://schemas.openxmlformats.org/presentationml/2006/main">
  <p:tag name="AS_UNIQUEID" val="3674"/>
</p:tagLst>
</file>

<file path=ppt/tags/tag745.xml><?xml version="1.0" encoding="utf-8"?>
<p:tagLst xmlns:a="http://schemas.openxmlformats.org/drawingml/2006/main" xmlns:r="http://schemas.openxmlformats.org/officeDocument/2006/relationships" xmlns:p="http://schemas.openxmlformats.org/presentationml/2006/main">
  <p:tag name="AS_UNIQUEID" val="3675"/>
</p:tagLst>
</file>

<file path=ppt/tags/tag746.xml><?xml version="1.0" encoding="utf-8"?>
<p:tagLst xmlns:a="http://schemas.openxmlformats.org/drawingml/2006/main" xmlns:r="http://schemas.openxmlformats.org/officeDocument/2006/relationships" xmlns:p="http://schemas.openxmlformats.org/presentationml/2006/main">
  <p:tag name="AS_UNIQUEID" val="3674"/>
</p:tagLst>
</file>

<file path=ppt/tags/tag747.xml><?xml version="1.0" encoding="utf-8"?>
<p:tagLst xmlns:a="http://schemas.openxmlformats.org/drawingml/2006/main" xmlns:r="http://schemas.openxmlformats.org/officeDocument/2006/relationships" xmlns:p="http://schemas.openxmlformats.org/presentationml/2006/main">
  <p:tag name="AS_UNIQUEID" val="3675"/>
</p:tagLst>
</file>

<file path=ppt/tags/tag748.xml><?xml version="1.0" encoding="utf-8"?>
<p:tagLst xmlns:a="http://schemas.openxmlformats.org/drawingml/2006/main" xmlns:r="http://schemas.openxmlformats.org/officeDocument/2006/relationships" xmlns:p="http://schemas.openxmlformats.org/presentationml/2006/main">
  <p:tag name="AS_UNIQUEID" val="3674"/>
</p:tagLst>
</file>

<file path=ppt/tags/tag749.xml><?xml version="1.0" encoding="utf-8"?>
<p:tagLst xmlns:a="http://schemas.openxmlformats.org/drawingml/2006/main" xmlns:r="http://schemas.openxmlformats.org/officeDocument/2006/relationships" xmlns:p="http://schemas.openxmlformats.org/presentationml/2006/main">
  <p:tag name="AS_UNIQUEID" val="3675"/>
</p:tagLst>
</file>

<file path=ppt/tags/tag75.xml><?xml version="1.0" encoding="utf-8"?>
<p:tagLst xmlns:a="http://schemas.openxmlformats.org/drawingml/2006/main" xmlns:r="http://schemas.openxmlformats.org/officeDocument/2006/relationships" xmlns:p="http://schemas.openxmlformats.org/presentationml/2006/main">
  <p:tag name="AS_UNIQUEID" val="2248"/>
</p:tagLst>
</file>

<file path=ppt/tags/tag750.xml><?xml version="1.0" encoding="utf-8"?>
<p:tagLst xmlns:a="http://schemas.openxmlformats.org/drawingml/2006/main" xmlns:r="http://schemas.openxmlformats.org/officeDocument/2006/relationships" xmlns:p="http://schemas.openxmlformats.org/presentationml/2006/main">
  <p:tag name="AS_UNIQUEID" val="3674"/>
</p:tagLst>
</file>

<file path=ppt/tags/tag751.xml><?xml version="1.0" encoding="utf-8"?>
<p:tagLst xmlns:a="http://schemas.openxmlformats.org/drawingml/2006/main" xmlns:r="http://schemas.openxmlformats.org/officeDocument/2006/relationships" xmlns:p="http://schemas.openxmlformats.org/presentationml/2006/main">
  <p:tag name="AS_UNIQUEID" val="3675"/>
</p:tagLst>
</file>

<file path=ppt/tags/tag752.xml><?xml version="1.0" encoding="utf-8"?>
<p:tagLst xmlns:a="http://schemas.openxmlformats.org/drawingml/2006/main" xmlns:r="http://schemas.openxmlformats.org/officeDocument/2006/relationships" xmlns:p="http://schemas.openxmlformats.org/presentationml/2006/main">
  <p:tag name="AS_UNIQUEID" val="3674"/>
</p:tagLst>
</file>

<file path=ppt/tags/tag753.xml><?xml version="1.0" encoding="utf-8"?>
<p:tagLst xmlns:a="http://schemas.openxmlformats.org/drawingml/2006/main" xmlns:r="http://schemas.openxmlformats.org/officeDocument/2006/relationships" xmlns:p="http://schemas.openxmlformats.org/presentationml/2006/main">
  <p:tag name="AS_UNIQUEID" val="3675"/>
</p:tagLst>
</file>

<file path=ppt/tags/tag754.xml><?xml version="1.0" encoding="utf-8"?>
<p:tagLst xmlns:a="http://schemas.openxmlformats.org/drawingml/2006/main" xmlns:r="http://schemas.openxmlformats.org/officeDocument/2006/relationships" xmlns:p="http://schemas.openxmlformats.org/presentationml/2006/main">
  <p:tag name="AS_UNIQUEID" val="3674"/>
</p:tagLst>
</file>

<file path=ppt/tags/tag755.xml><?xml version="1.0" encoding="utf-8"?>
<p:tagLst xmlns:a="http://schemas.openxmlformats.org/drawingml/2006/main" xmlns:r="http://schemas.openxmlformats.org/officeDocument/2006/relationships" xmlns:p="http://schemas.openxmlformats.org/presentationml/2006/main">
  <p:tag name="AS_UNIQUEID" val="3675"/>
</p:tagLst>
</file>

<file path=ppt/tags/tag756.xml><?xml version="1.0" encoding="utf-8"?>
<p:tagLst xmlns:a="http://schemas.openxmlformats.org/drawingml/2006/main" xmlns:r="http://schemas.openxmlformats.org/officeDocument/2006/relationships" xmlns:p="http://schemas.openxmlformats.org/presentationml/2006/main">
  <p:tag name="AS_UNIQUEID" val="3674"/>
</p:tagLst>
</file>

<file path=ppt/tags/tag757.xml><?xml version="1.0" encoding="utf-8"?>
<p:tagLst xmlns:a="http://schemas.openxmlformats.org/drawingml/2006/main" xmlns:r="http://schemas.openxmlformats.org/officeDocument/2006/relationships" xmlns:p="http://schemas.openxmlformats.org/presentationml/2006/main">
  <p:tag name="AS_UNIQUEID" val="3675"/>
</p:tagLst>
</file>

<file path=ppt/tags/tag758.xml><?xml version="1.0" encoding="utf-8"?>
<p:tagLst xmlns:a="http://schemas.openxmlformats.org/drawingml/2006/main" xmlns:r="http://schemas.openxmlformats.org/officeDocument/2006/relationships" xmlns:p="http://schemas.openxmlformats.org/presentationml/2006/main">
  <p:tag name="AS_UNIQUEID" val="3613"/>
</p:tagLst>
</file>

<file path=ppt/tags/tag759.xml><?xml version="1.0" encoding="utf-8"?>
<p:tagLst xmlns:a="http://schemas.openxmlformats.org/drawingml/2006/main" xmlns:r="http://schemas.openxmlformats.org/officeDocument/2006/relationships" xmlns:p="http://schemas.openxmlformats.org/presentationml/2006/main">
  <p:tag name="AS_UNIQUEID" val="3614"/>
</p:tagLst>
</file>

<file path=ppt/tags/tag76.xml><?xml version="1.0" encoding="utf-8"?>
<p:tagLst xmlns:a="http://schemas.openxmlformats.org/drawingml/2006/main" xmlns:r="http://schemas.openxmlformats.org/officeDocument/2006/relationships" xmlns:p="http://schemas.openxmlformats.org/presentationml/2006/main">
  <p:tag name="AS_UNIQUEID" val="2249"/>
</p:tagLst>
</file>

<file path=ppt/tags/tag760.xml><?xml version="1.0" encoding="utf-8"?>
<p:tagLst xmlns:a="http://schemas.openxmlformats.org/drawingml/2006/main" xmlns:r="http://schemas.openxmlformats.org/officeDocument/2006/relationships" xmlns:p="http://schemas.openxmlformats.org/presentationml/2006/main">
  <p:tag name="AS_UNIQUEID" val="3615"/>
</p:tagLst>
</file>

<file path=ppt/tags/tag761.xml><?xml version="1.0" encoding="utf-8"?>
<p:tagLst xmlns:a="http://schemas.openxmlformats.org/drawingml/2006/main" xmlns:r="http://schemas.openxmlformats.org/officeDocument/2006/relationships" xmlns:p="http://schemas.openxmlformats.org/presentationml/2006/main">
  <p:tag name="AS_UNIQUEID" val="3616"/>
</p:tagLst>
</file>

<file path=ppt/tags/tag762.xml><?xml version="1.0" encoding="utf-8"?>
<p:tagLst xmlns:a="http://schemas.openxmlformats.org/drawingml/2006/main" xmlns:r="http://schemas.openxmlformats.org/officeDocument/2006/relationships" xmlns:p="http://schemas.openxmlformats.org/presentationml/2006/main">
  <p:tag name="AS_UNIQUEID" val="3622"/>
</p:tagLst>
</file>

<file path=ppt/tags/tag763.xml><?xml version="1.0" encoding="utf-8"?>
<p:tagLst xmlns:a="http://schemas.openxmlformats.org/drawingml/2006/main" xmlns:r="http://schemas.openxmlformats.org/officeDocument/2006/relationships" xmlns:p="http://schemas.openxmlformats.org/presentationml/2006/main">
  <p:tag name="AS_UNIQUEID" val="3623"/>
</p:tagLst>
</file>

<file path=ppt/tags/tag764.xml><?xml version="1.0" encoding="utf-8"?>
<p:tagLst xmlns:a="http://schemas.openxmlformats.org/drawingml/2006/main" xmlns:r="http://schemas.openxmlformats.org/officeDocument/2006/relationships" xmlns:p="http://schemas.openxmlformats.org/presentationml/2006/main">
  <p:tag name="AS_UNIQUEID" val="3624"/>
</p:tagLst>
</file>

<file path=ppt/tags/tag765.xml><?xml version="1.0" encoding="utf-8"?>
<p:tagLst xmlns:a="http://schemas.openxmlformats.org/drawingml/2006/main" xmlns:r="http://schemas.openxmlformats.org/officeDocument/2006/relationships" xmlns:p="http://schemas.openxmlformats.org/presentationml/2006/main">
  <p:tag name="AS_UNIQUEID" val="3625"/>
</p:tagLst>
</file>

<file path=ppt/tags/tag766.xml><?xml version="1.0" encoding="utf-8"?>
<p:tagLst xmlns:a="http://schemas.openxmlformats.org/drawingml/2006/main" xmlns:r="http://schemas.openxmlformats.org/officeDocument/2006/relationships" xmlns:p="http://schemas.openxmlformats.org/presentationml/2006/main">
  <p:tag name="AS_UNIQUEID" val="3626"/>
</p:tagLst>
</file>

<file path=ppt/tags/tag767.xml><?xml version="1.0" encoding="utf-8"?>
<p:tagLst xmlns:a="http://schemas.openxmlformats.org/drawingml/2006/main" xmlns:r="http://schemas.openxmlformats.org/officeDocument/2006/relationships" xmlns:p="http://schemas.openxmlformats.org/presentationml/2006/main">
  <p:tag name="AS_UNIQUEID" val="3627"/>
</p:tagLst>
</file>

<file path=ppt/tags/tag768.xml><?xml version="1.0" encoding="utf-8"?>
<p:tagLst xmlns:a="http://schemas.openxmlformats.org/drawingml/2006/main" xmlns:r="http://schemas.openxmlformats.org/officeDocument/2006/relationships" xmlns:p="http://schemas.openxmlformats.org/presentationml/2006/main">
  <p:tag name="AS_UNIQUEID" val="3628"/>
</p:tagLst>
</file>

<file path=ppt/tags/tag769.xml><?xml version="1.0" encoding="utf-8"?>
<p:tagLst xmlns:a="http://schemas.openxmlformats.org/drawingml/2006/main" xmlns:r="http://schemas.openxmlformats.org/officeDocument/2006/relationships" xmlns:p="http://schemas.openxmlformats.org/presentationml/2006/main">
  <p:tag name="AS_UNIQUEID" val="3629"/>
</p:tagLst>
</file>

<file path=ppt/tags/tag77.xml><?xml version="1.0" encoding="utf-8"?>
<p:tagLst xmlns:a="http://schemas.openxmlformats.org/drawingml/2006/main" xmlns:r="http://schemas.openxmlformats.org/officeDocument/2006/relationships" xmlns:p="http://schemas.openxmlformats.org/presentationml/2006/main">
  <p:tag name="AS_UNIQUEID" val="2256"/>
</p:tagLst>
</file>

<file path=ppt/tags/tag770.xml><?xml version="1.0" encoding="utf-8"?>
<p:tagLst xmlns:a="http://schemas.openxmlformats.org/drawingml/2006/main" xmlns:r="http://schemas.openxmlformats.org/officeDocument/2006/relationships" xmlns:p="http://schemas.openxmlformats.org/presentationml/2006/main">
  <p:tag name="AS_UNIQUEID" val="3630"/>
</p:tagLst>
</file>

<file path=ppt/tags/tag771.xml><?xml version="1.0" encoding="utf-8"?>
<p:tagLst xmlns:a="http://schemas.openxmlformats.org/drawingml/2006/main" xmlns:r="http://schemas.openxmlformats.org/officeDocument/2006/relationships" xmlns:p="http://schemas.openxmlformats.org/presentationml/2006/main">
  <p:tag name="AS_UNIQUEID" val="3631"/>
</p:tagLst>
</file>

<file path=ppt/tags/tag772.xml><?xml version="1.0" encoding="utf-8"?>
<p:tagLst xmlns:a="http://schemas.openxmlformats.org/drawingml/2006/main" xmlns:r="http://schemas.openxmlformats.org/officeDocument/2006/relationships" xmlns:p="http://schemas.openxmlformats.org/presentationml/2006/main">
  <p:tag name="AS_UNIQUEID" val="3617"/>
</p:tagLst>
</file>

<file path=ppt/tags/tag773.xml><?xml version="1.0" encoding="utf-8"?>
<p:tagLst xmlns:a="http://schemas.openxmlformats.org/drawingml/2006/main" xmlns:r="http://schemas.openxmlformats.org/officeDocument/2006/relationships" xmlns:p="http://schemas.openxmlformats.org/presentationml/2006/main">
  <p:tag name="AS_UNIQUEID" val="3618"/>
</p:tagLst>
</file>

<file path=ppt/tags/tag774.xml><?xml version="1.0" encoding="utf-8"?>
<p:tagLst xmlns:a="http://schemas.openxmlformats.org/drawingml/2006/main" xmlns:r="http://schemas.openxmlformats.org/officeDocument/2006/relationships" xmlns:p="http://schemas.openxmlformats.org/presentationml/2006/main">
  <p:tag name="AS_UNIQUEID" val="3619"/>
</p:tagLst>
</file>

<file path=ppt/tags/tag775.xml><?xml version="1.0" encoding="utf-8"?>
<p:tagLst xmlns:a="http://schemas.openxmlformats.org/drawingml/2006/main" xmlns:r="http://schemas.openxmlformats.org/officeDocument/2006/relationships" xmlns:p="http://schemas.openxmlformats.org/presentationml/2006/main">
  <p:tag name="AS_UNIQUEID" val="3620"/>
</p:tagLst>
</file>

<file path=ppt/tags/tag776.xml><?xml version="1.0" encoding="utf-8"?>
<p:tagLst xmlns:a="http://schemas.openxmlformats.org/drawingml/2006/main" xmlns:r="http://schemas.openxmlformats.org/officeDocument/2006/relationships" xmlns:p="http://schemas.openxmlformats.org/presentationml/2006/main">
  <p:tag name="AS_UNIQUEID" val="3621"/>
</p:tagLst>
</file>

<file path=ppt/tags/tag777.xml><?xml version="1.0" encoding="utf-8"?>
<p:tagLst xmlns:a="http://schemas.openxmlformats.org/drawingml/2006/main" xmlns:r="http://schemas.openxmlformats.org/officeDocument/2006/relationships" xmlns:p="http://schemas.openxmlformats.org/presentationml/2006/main">
  <p:tag name="AS_UNIQUEID" val="1806"/>
</p:tagLst>
</file>

<file path=ppt/tags/tag778.xml><?xml version="1.0" encoding="utf-8"?>
<p:tagLst xmlns:a="http://schemas.openxmlformats.org/drawingml/2006/main" xmlns:r="http://schemas.openxmlformats.org/officeDocument/2006/relationships" xmlns:p="http://schemas.openxmlformats.org/presentationml/2006/main">
  <p:tag name="AS_UNIQUEID" val="1868"/>
</p:tagLst>
</file>

<file path=ppt/tags/tag779.xml><?xml version="1.0" encoding="utf-8"?>
<p:tagLst xmlns:a="http://schemas.openxmlformats.org/drawingml/2006/main" xmlns:r="http://schemas.openxmlformats.org/officeDocument/2006/relationships" xmlns:p="http://schemas.openxmlformats.org/presentationml/2006/main">
  <p:tag name="AS_UNIQUEID" val="1873"/>
</p:tagLst>
</file>

<file path=ppt/tags/tag78.xml><?xml version="1.0" encoding="utf-8"?>
<p:tagLst xmlns:a="http://schemas.openxmlformats.org/drawingml/2006/main" xmlns:r="http://schemas.openxmlformats.org/officeDocument/2006/relationships" xmlns:p="http://schemas.openxmlformats.org/presentationml/2006/main">
  <p:tag name="AS_UNIQUEID" val="2431"/>
</p:tagLst>
</file>

<file path=ppt/tags/tag780.xml><?xml version="1.0" encoding="utf-8"?>
<p:tagLst xmlns:a="http://schemas.openxmlformats.org/drawingml/2006/main" xmlns:r="http://schemas.openxmlformats.org/officeDocument/2006/relationships" xmlns:p="http://schemas.openxmlformats.org/presentationml/2006/main">
  <p:tag name="AS_UNIQUEID" val="1807"/>
</p:tagLst>
</file>

<file path=ppt/tags/tag781.xml><?xml version="1.0" encoding="utf-8"?>
<p:tagLst xmlns:a="http://schemas.openxmlformats.org/drawingml/2006/main" xmlns:r="http://schemas.openxmlformats.org/officeDocument/2006/relationships" xmlns:p="http://schemas.openxmlformats.org/presentationml/2006/main">
  <p:tag name="AS_UNIQUEID" val="1808"/>
</p:tagLst>
</file>

<file path=ppt/tags/tag782.xml><?xml version="1.0" encoding="utf-8"?>
<p:tagLst xmlns:a="http://schemas.openxmlformats.org/drawingml/2006/main" xmlns:r="http://schemas.openxmlformats.org/officeDocument/2006/relationships" xmlns:p="http://schemas.openxmlformats.org/presentationml/2006/main">
  <p:tag name="AS_UNIQUEID" val="1809"/>
</p:tagLst>
</file>

<file path=ppt/tags/tag783.xml><?xml version="1.0" encoding="utf-8"?>
<p:tagLst xmlns:a="http://schemas.openxmlformats.org/drawingml/2006/main" xmlns:r="http://schemas.openxmlformats.org/officeDocument/2006/relationships" xmlns:p="http://schemas.openxmlformats.org/presentationml/2006/main">
  <p:tag name="AS_UNIQUEID" val="1810"/>
</p:tagLst>
</file>

<file path=ppt/tags/tag784.xml><?xml version="1.0" encoding="utf-8"?>
<p:tagLst xmlns:a="http://schemas.openxmlformats.org/drawingml/2006/main" xmlns:r="http://schemas.openxmlformats.org/officeDocument/2006/relationships" xmlns:p="http://schemas.openxmlformats.org/presentationml/2006/main">
  <p:tag name="AS_UNIQUEID" val="1811"/>
</p:tagLst>
</file>

<file path=ppt/tags/tag785.xml><?xml version="1.0" encoding="utf-8"?>
<p:tagLst xmlns:a="http://schemas.openxmlformats.org/drawingml/2006/main" xmlns:r="http://schemas.openxmlformats.org/officeDocument/2006/relationships" xmlns:p="http://schemas.openxmlformats.org/presentationml/2006/main">
  <p:tag name="AS_UNIQUEID" val="1812"/>
</p:tagLst>
</file>

<file path=ppt/tags/tag786.xml><?xml version="1.0" encoding="utf-8"?>
<p:tagLst xmlns:a="http://schemas.openxmlformats.org/drawingml/2006/main" xmlns:r="http://schemas.openxmlformats.org/officeDocument/2006/relationships" xmlns:p="http://schemas.openxmlformats.org/presentationml/2006/main">
  <p:tag name="AS_UNIQUEID" val="1813"/>
</p:tagLst>
</file>

<file path=ppt/tags/tag787.xml><?xml version="1.0" encoding="utf-8"?>
<p:tagLst xmlns:a="http://schemas.openxmlformats.org/drawingml/2006/main" xmlns:r="http://schemas.openxmlformats.org/officeDocument/2006/relationships" xmlns:p="http://schemas.openxmlformats.org/presentationml/2006/main">
  <p:tag name="AS_UNIQUEID" val="1814"/>
</p:tagLst>
</file>

<file path=ppt/tags/tag788.xml><?xml version="1.0" encoding="utf-8"?>
<p:tagLst xmlns:a="http://schemas.openxmlformats.org/drawingml/2006/main" xmlns:r="http://schemas.openxmlformats.org/officeDocument/2006/relationships" xmlns:p="http://schemas.openxmlformats.org/presentationml/2006/main">
  <p:tag name="AS_UNIQUEID" val="1815"/>
</p:tagLst>
</file>

<file path=ppt/tags/tag789.xml><?xml version="1.0" encoding="utf-8"?>
<p:tagLst xmlns:a="http://schemas.openxmlformats.org/drawingml/2006/main" xmlns:r="http://schemas.openxmlformats.org/officeDocument/2006/relationships" xmlns:p="http://schemas.openxmlformats.org/presentationml/2006/main">
  <p:tag name="AS_UNIQUEID" val="1816"/>
</p:tagLst>
</file>

<file path=ppt/tags/tag79.xml><?xml version="1.0" encoding="utf-8"?>
<p:tagLst xmlns:a="http://schemas.openxmlformats.org/drawingml/2006/main" xmlns:r="http://schemas.openxmlformats.org/officeDocument/2006/relationships" xmlns:p="http://schemas.openxmlformats.org/presentationml/2006/main">
  <p:tag name="AS_UNIQUEID" val="2432"/>
</p:tagLst>
</file>

<file path=ppt/tags/tag790.xml><?xml version="1.0" encoding="utf-8"?>
<p:tagLst xmlns:a="http://schemas.openxmlformats.org/drawingml/2006/main" xmlns:r="http://schemas.openxmlformats.org/officeDocument/2006/relationships" xmlns:p="http://schemas.openxmlformats.org/presentationml/2006/main">
  <p:tag name="AS_UNIQUEID" val="1817"/>
</p:tagLst>
</file>

<file path=ppt/tags/tag791.xml><?xml version="1.0" encoding="utf-8"?>
<p:tagLst xmlns:a="http://schemas.openxmlformats.org/drawingml/2006/main" xmlns:r="http://schemas.openxmlformats.org/officeDocument/2006/relationships" xmlns:p="http://schemas.openxmlformats.org/presentationml/2006/main">
  <p:tag name="AS_UNIQUEID" val="1818"/>
</p:tagLst>
</file>

<file path=ppt/tags/tag792.xml><?xml version="1.0" encoding="utf-8"?>
<p:tagLst xmlns:a="http://schemas.openxmlformats.org/drawingml/2006/main" xmlns:r="http://schemas.openxmlformats.org/officeDocument/2006/relationships" xmlns:p="http://schemas.openxmlformats.org/presentationml/2006/main">
  <p:tag name="AS_UNIQUEID" val="1819"/>
</p:tagLst>
</file>

<file path=ppt/tags/tag793.xml><?xml version="1.0" encoding="utf-8"?>
<p:tagLst xmlns:a="http://schemas.openxmlformats.org/drawingml/2006/main" xmlns:r="http://schemas.openxmlformats.org/officeDocument/2006/relationships" xmlns:p="http://schemas.openxmlformats.org/presentationml/2006/main">
  <p:tag name="AS_UNIQUEID" val="1820"/>
</p:tagLst>
</file>

<file path=ppt/tags/tag794.xml><?xml version="1.0" encoding="utf-8"?>
<p:tagLst xmlns:a="http://schemas.openxmlformats.org/drawingml/2006/main" xmlns:r="http://schemas.openxmlformats.org/officeDocument/2006/relationships" xmlns:p="http://schemas.openxmlformats.org/presentationml/2006/main">
  <p:tag name="AS_UNIQUEID" val="1821"/>
</p:tagLst>
</file>

<file path=ppt/tags/tag795.xml><?xml version="1.0" encoding="utf-8"?>
<p:tagLst xmlns:a="http://schemas.openxmlformats.org/drawingml/2006/main" xmlns:r="http://schemas.openxmlformats.org/officeDocument/2006/relationships" xmlns:p="http://schemas.openxmlformats.org/presentationml/2006/main">
  <p:tag name="AS_UNIQUEID" val="1822"/>
</p:tagLst>
</file>

<file path=ppt/tags/tag796.xml><?xml version="1.0" encoding="utf-8"?>
<p:tagLst xmlns:a="http://schemas.openxmlformats.org/drawingml/2006/main" xmlns:r="http://schemas.openxmlformats.org/officeDocument/2006/relationships" xmlns:p="http://schemas.openxmlformats.org/presentationml/2006/main">
  <p:tag name="AS_UNIQUEID" val="1823"/>
</p:tagLst>
</file>

<file path=ppt/tags/tag797.xml><?xml version="1.0" encoding="utf-8"?>
<p:tagLst xmlns:a="http://schemas.openxmlformats.org/drawingml/2006/main" xmlns:r="http://schemas.openxmlformats.org/officeDocument/2006/relationships" xmlns:p="http://schemas.openxmlformats.org/presentationml/2006/main">
  <p:tag name="AS_UNIQUEID" val="1824"/>
</p:tagLst>
</file>

<file path=ppt/tags/tag798.xml><?xml version="1.0" encoding="utf-8"?>
<p:tagLst xmlns:a="http://schemas.openxmlformats.org/drawingml/2006/main" xmlns:r="http://schemas.openxmlformats.org/officeDocument/2006/relationships" xmlns:p="http://schemas.openxmlformats.org/presentationml/2006/main">
  <p:tag name="AS_UNIQUEID" val="1825"/>
</p:tagLst>
</file>

<file path=ppt/tags/tag799.xml><?xml version="1.0" encoding="utf-8"?>
<p:tagLst xmlns:a="http://schemas.openxmlformats.org/drawingml/2006/main" xmlns:r="http://schemas.openxmlformats.org/officeDocument/2006/relationships" xmlns:p="http://schemas.openxmlformats.org/presentationml/2006/main">
  <p:tag name="AS_UNIQUEID" val="1826"/>
</p:tagLst>
</file>

<file path=ppt/tags/tag8.xml><?xml version="1.0" encoding="utf-8"?>
<p:tagLst xmlns:a="http://schemas.openxmlformats.org/drawingml/2006/main" xmlns:r="http://schemas.openxmlformats.org/officeDocument/2006/relationships" xmlns:p="http://schemas.openxmlformats.org/presentationml/2006/main">
  <p:tag name="AS_UNIQUEID" val="2175"/>
</p:tagLst>
</file>

<file path=ppt/tags/tag80.xml><?xml version="1.0" encoding="utf-8"?>
<p:tagLst xmlns:a="http://schemas.openxmlformats.org/drawingml/2006/main" xmlns:r="http://schemas.openxmlformats.org/officeDocument/2006/relationships" xmlns:p="http://schemas.openxmlformats.org/presentationml/2006/main">
  <p:tag name="AS_UNIQUEID" val="2433"/>
</p:tagLst>
</file>

<file path=ppt/tags/tag800.xml><?xml version="1.0" encoding="utf-8"?>
<p:tagLst xmlns:a="http://schemas.openxmlformats.org/drawingml/2006/main" xmlns:r="http://schemas.openxmlformats.org/officeDocument/2006/relationships" xmlns:p="http://schemas.openxmlformats.org/presentationml/2006/main">
  <p:tag name="AS_UNIQUEID" val="1827"/>
</p:tagLst>
</file>

<file path=ppt/tags/tag801.xml><?xml version="1.0" encoding="utf-8"?>
<p:tagLst xmlns:a="http://schemas.openxmlformats.org/drawingml/2006/main" xmlns:r="http://schemas.openxmlformats.org/officeDocument/2006/relationships" xmlns:p="http://schemas.openxmlformats.org/presentationml/2006/main">
  <p:tag name="AS_UNIQUEID" val="1828"/>
</p:tagLst>
</file>

<file path=ppt/tags/tag802.xml><?xml version="1.0" encoding="utf-8"?>
<p:tagLst xmlns:a="http://schemas.openxmlformats.org/drawingml/2006/main" xmlns:r="http://schemas.openxmlformats.org/officeDocument/2006/relationships" xmlns:p="http://schemas.openxmlformats.org/presentationml/2006/main">
  <p:tag name="AS_UNIQUEID" val="1829"/>
</p:tagLst>
</file>

<file path=ppt/tags/tag803.xml><?xml version="1.0" encoding="utf-8"?>
<p:tagLst xmlns:a="http://schemas.openxmlformats.org/drawingml/2006/main" xmlns:r="http://schemas.openxmlformats.org/officeDocument/2006/relationships" xmlns:p="http://schemas.openxmlformats.org/presentationml/2006/main">
  <p:tag name="AS_UNIQUEID" val="1830"/>
</p:tagLst>
</file>

<file path=ppt/tags/tag804.xml><?xml version="1.0" encoding="utf-8"?>
<p:tagLst xmlns:a="http://schemas.openxmlformats.org/drawingml/2006/main" xmlns:r="http://schemas.openxmlformats.org/officeDocument/2006/relationships" xmlns:p="http://schemas.openxmlformats.org/presentationml/2006/main">
  <p:tag name="AS_UNIQUEID" val="1831"/>
</p:tagLst>
</file>

<file path=ppt/tags/tag805.xml><?xml version="1.0" encoding="utf-8"?>
<p:tagLst xmlns:a="http://schemas.openxmlformats.org/drawingml/2006/main" xmlns:r="http://schemas.openxmlformats.org/officeDocument/2006/relationships" xmlns:p="http://schemas.openxmlformats.org/presentationml/2006/main">
  <p:tag name="AS_UNIQUEID" val="1832"/>
</p:tagLst>
</file>

<file path=ppt/tags/tag806.xml><?xml version="1.0" encoding="utf-8"?>
<p:tagLst xmlns:a="http://schemas.openxmlformats.org/drawingml/2006/main" xmlns:r="http://schemas.openxmlformats.org/officeDocument/2006/relationships" xmlns:p="http://schemas.openxmlformats.org/presentationml/2006/main">
  <p:tag name="AS_UNIQUEID" val="1833"/>
</p:tagLst>
</file>

<file path=ppt/tags/tag807.xml><?xml version="1.0" encoding="utf-8"?>
<p:tagLst xmlns:a="http://schemas.openxmlformats.org/drawingml/2006/main" xmlns:r="http://schemas.openxmlformats.org/officeDocument/2006/relationships" xmlns:p="http://schemas.openxmlformats.org/presentationml/2006/main">
  <p:tag name="AS_UNIQUEID" val="1834"/>
</p:tagLst>
</file>

<file path=ppt/tags/tag808.xml><?xml version="1.0" encoding="utf-8"?>
<p:tagLst xmlns:a="http://schemas.openxmlformats.org/drawingml/2006/main" xmlns:r="http://schemas.openxmlformats.org/officeDocument/2006/relationships" xmlns:p="http://schemas.openxmlformats.org/presentationml/2006/main">
  <p:tag name="AS_UNIQUEID" val="1835"/>
</p:tagLst>
</file>

<file path=ppt/tags/tag809.xml><?xml version="1.0" encoding="utf-8"?>
<p:tagLst xmlns:a="http://schemas.openxmlformats.org/drawingml/2006/main" xmlns:r="http://schemas.openxmlformats.org/officeDocument/2006/relationships" xmlns:p="http://schemas.openxmlformats.org/presentationml/2006/main">
  <p:tag name="AS_UNIQUEID" val="1836"/>
</p:tagLst>
</file>

<file path=ppt/tags/tag81.xml><?xml version="1.0" encoding="utf-8"?>
<p:tagLst xmlns:a="http://schemas.openxmlformats.org/drawingml/2006/main" xmlns:r="http://schemas.openxmlformats.org/officeDocument/2006/relationships" xmlns:p="http://schemas.openxmlformats.org/presentationml/2006/main">
  <p:tag name="AS_UNIQUEID" val="2434"/>
</p:tagLst>
</file>

<file path=ppt/tags/tag810.xml><?xml version="1.0" encoding="utf-8"?>
<p:tagLst xmlns:a="http://schemas.openxmlformats.org/drawingml/2006/main" xmlns:r="http://schemas.openxmlformats.org/officeDocument/2006/relationships" xmlns:p="http://schemas.openxmlformats.org/presentationml/2006/main">
  <p:tag name="AS_UNIQUEID" val="1837"/>
</p:tagLst>
</file>

<file path=ppt/tags/tag811.xml><?xml version="1.0" encoding="utf-8"?>
<p:tagLst xmlns:a="http://schemas.openxmlformats.org/drawingml/2006/main" xmlns:r="http://schemas.openxmlformats.org/officeDocument/2006/relationships" xmlns:p="http://schemas.openxmlformats.org/presentationml/2006/main">
  <p:tag name="AS_UNIQUEID" val="1838"/>
</p:tagLst>
</file>

<file path=ppt/tags/tag812.xml><?xml version="1.0" encoding="utf-8"?>
<p:tagLst xmlns:a="http://schemas.openxmlformats.org/drawingml/2006/main" xmlns:r="http://schemas.openxmlformats.org/officeDocument/2006/relationships" xmlns:p="http://schemas.openxmlformats.org/presentationml/2006/main">
  <p:tag name="AS_UNIQUEID" val="1839"/>
</p:tagLst>
</file>

<file path=ppt/tags/tag813.xml><?xml version="1.0" encoding="utf-8"?>
<p:tagLst xmlns:a="http://schemas.openxmlformats.org/drawingml/2006/main" xmlns:r="http://schemas.openxmlformats.org/officeDocument/2006/relationships" xmlns:p="http://schemas.openxmlformats.org/presentationml/2006/main">
  <p:tag name="AS_UNIQUEID" val="1840"/>
</p:tagLst>
</file>

<file path=ppt/tags/tag814.xml><?xml version="1.0" encoding="utf-8"?>
<p:tagLst xmlns:a="http://schemas.openxmlformats.org/drawingml/2006/main" xmlns:r="http://schemas.openxmlformats.org/officeDocument/2006/relationships" xmlns:p="http://schemas.openxmlformats.org/presentationml/2006/main">
  <p:tag name="AS_UNIQUEID" val="1841"/>
</p:tagLst>
</file>

<file path=ppt/tags/tag815.xml><?xml version="1.0" encoding="utf-8"?>
<p:tagLst xmlns:a="http://schemas.openxmlformats.org/drawingml/2006/main" xmlns:r="http://schemas.openxmlformats.org/officeDocument/2006/relationships" xmlns:p="http://schemas.openxmlformats.org/presentationml/2006/main">
  <p:tag name="AS_UNIQUEID" val="1842"/>
</p:tagLst>
</file>

<file path=ppt/tags/tag816.xml><?xml version="1.0" encoding="utf-8"?>
<p:tagLst xmlns:a="http://schemas.openxmlformats.org/drawingml/2006/main" xmlns:r="http://schemas.openxmlformats.org/officeDocument/2006/relationships" xmlns:p="http://schemas.openxmlformats.org/presentationml/2006/main">
  <p:tag name="AS_UNIQUEID" val="1843"/>
</p:tagLst>
</file>

<file path=ppt/tags/tag817.xml><?xml version="1.0" encoding="utf-8"?>
<p:tagLst xmlns:a="http://schemas.openxmlformats.org/drawingml/2006/main" xmlns:r="http://schemas.openxmlformats.org/officeDocument/2006/relationships" xmlns:p="http://schemas.openxmlformats.org/presentationml/2006/main">
  <p:tag name="AS_UNIQUEID" val="1844"/>
</p:tagLst>
</file>

<file path=ppt/tags/tag818.xml><?xml version="1.0" encoding="utf-8"?>
<p:tagLst xmlns:a="http://schemas.openxmlformats.org/drawingml/2006/main" xmlns:r="http://schemas.openxmlformats.org/officeDocument/2006/relationships" xmlns:p="http://schemas.openxmlformats.org/presentationml/2006/main">
  <p:tag name="AS_UNIQUEID" val="1845"/>
</p:tagLst>
</file>

<file path=ppt/tags/tag819.xml><?xml version="1.0" encoding="utf-8"?>
<p:tagLst xmlns:a="http://schemas.openxmlformats.org/drawingml/2006/main" xmlns:r="http://schemas.openxmlformats.org/officeDocument/2006/relationships" xmlns:p="http://schemas.openxmlformats.org/presentationml/2006/main">
  <p:tag name="AS_UNIQUEID" val="1846"/>
</p:tagLst>
</file>

<file path=ppt/tags/tag82.xml><?xml version="1.0" encoding="utf-8"?>
<p:tagLst xmlns:a="http://schemas.openxmlformats.org/drawingml/2006/main" xmlns:r="http://schemas.openxmlformats.org/officeDocument/2006/relationships" xmlns:p="http://schemas.openxmlformats.org/presentationml/2006/main">
  <p:tag name="AS_UNIQUEID" val="2257"/>
</p:tagLst>
</file>

<file path=ppt/tags/tag820.xml><?xml version="1.0" encoding="utf-8"?>
<p:tagLst xmlns:a="http://schemas.openxmlformats.org/drawingml/2006/main" xmlns:r="http://schemas.openxmlformats.org/officeDocument/2006/relationships" xmlns:p="http://schemas.openxmlformats.org/presentationml/2006/main">
  <p:tag name="AS_UNIQUEID" val="1847"/>
</p:tagLst>
</file>

<file path=ppt/tags/tag821.xml><?xml version="1.0" encoding="utf-8"?>
<p:tagLst xmlns:a="http://schemas.openxmlformats.org/drawingml/2006/main" xmlns:r="http://schemas.openxmlformats.org/officeDocument/2006/relationships" xmlns:p="http://schemas.openxmlformats.org/presentationml/2006/main">
  <p:tag name="AS_UNIQUEID" val="1848"/>
</p:tagLst>
</file>

<file path=ppt/tags/tag822.xml><?xml version="1.0" encoding="utf-8"?>
<p:tagLst xmlns:a="http://schemas.openxmlformats.org/drawingml/2006/main" xmlns:r="http://schemas.openxmlformats.org/officeDocument/2006/relationships" xmlns:p="http://schemas.openxmlformats.org/presentationml/2006/main">
  <p:tag name="AS_UNIQUEID" val="1849"/>
</p:tagLst>
</file>

<file path=ppt/tags/tag823.xml><?xml version="1.0" encoding="utf-8"?>
<p:tagLst xmlns:a="http://schemas.openxmlformats.org/drawingml/2006/main" xmlns:r="http://schemas.openxmlformats.org/officeDocument/2006/relationships" xmlns:p="http://schemas.openxmlformats.org/presentationml/2006/main">
  <p:tag name="AS_UNIQUEID" val="1850"/>
</p:tagLst>
</file>

<file path=ppt/tags/tag824.xml><?xml version="1.0" encoding="utf-8"?>
<p:tagLst xmlns:a="http://schemas.openxmlformats.org/drawingml/2006/main" xmlns:r="http://schemas.openxmlformats.org/officeDocument/2006/relationships" xmlns:p="http://schemas.openxmlformats.org/presentationml/2006/main">
  <p:tag name="AS_UNIQUEID" val="1851"/>
</p:tagLst>
</file>

<file path=ppt/tags/tag825.xml><?xml version="1.0" encoding="utf-8"?>
<p:tagLst xmlns:a="http://schemas.openxmlformats.org/drawingml/2006/main" xmlns:r="http://schemas.openxmlformats.org/officeDocument/2006/relationships" xmlns:p="http://schemas.openxmlformats.org/presentationml/2006/main">
  <p:tag name="AS_UNIQUEID" val="1852"/>
</p:tagLst>
</file>

<file path=ppt/tags/tag826.xml><?xml version="1.0" encoding="utf-8"?>
<p:tagLst xmlns:a="http://schemas.openxmlformats.org/drawingml/2006/main" xmlns:r="http://schemas.openxmlformats.org/officeDocument/2006/relationships" xmlns:p="http://schemas.openxmlformats.org/presentationml/2006/main">
  <p:tag name="AS_UNIQUEID" val="1853"/>
</p:tagLst>
</file>

<file path=ppt/tags/tag827.xml><?xml version="1.0" encoding="utf-8"?>
<p:tagLst xmlns:a="http://schemas.openxmlformats.org/drawingml/2006/main" xmlns:r="http://schemas.openxmlformats.org/officeDocument/2006/relationships" xmlns:p="http://schemas.openxmlformats.org/presentationml/2006/main">
  <p:tag name="AS_UNIQUEID" val="1854"/>
</p:tagLst>
</file>

<file path=ppt/tags/tag828.xml><?xml version="1.0" encoding="utf-8"?>
<p:tagLst xmlns:a="http://schemas.openxmlformats.org/drawingml/2006/main" xmlns:r="http://schemas.openxmlformats.org/officeDocument/2006/relationships" xmlns:p="http://schemas.openxmlformats.org/presentationml/2006/main">
  <p:tag name="AS_UNIQUEID" val="1855"/>
</p:tagLst>
</file>

<file path=ppt/tags/tag829.xml><?xml version="1.0" encoding="utf-8"?>
<p:tagLst xmlns:a="http://schemas.openxmlformats.org/drawingml/2006/main" xmlns:r="http://schemas.openxmlformats.org/officeDocument/2006/relationships" xmlns:p="http://schemas.openxmlformats.org/presentationml/2006/main">
  <p:tag name="AS_UNIQUEID" val="1856"/>
</p:tagLst>
</file>

<file path=ppt/tags/tag83.xml><?xml version="1.0" encoding="utf-8"?>
<p:tagLst xmlns:a="http://schemas.openxmlformats.org/drawingml/2006/main" xmlns:r="http://schemas.openxmlformats.org/officeDocument/2006/relationships" xmlns:p="http://schemas.openxmlformats.org/presentationml/2006/main">
  <p:tag name="AS_UNIQUEID" val="2258"/>
</p:tagLst>
</file>

<file path=ppt/tags/tag830.xml><?xml version="1.0" encoding="utf-8"?>
<p:tagLst xmlns:a="http://schemas.openxmlformats.org/drawingml/2006/main" xmlns:r="http://schemas.openxmlformats.org/officeDocument/2006/relationships" xmlns:p="http://schemas.openxmlformats.org/presentationml/2006/main">
  <p:tag name="AS_UNIQUEID" val="1857"/>
</p:tagLst>
</file>

<file path=ppt/tags/tag831.xml><?xml version="1.0" encoding="utf-8"?>
<p:tagLst xmlns:a="http://schemas.openxmlformats.org/drawingml/2006/main" xmlns:r="http://schemas.openxmlformats.org/officeDocument/2006/relationships" xmlns:p="http://schemas.openxmlformats.org/presentationml/2006/main">
  <p:tag name="AS_UNIQUEID" val="1858"/>
</p:tagLst>
</file>

<file path=ppt/tags/tag832.xml><?xml version="1.0" encoding="utf-8"?>
<p:tagLst xmlns:a="http://schemas.openxmlformats.org/drawingml/2006/main" xmlns:r="http://schemas.openxmlformats.org/officeDocument/2006/relationships" xmlns:p="http://schemas.openxmlformats.org/presentationml/2006/main">
  <p:tag name="AS_UNIQUEID" val="1859"/>
</p:tagLst>
</file>

<file path=ppt/tags/tag833.xml><?xml version="1.0" encoding="utf-8"?>
<p:tagLst xmlns:a="http://schemas.openxmlformats.org/drawingml/2006/main" xmlns:r="http://schemas.openxmlformats.org/officeDocument/2006/relationships" xmlns:p="http://schemas.openxmlformats.org/presentationml/2006/main">
  <p:tag name="AS_UNIQUEID" val="1860"/>
</p:tagLst>
</file>

<file path=ppt/tags/tag834.xml><?xml version="1.0" encoding="utf-8"?>
<p:tagLst xmlns:a="http://schemas.openxmlformats.org/drawingml/2006/main" xmlns:r="http://schemas.openxmlformats.org/officeDocument/2006/relationships" xmlns:p="http://schemas.openxmlformats.org/presentationml/2006/main">
  <p:tag name="AS_UNIQUEID" val="1861"/>
</p:tagLst>
</file>

<file path=ppt/tags/tag835.xml><?xml version="1.0" encoding="utf-8"?>
<p:tagLst xmlns:a="http://schemas.openxmlformats.org/drawingml/2006/main" xmlns:r="http://schemas.openxmlformats.org/officeDocument/2006/relationships" xmlns:p="http://schemas.openxmlformats.org/presentationml/2006/main">
  <p:tag name="AS_UNIQUEID" val="1862"/>
</p:tagLst>
</file>

<file path=ppt/tags/tag836.xml><?xml version="1.0" encoding="utf-8"?>
<p:tagLst xmlns:a="http://schemas.openxmlformats.org/drawingml/2006/main" xmlns:r="http://schemas.openxmlformats.org/officeDocument/2006/relationships" xmlns:p="http://schemas.openxmlformats.org/presentationml/2006/main">
  <p:tag name="AS_UNIQUEID" val="1863"/>
</p:tagLst>
</file>

<file path=ppt/tags/tag837.xml><?xml version="1.0" encoding="utf-8"?>
<p:tagLst xmlns:a="http://schemas.openxmlformats.org/drawingml/2006/main" xmlns:r="http://schemas.openxmlformats.org/officeDocument/2006/relationships" xmlns:p="http://schemas.openxmlformats.org/presentationml/2006/main">
  <p:tag name="AS_UNIQUEID" val="1864"/>
</p:tagLst>
</file>

<file path=ppt/tags/tag838.xml><?xml version="1.0" encoding="utf-8"?>
<p:tagLst xmlns:a="http://schemas.openxmlformats.org/drawingml/2006/main" xmlns:r="http://schemas.openxmlformats.org/officeDocument/2006/relationships" xmlns:p="http://schemas.openxmlformats.org/presentationml/2006/main">
  <p:tag name="AS_UNIQUEID" val="1865"/>
</p:tagLst>
</file>

<file path=ppt/tags/tag839.xml><?xml version="1.0" encoding="utf-8"?>
<p:tagLst xmlns:a="http://schemas.openxmlformats.org/drawingml/2006/main" xmlns:r="http://schemas.openxmlformats.org/officeDocument/2006/relationships" xmlns:p="http://schemas.openxmlformats.org/presentationml/2006/main">
  <p:tag name="AS_UNIQUEID" val="1866"/>
</p:tagLst>
</file>

<file path=ppt/tags/tag84.xml><?xml version="1.0" encoding="utf-8"?>
<p:tagLst xmlns:a="http://schemas.openxmlformats.org/drawingml/2006/main" xmlns:r="http://schemas.openxmlformats.org/officeDocument/2006/relationships" xmlns:p="http://schemas.openxmlformats.org/presentationml/2006/main">
  <p:tag name="AS_UNIQUEID" val="2259"/>
</p:tagLst>
</file>

<file path=ppt/tags/tag840.xml><?xml version="1.0" encoding="utf-8"?>
<p:tagLst xmlns:a="http://schemas.openxmlformats.org/drawingml/2006/main" xmlns:r="http://schemas.openxmlformats.org/officeDocument/2006/relationships" xmlns:p="http://schemas.openxmlformats.org/presentationml/2006/main">
  <p:tag name="AS_UNIQUEID" val="1867"/>
</p:tagLst>
</file>

<file path=ppt/tags/tag841.xml><?xml version="1.0" encoding="utf-8"?>
<p:tagLst xmlns:a="http://schemas.openxmlformats.org/drawingml/2006/main" xmlns:r="http://schemas.openxmlformats.org/officeDocument/2006/relationships" xmlns:p="http://schemas.openxmlformats.org/presentationml/2006/main">
  <p:tag name="AS_UNIQUEID" val="1806"/>
</p:tagLst>
</file>

<file path=ppt/tags/tag842.xml><?xml version="1.0" encoding="utf-8"?>
<p:tagLst xmlns:a="http://schemas.openxmlformats.org/drawingml/2006/main" xmlns:r="http://schemas.openxmlformats.org/officeDocument/2006/relationships" xmlns:p="http://schemas.openxmlformats.org/presentationml/2006/main">
  <p:tag name="AS_UNIQUEID" val="1868"/>
</p:tagLst>
</file>

<file path=ppt/tags/tag843.xml><?xml version="1.0" encoding="utf-8"?>
<p:tagLst xmlns:a="http://schemas.openxmlformats.org/drawingml/2006/main" xmlns:r="http://schemas.openxmlformats.org/officeDocument/2006/relationships" xmlns:p="http://schemas.openxmlformats.org/presentationml/2006/main">
  <p:tag name="AS_UNIQUEID" val="1873"/>
</p:tagLst>
</file>

<file path=ppt/tags/tag844.xml><?xml version="1.0" encoding="utf-8"?>
<p:tagLst xmlns:a="http://schemas.openxmlformats.org/drawingml/2006/main" xmlns:r="http://schemas.openxmlformats.org/officeDocument/2006/relationships" xmlns:p="http://schemas.openxmlformats.org/presentationml/2006/main">
  <p:tag name="AS_UNIQUEID" val="1807"/>
</p:tagLst>
</file>

<file path=ppt/tags/tag845.xml><?xml version="1.0" encoding="utf-8"?>
<p:tagLst xmlns:a="http://schemas.openxmlformats.org/drawingml/2006/main" xmlns:r="http://schemas.openxmlformats.org/officeDocument/2006/relationships" xmlns:p="http://schemas.openxmlformats.org/presentationml/2006/main">
  <p:tag name="AS_UNIQUEID" val="1808"/>
</p:tagLst>
</file>

<file path=ppt/tags/tag846.xml><?xml version="1.0" encoding="utf-8"?>
<p:tagLst xmlns:a="http://schemas.openxmlformats.org/drawingml/2006/main" xmlns:r="http://schemas.openxmlformats.org/officeDocument/2006/relationships" xmlns:p="http://schemas.openxmlformats.org/presentationml/2006/main">
  <p:tag name="AS_UNIQUEID" val="1809"/>
</p:tagLst>
</file>

<file path=ppt/tags/tag847.xml><?xml version="1.0" encoding="utf-8"?>
<p:tagLst xmlns:a="http://schemas.openxmlformats.org/drawingml/2006/main" xmlns:r="http://schemas.openxmlformats.org/officeDocument/2006/relationships" xmlns:p="http://schemas.openxmlformats.org/presentationml/2006/main">
  <p:tag name="AS_UNIQUEID" val="1810"/>
</p:tagLst>
</file>

<file path=ppt/tags/tag848.xml><?xml version="1.0" encoding="utf-8"?>
<p:tagLst xmlns:a="http://schemas.openxmlformats.org/drawingml/2006/main" xmlns:r="http://schemas.openxmlformats.org/officeDocument/2006/relationships" xmlns:p="http://schemas.openxmlformats.org/presentationml/2006/main">
  <p:tag name="AS_UNIQUEID" val="1811"/>
</p:tagLst>
</file>

<file path=ppt/tags/tag849.xml><?xml version="1.0" encoding="utf-8"?>
<p:tagLst xmlns:a="http://schemas.openxmlformats.org/drawingml/2006/main" xmlns:r="http://schemas.openxmlformats.org/officeDocument/2006/relationships" xmlns:p="http://schemas.openxmlformats.org/presentationml/2006/main">
  <p:tag name="AS_UNIQUEID" val="1812"/>
</p:tagLst>
</file>

<file path=ppt/tags/tag85.xml><?xml version="1.0" encoding="utf-8"?>
<p:tagLst xmlns:a="http://schemas.openxmlformats.org/drawingml/2006/main" xmlns:r="http://schemas.openxmlformats.org/officeDocument/2006/relationships" xmlns:p="http://schemas.openxmlformats.org/presentationml/2006/main">
  <p:tag name="AS_UNIQUEID" val="2260"/>
</p:tagLst>
</file>

<file path=ppt/tags/tag850.xml><?xml version="1.0" encoding="utf-8"?>
<p:tagLst xmlns:a="http://schemas.openxmlformats.org/drawingml/2006/main" xmlns:r="http://schemas.openxmlformats.org/officeDocument/2006/relationships" xmlns:p="http://schemas.openxmlformats.org/presentationml/2006/main">
  <p:tag name="AS_UNIQUEID" val="1813"/>
</p:tagLst>
</file>

<file path=ppt/tags/tag851.xml><?xml version="1.0" encoding="utf-8"?>
<p:tagLst xmlns:a="http://schemas.openxmlformats.org/drawingml/2006/main" xmlns:r="http://schemas.openxmlformats.org/officeDocument/2006/relationships" xmlns:p="http://schemas.openxmlformats.org/presentationml/2006/main">
  <p:tag name="AS_UNIQUEID" val="1814"/>
</p:tagLst>
</file>

<file path=ppt/tags/tag852.xml><?xml version="1.0" encoding="utf-8"?>
<p:tagLst xmlns:a="http://schemas.openxmlformats.org/drawingml/2006/main" xmlns:r="http://schemas.openxmlformats.org/officeDocument/2006/relationships" xmlns:p="http://schemas.openxmlformats.org/presentationml/2006/main">
  <p:tag name="AS_UNIQUEID" val="1815"/>
</p:tagLst>
</file>

<file path=ppt/tags/tag853.xml><?xml version="1.0" encoding="utf-8"?>
<p:tagLst xmlns:a="http://schemas.openxmlformats.org/drawingml/2006/main" xmlns:r="http://schemas.openxmlformats.org/officeDocument/2006/relationships" xmlns:p="http://schemas.openxmlformats.org/presentationml/2006/main">
  <p:tag name="AS_UNIQUEID" val="1816"/>
</p:tagLst>
</file>

<file path=ppt/tags/tag854.xml><?xml version="1.0" encoding="utf-8"?>
<p:tagLst xmlns:a="http://schemas.openxmlformats.org/drawingml/2006/main" xmlns:r="http://schemas.openxmlformats.org/officeDocument/2006/relationships" xmlns:p="http://schemas.openxmlformats.org/presentationml/2006/main">
  <p:tag name="AS_UNIQUEID" val="1817"/>
</p:tagLst>
</file>

<file path=ppt/tags/tag855.xml><?xml version="1.0" encoding="utf-8"?>
<p:tagLst xmlns:a="http://schemas.openxmlformats.org/drawingml/2006/main" xmlns:r="http://schemas.openxmlformats.org/officeDocument/2006/relationships" xmlns:p="http://schemas.openxmlformats.org/presentationml/2006/main">
  <p:tag name="AS_UNIQUEID" val="1818"/>
</p:tagLst>
</file>

<file path=ppt/tags/tag856.xml><?xml version="1.0" encoding="utf-8"?>
<p:tagLst xmlns:a="http://schemas.openxmlformats.org/drawingml/2006/main" xmlns:r="http://schemas.openxmlformats.org/officeDocument/2006/relationships" xmlns:p="http://schemas.openxmlformats.org/presentationml/2006/main">
  <p:tag name="AS_UNIQUEID" val="1819"/>
</p:tagLst>
</file>

<file path=ppt/tags/tag857.xml><?xml version="1.0" encoding="utf-8"?>
<p:tagLst xmlns:a="http://schemas.openxmlformats.org/drawingml/2006/main" xmlns:r="http://schemas.openxmlformats.org/officeDocument/2006/relationships" xmlns:p="http://schemas.openxmlformats.org/presentationml/2006/main">
  <p:tag name="AS_UNIQUEID" val="1820"/>
</p:tagLst>
</file>

<file path=ppt/tags/tag858.xml><?xml version="1.0" encoding="utf-8"?>
<p:tagLst xmlns:a="http://schemas.openxmlformats.org/drawingml/2006/main" xmlns:r="http://schemas.openxmlformats.org/officeDocument/2006/relationships" xmlns:p="http://schemas.openxmlformats.org/presentationml/2006/main">
  <p:tag name="AS_UNIQUEID" val="1821"/>
</p:tagLst>
</file>

<file path=ppt/tags/tag859.xml><?xml version="1.0" encoding="utf-8"?>
<p:tagLst xmlns:a="http://schemas.openxmlformats.org/drawingml/2006/main" xmlns:r="http://schemas.openxmlformats.org/officeDocument/2006/relationships" xmlns:p="http://schemas.openxmlformats.org/presentationml/2006/main">
  <p:tag name="AS_UNIQUEID" val="1822"/>
</p:tagLst>
</file>

<file path=ppt/tags/tag86.xml><?xml version="1.0" encoding="utf-8"?>
<p:tagLst xmlns:a="http://schemas.openxmlformats.org/drawingml/2006/main" xmlns:r="http://schemas.openxmlformats.org/officeDocument/2006/relationships" xmlns:p="http://schemas.openxmlformats.org/presentationml/2006/main">
  <p:tag name="AS_UNIQUEID" val="2261"/>
</p:tagLst>
</file>

<file path=ppt/tags/tag860.xml><?xml version="1.0" encoding="utf-8"?>
<p:tagLst xmlns:a="http://schemas.openxmlformats.org/drawingml/2006/main" xmlns:r="http://schemas.openxmlformats.org/officeDocument/2006/relationships" xmlns:p="http://schemas.openxmlformats.org/presentationml/2006/main">
  <p:tag name="AS_UNIQUEID" val="1823"/>
</p:tagLst>
</file>

<file path=ppt/tags/tag861.xml><?xml version="1.0" encoding="utf-8"?>
<p:tagLst xmlns:a="http://schemas.openxmlformats.org/drawingml/2006/main" xmlns:r="http://schemas.openxmlformats.org/officeDocument/2006/relationships" xmlns:p="http://schemas.openxmlformats.org/presentationml/2006/main">
  <p:tag name="AS_UNIQUEID" val="1824"/>
</p:tagLst>
</file>

<file path=ppt/tags/tag862.xml><?xml version="1.0" encoding="utf-8"?>
<p:tagLst xmlns:a="http://schemas.openxmlformats.org/drawingml/2006/main" xmlns:r="http://schemas.openxmlformats.org/officeDocument/2006/relationships" xmlns:p="http://schemas.openxmlformats.org/presentationml/2006/main">
  <p:tag name="AS_UNIQUEID" val="1825"/>
</p:tagLst>
</file>

<file path=ppt/tags/tag863.xml><?xml version="1.0" encoding="utf-8"?>
<p:tagLst xmlns:a="http://schemas.openxmlformats.org/drawingml/2006/main" xmlns:r="http://schemas.openxmlformats.org/officeDocument/2006/relationships" xmlns:p="http://schemas.openxmlformats.org/presentationml/2006/main">
  <p:tag name="AS_UNIQUEID" val="1826"/>
</p:tagLst>
</file>

<file path=ppt/tags/tag864.xml><?xml version="1.0" encoding="utf-8"?>
<p:tagLst xmlns:a="http://schemas.openxmlformats.org/drawingml/2006/main" xmlns:r="http://schemas.openxmlformats.org/officeDocument/2006/relationships" xmlns:p="http://schemas.openxmlformats.org/presentationml/2006/main">
  <p:tag name="AS_UNIQUEID" val="1827"/>
</p:tagLst>
</file>

<file path=ppt/tags/tag865.xml><?xml version="1.0" encoding="utf-8"?>
<p:tagLst xmlns:a="http://schemas.openxmlformats.org/drawingml/2006/main" xmlns:r="http://schemas.openxmlformats.org/officeDocument/2006/relationships" xmlns:p="http://schemas.openxmlformats.org/presentationml/2006/main">
  <p:tag name="AS_UNIQUEID" val="1828"/>
</p:tagLst>
</file>

<file path=ppt/tags/tag866.xml><?xml version="1.0" encoding="utf-8"?>
<p:tagLst xmlns:a="http://schemas.openxmlformats.org/drawingml/2006/main" xmlns:r="http://schemas.openxmlformats.org/officeDocument/2006/relationships" xmlns:p="http://schemas.openxmlformats.org/presentationml/2006/main">
  <p:tag name="AS_UNIQUEID" val="1829"/>
</p:tagLst>
</file>

<file path=ppt/tags/tag867.xml><?xml version="1.0" encoding="utf-8"?>
<p:tagLst xmlns:a="http://schemas.openxmlformats.org/drawingml/2006/main" xmlns:r="http://schemas.openxmlformats.org/officeDocument/2006/relationships" xmlns:p="http://schemas.openxmlformats.org/presentationml/2006/main">
  <p:tag name="AS_UNIQUEID" val="1830"/>
</p:tagLst>
</file>

<file path=ppt/tags/tag868.xml><?xml version="1.0" encoding="utf-8"?>
<p:tagLst xmlns:a="http://schemas.openxmlformats.org/drawingml/2006/main" xmlns:r="http://schemas.openxmlformats.org/officeDocument/2006/relationships" xmlns:p="http://schemas.openxmlformats.org/presentationml/2006/main">
  <p:tag name="AS_UNIQUEID" val="1831"/>
</p:tagLst>
</file>

<file path=ppt/tags/tag869.xml><?xml version="1.0" encoding="utf-8"?>
<p:tagLst xmlns:a="http://schemas.openxmlformats.org/drawingml/2006/main" xmlns:r="http://schemas.openxmlformats.org/officeDocument/2006/relationships" xmlns:p="http://schemas.openxmlformats.org/presentationml/2006/main">
  <p:tag name="AS_UNIQUEID" val="1832"/>
</p:tagLst>
</file>

<file path=ppt/tags/tag87.xml><?xml version="1.0" encoding="utf-8"?>
<p:tagLst xmlns:a="http://schemas.openxmlformats.org/drawingml/2006/main" xmlns:r="http://schemas.openxmlformats.org/officeDocument/2006/relationships" xmlns:p="http://schemas.openxmlformats.org/presentationml/2006/main">
  <p:tag name="AS_UNIQUEID" val="2262"/>
</p:tagLst>
</file>

<file path=ppt/tags/tag870.xml><?xml version="1.0" encoding="utf-8"?>
<p:tagLst xmlns:a="http://schemas.openxmlformats.org/drawingml/2006/main" xmlns:r="http://schemas.openxmlformats.org/officeDocument/2006/relationships" xmlns:p="http://schemas.openxmlformats.org/presentationml/2006/main">
  <p:tag name="AS_UNIQUEID" val="1833"/>
</p:tagLst>
</file>

<file path=ppt/tags/tag871.xml><?xml version="1.0" encoding="utf-8"?>
<p:tagLst xmlns:a="http://schemas.openxmlformats.org/drawingml/2006/main" xmlns:r="http://schemas.openxmlformats.org/officeDocument/2006/relationships" xmlns:p="http://schemas.openxmlformats.org/presentationml/2006/main">
  <p:tag name="AS_UNIQUEID" val="1834"/>
</p:tagLst>
</file>

<file path=ppt/tags/tag872.xml><?xml version="1.0" encoding="utf-8"?>
<p:tagLst xmlns:a="http://schemas.openxmlformats.org/drawingml/2006/main" xmlns:r="http://schemas.openxmlformats.org/officeDocument/2006/relationships" xmlns:p="http://schemas.openxmlformats.org/presentationml/2006/main">
  <p:tag name="AS_UNIQUEID" val="1835"/>
</p:tagLst>
</file>

<file path=ppt/tags/tag873.xml><?xml version="1.0" encoding="utf-8"?>
<p:tagLst xmlns:a="http://schemas.openxmlformats.org/drawingml/2006/main" xmlns:r="http://schemas.openxmlformats.org/officeDocument/2006/relationships" xmlns:p="http://schemas.openxmlformats.org/presentationml/2006/main">
  <p:tag name="AS_UNIQUEID" val="1836"/>
</p:tagLst>
</file>

<file path=ppt/tags/tag874.xml><?xml version="1.0" encoding="utf-8"?>
<p:tagLst xmlns:a="http://schemas.openxmlformats.org/drawingml/2006/main" xmlns:r="http://schemas.openxmlformats.org/officeDocument/2006/relationships" xmlns:p="http://schemas.openxmlformats.org/presentationml/2006/main">
  <p:tag name="AS_UNIQUEID" val="1837"/>
</p:tagLst>
</file>

<file path=ppt/tags/tag875.xml><?xml version="1.0" encoding="utf-8"?>
<p:tagLst xmlns:a="http://schemas.openxmlformats.org/drawingml/2006/main" xmlns:r="http://schemas.openxmlformats.org/officeDocument/2006/relationships" xmlns:p="http://schemas.openxmlformats.org/presentationml/2006/main">
  <p:tag name="AS_UNIQUEID" val="1838"/>
</p:tagLst>
</file>

<file path=ppt/tags/tag876.xml><?xml version="1.0" encoding="utf-8"?>
<p:tagLst xmlns:a="http://schemas.openxmlformats.org/drawingml/2006/main" xmlns:r="http://schemas.openxmlformats.org/officeDocument/2006/relationships" xmlns:p="http://schemas.openxmlformats.org/presentationml/2006/main">
  <p:tag name="AS_UNIQUEID" val="1839"/>
</p:tagLst>
</file>

<file path=ppt/tags/tag877.xml><?xml version="1.0" encoding="utf-8"?>
<p:tagLst xmlns:a="http://schemas.openxmlformats.org/drawingml/2006/main" xmlns:r="http://schemas.openxmlformats.org/officeDocument/2006/relationships" xmlns:p="http://schemas.openxmlformats.org/presentationml/2006/main">
  <p:tag name="AS_UNIQUEID" val="1840"/>
</p:tagLst>
</file>

<file path=ppt/tags/tag878.xml><?xml version="1.0" encoding="utf-8"?>
<p:tagLst xmlns:a="http://schemas.openxmlformats.org/drawingml/2006/main" xmlns:r="http://schemas.openxmlformats.org/officeDocument/2006/relationships" xmlns:p="http://schemas.openxmlformats.org/presentationml/2006/main">
  <p:tag name="AS_UNIQUEID" val="1841"/>
</p:tagLst>
</file>

<file path=ppt/tags/tag879.xml><?xml version="1.0" encoding="utf-8"?>
<p:tagLst xmlns:a="http://schemas.openxmlformats.org/drawingml/2006/main" xmlns:r="http://schemas.openxmlformats.org/officeDocument/2006/relationships" xmlns:p="http://schemas.openxmlformats.org/presentationml/2006/main">
  <p:tag name="AS_UNIQUEID" val="1842"/>
</p:tagLst>
</file>

<file path=ppt/tags/tag88.xml><?xml version="1.0" encoding="utf-8"?>
<p:tagLst xmlns:a="http://schemas.openxmlformats.org/drawingml/2006/main" xmlns:r="http://schemas.openxmlformats.org/officeDocument/2006/relationships" xmlns:p="http://schemas.openxmlformats.org/presentationml/2006/main">
  <p:tag name="AS_UNIQUEID" val="2263"/>
</p:tagLst>
</file>

<file path=ppt/tags/tag880.xml><?xml version="1.0" encoding="utf-8"?>
<p:tagLst xmlns:a="http://schemas.openxmlformats.org/drawingml/2006/main" xmlns:r="http://schemas.openxmlformats.org/officeDocument/2006/relationships" xmlns:p="http://schemas.openxmlformats.org/presentationml/2006/main">
  <p:tag name="AS_UNIQUEID" val="1843"/>
</p:tagLst>
</file>

<file path=ppt/tags/tag881.xml><?xml version="1.0" encoding="utf-8"?>
<p:tagLst xmlns:a="http://schemas.openxmlformats.org/drawingml/2006/main" xmlns:r="http://schemas.openxmlformats.org/officeDocument/2006/relationships" xmlns:p="http://schemas.openxmlformats.org/presentationml/2006/main">
  <p:tag name="AS_UNIQUEID" val="1844"/>
</p:tagLst>
</file>

<file path=ppt/tags/tag882.xml><?xml version="1.0" encoding="utf-8"?>
<p:tagLst xmlns:a="http://schemas.openxmlformats.org/drawingml/2006/main" xmlns:r="http://schemas.openxmlformats.org/officeDocument/2006/relationships" xmlns:p="http://schemas.openxmlformats.org/presentationml/2006/main">
  <p:tag name="AS_UNIQUEID" val="1845"/>
</p:tagLst>
</file>

<file path=ppt/tags/tag883.xml><?xml version="1.0" encoding="utf-8"?>
<p:tagLst xmlns:a="http://schemas.openxmlformats.org/drawingml/2006/main" xmlns:r="http://schemas.openxmlformats.org/officeDocument/2006/relationships" xmlns:p="http://schemas.openxmlformats.org/presentationml/2006/main">
  <p:tag name="AS_UNIQUEID" val="1846"/>
</p:tagLst>
</file>

<file path=ppt/tags/tag884.xml><?xml version="1.0" encoding="utf-8"?>
<p:tagLst xmlns:a="http://schemas.openxmlformats.org/drawingml/2006/main" xmlns:r="http://schemas.openxmlformats.org/officeDocument/2006/relationships" xmlns:p="http://schemas.openxmlformats.org/presentationml/2006/main">
  <p:tag name="AS_UNIQUEID" val="1847"/>
</p:tagLst>
</file>

<file path=ppt/tags/tag885.xml><?xml version="1.0" encoding="utf-8"?>
<p:tagLst xmlns:a="http://schemas.openxmlformats.org/drawingml/2006/main" xmlns:r="http://schemas.openxmlformats.org/officeDocument/2006/relationships" xmlns:p="http://schemas.openxmlformats.org/presentationml/2006/main">
  <p:tag name="AS_UNIQUEID" val="1848"/>
</p:tagLst>
</file>

<file path=ppt/tags/tag886.xml><?xml version="1.0" encoding="utf-8"?>
<p:tagLst xmlns:a="http://schemas.openxmlformats.org/drawingml/2006/main" xmlns:r="http://schemas.openxmlformats.org/officeDocument/2006/relationships" xmlns:p="http://schemas.openxmlformats.org/presentationml/2006/main">
  <p:tag name="AS_UNIQUEID" val="1849"/>
</p:tagLst>
</file>

<file path=ppt/tags/tag887.xml><?xml version="1.0" encoding="utf-8"?>
<p:tagLst xmlns:a="http://schemas.openxmlformats.org/drawingml/2006/main" xmlns:r="http://schemas.openxmlformats.org/officeDocument/2006/relationships" xmlns:p="http://schemas.openxmlformats.org/presentationml/2006/main">
  <p:tag name="AS_UNIQUEID" val="1850"/>
</p:tagLst>
</file>

<file path=ppt/tags/tag888.xml><?xml version="1.0" encoding="utf-8"?>
<p:tagLst xmlns:a="http://schemas.openxmlformats.org/drawingml/2006/main" xmlns:r="http://schemas.openxmlformats.org/officeDocument/2006/relationships" xmlns:p="http://schemas.openxmlformats.org/presentationml/2006/main">
  <p:tag name="AS_UNIQUEID" val="1851"/>
</p:tagLst>
</file>

<file path=ppt/tags/tag889.xml><?xml version="1.0" encoding="utf-8"?>
<p:tagLst xmlns:a="http://schemas.openxmlformats.org/drawingml/2006/main" xmlns:r="http://schemas.openxmlformats.org/officeDocument/2006/relationships" xmlns:p="http://schemas.openxmlformats.org/presentationml/2006/main">
  <p:tag name="AS_UNIQUEID" val="1852"/>
</p:tagLst>
</file>

<file path=ppt/tags/tag89.xml><?xml version="1.0" encoding="utf-8"?>
<p:tagLst xmlns:a="http://schemas.openxmlformats.org/drawingml/2006/main" xmlns:r="http://schemas.openxmlformats.org/officeDocument/2006/relationships" xmlns:p="http://schemas.openxmlformats.org/presentationml/2006/main">
  <p:tag name="AS_UNIQUEID" val="2264"/>
</p:tagLst>
</file>

<file path=ppt/tags/tag890.xml><?xml version="1.0" encoding="utf-8"?>
<p:tagLst xmlns:a="http://schemas.openxmlformats.org/drawingml/2006/main" xmlns:r="http://schemas.openxmlformats.org/officeDocument/2006/relationships" xmlns:p="http://schemas.openxmlformats.org/presentationml/2006/main">
  <p:tag name="AS_UNIQUEID" val="1853"/>
</p:tagLst>
</file>

<file path=ppt/tags/tag891.xml><?xml version="1.0" encoding="utf-8"?>
<p:tagLst xmlns:a="http://schemas.openxmlformats.org/drawingml/2006/main" xmlns:r="http://schemas.openxmlformats.org/officeDocument/2006/relationships" xmlns:p="http://schemas.openxmlformats.org/presentationml/2006/main">
  <p:tag name="AS_UNIQUEID" val="1854"/>
</p:tagLst>
</file>

<file path=ppt/tags/tag892.xml><?xml version="1.0" encoding="utf-8"?>
<p:tagLst xmlns:a="http://schemas.openxmlformats.org/drawingml/2006/main" xmlns:r="http://schemas.openxmlformats.org/officeDocument/2006/relationships" xmlns:p="http://schemas.openxmlformats.org/presentationml/2006/main">
  <p:tag name="AS_UNIQUEID" val="1855"/>
</p:tagLst>
</file>

<file path=ppt/tags/tag893.xml><?xml version="1.0" encoding="utf-8"?>
<p:tagLst xmlns:a="http://schemas.openxmlformats.org/drawingml/2006/main" xmlns:r="http://schemas.openxmlformats.org/officeDocument/2006/relationships" xmlns:p="http://schemas.openxmlformats.org/presentationml/2006/main">
  <p:tag name="AS_UNIQUEID" val="1856"/>
</p:tagLst>
</file>

<file path=ppt/tags/tag894.xml><?xml version="1.0" encoding="utf-8"?>
<p:tagLst xmlns:a="http://schemas.openxmlformats.org/drawingml/2006/main" xmlns:r="http://schemas.openxmlformats.org/officeDocument/2006/relationships" xmlns:p="http://schemas.openxmlformats.org/presentationml/2006/main">
  <p:tag name="AS_UNIQUEID" val="1857"/>
</p:tagLst>
</file>

<file path=ppt/tags/tag895.xml><?xml version="1.0" encoding="utf-8"?>
<p:tagLst xmlns:a="http://schemas.openxmlformats.org/drawingml/2006/main" xmlns:r="http://schemas.openxmlformats.org/officeDocument/2006/relationships" xmlns:p="http://schemas.openxmlformats.org/presentationml/2006/main">
  <p:tag name="AS_UNIQUEID" val="1858"/>
</p:tagLst>
</file>

<file path=ppt/tags/tag896.xml><?xml version="1.0" encoding="utf-8"?>
<p:tagLst xmlns:a="http://schemas.openxmlformats.org/drawingml/2006/main" xmlns:r="http://schemas.openxmlformats.org/officeDocument/2006/relationships" xmlns:p="http://schemas.openxmlformats.org/presentationml/2006/main">
  <p:tag name="AS_UNIQUEID" val="1859"/>
</p:tagLst>
</file>

<file path=ppt/tags/tag897.xml><?xml version="1.0" encoding="utf-8"?>
<p:tagLst xmlns:a="http://schemas.openxmlformats.org/drawingml/2006/main" xmlns:r="http://schemas.openxmlformats.org/officeDocument/2006/relationships" xmlns:p="http://schemas.openxmlformats.org/presentationml/2006/main">
  <p:tag name="AS_UNIQUEID" val="1860"/>
</p:tagLst>
</file>

<file path=ppt/tags/tag898.xml><?xml version="1.0" encoding="utf-8"?>
<p:tagLst xmlns:a="http://schemas.openxmlformats.org/drawingml/2006/main" xmlns:r="http://schemas.openxmlformats.org/officeDocument/2006/relationships" xmlns:p="http://schemas.openxmlformats.org/presentationml/2006/main">
  <p:tag name="AS_UNIQUEID" val="1861"/>
</p:tagLst>
</file>

<file path=ppt/tags/tag899.xml><?xml version="1.0" encoding="utf-8"?>
<p:tagLst xmlns:a="http://schemas.openxmlformats.org/drawingml/2006/main" xmlns:r="http://schemas.openxmlformats.org/officeDocument/2006/relationships" xmlns:p="http://schemas.openxmlformats.org/presentationml/2006/main">
  <p:tag name="AS_UNIQUEID" val="1862"/>
</p:tagLst>
</file>

<file path=ppt/tags/tag9.xml><?xml version="1.0" encoding="utf-8"?>
<p:tagLst xmlns:a="http://schemas.openxmlformats.org/drawingml/2006/main" xmlns:r="http://schemas.openxmlformats.org/officeDocument/2006/relationships" xmlns:p="http://schemas.openxmlformats.org/presentationml/2006/main">
  <p:tag name="AS_UNIQUEID" val="2179"/>
</p:tagLst>
</file>

<file path=ppt/tags/tag90.xml><?xml version="1.0" encoding="utf-8"?>
<p:tagLst xmlns:a="http://schemas.openxmlformats.org/drawingml/2006/main" xmlns:r="http://schemas.openxmlformats.org/officeDocument/2006/relationships" xmlns:p="http://schemas.openxmlformats.org/presentationml/2006/main">
  <p:tag name="AS_UNIQUEID" val="2265"/>
</p:tagLst>
</file>

<file path=ppt/tags/tag900.xml><?xml version="1.0" encoding="utf-8"?>
<p:tagLst xmlns:a="http://schemas.openxmlformats.org/drawingml/2006/main" xmlns:r="http://schemas.openxmlformats.org/officeDocument/2006/relationships" xmlns:p="http://schemas.openxmlformats.org/presentationml/2006/main">
  <p:tag name="AS_UNIQUEID" val="1863"/>
</p:tagLst>
</file>

<file path=ppt/tags/tag901.xml><?xml version="1.0" encoding="utf-8"?>
<p:tagLst xmlns:a="http://schemas.openxmlformats.org/drawingml/2006/main" xmlns:r="http://schemas.openxmlformats.org/officeDocument/2006/relationships" xmlns:p="http://schemas.openxmlformats.org/presentationml/2006/main">
  <p:tag name="AS_UNIQUEID" val="1864"/>
</p:tagLst>
</file>

<file path=ppt/tags/tag902.xml><?xml version="1.0" encoding="utf-8"?>
<p:tagLst xmlns:a="http://schemas.openxmlformats.org/drawingml/2006/main" xmlns:r="http://schemas.openxmlformats.org/officeDocument/2006/relationships" xmlns:p="http://schemas.openxmlformats.org/presentationml/2006/main">
  <p:tag name="AS_UNIQUEID" val="1865"/>
</p:tagLst>
</file>

<file path=ppt/tags/tag903.xml><?xml version="1.0" encoding="utf-8"?>
<p:tagLst xmlns:a="http://schemas.openxmlformats.org/drawingml/2006/main" xmlns:r="http://schemas.openxmlformats.org/officeDocument/2006/relationships" xmlns:p="http://schemas.openxmlformats.org/presentationml/2006/main">
  <p:tag name="AS_UNIQUEID" val="1866"/>
</p:tagLst>
</file>

<file path=ppt/tags/tag904.xml><?xml version="1.0" encoding="utf-8"?>
<p:tagLst xmlns:a="http://schemas.openxmlformats.org/drawingml/2006/main" xmlns:r="http://schemas.openxmlformats.org/officeDocument/2006/relationships" xmlns:p="http://schemas.openxmlformats.org/presentationml/2006/main">
  <p:tag name="AS_UNIQUEID" val="1867"/>
</p:tagLst>
</file>

<file path=ppt/tags/tag905.xml><?xml version="1.0" encoding="utf-8"?>
<p:tagLst xmlns:a="http://schemas.openxmlformats.org/drawingml/2006/main" xmlns:r="http://schemas.openxmlformats.org/officeDocument/2006/relationships" xmlns:p="http://schemas.openxmlformats.org/presentationml/2006/main">
  <p:tag name="AS_UNIQUEID" val="1806"/>
</p:tagLst>
</file>

<file path=ppt/tags/tag906.xml><?xml version="1.0" encoding="utf-8"?>
<p:tagLst xmlns:a="http://schemas.openxmlformats.org/drawingml/2006/main" xmlns:r="http://schemas.openxmlformats.org/officeDocument/2006/relationships" xmlns:p="http://schemas.openxmlformats.org/presentationml/2006/main">
  <p:tag name="AS_UNIQUEID" val="1868"/>
</p:tagLst>
</file>

<file path=ppt/tags/tag907.xml><?xml version="1.0" encoding="utf-8"?>
<p:tagLst xmlns:a="http://schemas.openxmlformats.org/drawingml/2006/main" xmlns:r="http://schemas.openxmlformats.org/officeDocument/2006/relationships" xmlns:p="http://schemas.openxmlformats.org/presentationml/2006/main">
  <p:tag name="AS_UNIQUEID" val="1873"/>
</p:tagLst>
</file>

<file path=ppt/tags/tag908.xml><?xml version="1.0" encoding="utf-8"?>
<p:tagLst xmlns:a="http://schemas.openxmlformats.org/drawingml/2006/main" xmlns:r="http://schemas.openxmlformats.org/officeDocument/2006/relationships" xmlns:p="http://schemas.openxmlformats.org/presentationml/2006/main">
  <p:tag name="AS_UNIQUEID" val="1807"/>
</p:tagLst>
</file>

<file path=ppt/tags/tag909.xml><?xml version="1.0" encoding="utf-8"?>
<p:tagLst xmlns:a="http://schemas.openxmlformats.org/drawingml/2006/main" xmlns:r="http://schemas.openxmlformats.org/officeDocument/2006/relationships" xmlns:p="http://schemas.openxmlformats.org/presentationml/2006/main">
  <p:tag name="AS_UNIQUEID" val="1808"/>
</p:tagLst>
</file>

<file path=ppt/tags/tag91.xml><?xml version="1.0" encoding="utf-8"?>
<p:tagLst xmlns:a="http://schemas.openxmlformats.org/drawingml/2006/main" xmlns:r="http://schemas.openxmlformats.org/officeDocument/2006/relationships" xmlns:p="http://schemas.openxmlformats.org/presentationml/2006/main">
  <p:tag name="AS_UNIQUEID" val="2266"/>
</p:tagLst>
</file>

<file path=ppt/tags/tag910.xml><?xml version="1.0" encoding="utf-8"?>
<p:tagLst xmlns:a="http://schemas.openxmlformats.org/drawingml/2006/main" xmlns:r="http://schemas.openxmlformats.org/officeDocument/2006/relationships" xmlns:p="http://schemas.openxmlformats.org/presentationml/2006/main">
  <p:tag name="AS_UNIQUEID" val="1809"/>
</p:tagLst>
</file>

<file path=ppt/tags/tag911.xml><?xml version="1.0" encoding="utf-8"?>
<p:tagLst xmlns:a="http://schemas.openxmlformats.org/drawingml/2006/main" xmlns:r="http://schemas.openxmlformats.org/officeDocument/2006/relationships" xmlns:p="http://schemas.openxmlformats.org/presentationml/2006/main">
  <p:tag name="AS_UNIQUEID" val="1810"/>
</p:tagLst>
</file>

<file path=ppt/tags/tag912.xml><?xml version="1.0" encoding="utf-8"?>
<p:tagLst xmlns:a="http://schemas.openxmlformats.org/drawingml/2006/main" xmlns:r="http://schemas.openxmlformats.org/officeDocument/2006/relationships" xmlns:p="http://schemas.openxmlformats.org/presentationml/2006/main">
  <p:tag name="AS_UNIQUEID" val="1811"/>
</p:tagLst>
</file>

<file path=ppt/tags/tag913.xml><?xml version="1.0" encoding="utf-8"?>
<p:tagLst xmlns:a="http://schemas.openxmlformats.org/drawingml/2006/main" xmlns:r="http://schemas.openxmlformats.org/officeDocument/2006/relationships" xmlns:p="http://schemas.openxmlformats.org/presentationml/2006/main">
  <p:tag name="AS_UNIQUEID" val="1812"/>
</p:tagLst>
</file>

<file path=ppt/tags/tag914.xml><?xml version="1.0" encoding="utf-8"?>
<p:tagLst xmlns:a="http://schemas.openxmlformats.org/drawingml/2006/main" xmlns:r="http://schemas.openxmlformats.org/officeDocument/2006/relationships" xmlns:p="http://schemas.openxmlformats.org/presentationml/2006/main">
  <p:tag name="AS_UNIQUEID" val="1813"/>
</p:tagLst>
</file>

<file path=ppt/tags/tag915.xml><?xml version="1.0" encoding="utf-8"?>
<p:tagLst xmlns:a="http://schemas.openxmlformats.org/drawingml/2006/main" xmlns:r="http://schemas.openxmlformats.org/officeDocument/2006/relationships" xmlns:p="http://schemas.openxmlformats.org/presentationml/2006/main">
  <p:tag name="AS_UNIQUEID" val="1814"/>
</p:tagLst>
</file>

<file path=ppt/tags/tag916.xml><?xml version="1.0" encoding="utf-8"?>
<p:tagLst xmlns:a="http://schemas.openxmlformats.org/drawingml/2006/main" xmlns:r="http://schemas.openxmlformats.org/officeDocument/2006/relationships" xmlns:p="http://schemas.openxmlformats.org/presentationml/2006/main">
  <p:tag name="AS_UNIQUEID" val="1815"/>
</p:tagLst>
</file>

<file path=ppt/tags/tag917.xml><?xml version="1.0" encoding="utf-8"?>
<p:tagLst xmlns:a="http://schemas.openxmlformats.org/drawingml/2006/main" xmlns:r="http://schemas.openxmlformats.org/officeDocument/2006/relationships" xmlns:p="http://schemas.openxmlformats.org/presentationml/2006/main">
  <p:tag name="AS_UNIQUEID" val="1816"/>
</p:tagLst>
</file>

<file path=ppt/tags/tag918.xml><?xml version="1.0" encoding="utf-8"?>
<p:tagLst xmlns:a="http://schemas.openxmlformats.org/drawingml/2006/main" xmlns:r="http://schemas.openxmlformats.org/officeDocument/2006/relationships" xmlns:p="http://schemas.openxmlformats.org/presentationml/2006/main">
  <p:tag name="AS_UNIQUEID" val="1817"/>
</p:tagLst>
</file>

<file path=ppt/tags/tag919.xml><?xml version="1.0" encoding="utf-8"?>
<p:tagLst xmlns:a="http://schemas.openxmlformats.org/drawingml/2006/main" xmlns:r="http://schemas.openxmlformats.org/officeDocument/2006/relationships" xmlns:p="http://schemas.openxmlformats.org/presentationml/2006/main">
  <p:tag name="AS_UNIQUEID" val="1818"/>
</p:tagLst>
</file>

<file path=ppt/tags/tag92.xml><?xml version="1.0" encoding="utf-8"?>
<p:tagLst xmlns:a="http://schemas.openxmlformats.org/drawingml/2006/main" xmlns:r="http://schemas.openxmlformats.org/officeDocument/2006/relationships" xmlns:p="http://schemas.openxmlformats.org/presentationml/2006/main">
  <p:tag name="AS_UNIQUEID" val="2267"/>
</p:tagLst>
</file>

<file path=ppt/tags/tag920.xml><?xml version="1.0" encoding="utf-8"?>
<p:tagLst xmlns:a="http://schemas.openxmlformats.org/drawingml/2006/main" xmlns:r="http://schemas.openxmlformats.org/officeDocument/2006/relationships" xmlns:p="http://schemas.openxmlformats.org/presentationml/2006/main">
  <p:tag name="AS_UNIQUEID" val="1819"/>
</p:tagLst>
</file>

<file path=ppt/tags/tag921.xml><?xml version="1.0" encoding="utf-8"?>
<p:tagLst xmlns:a="http://schemas.openxmlformats.org/drawingml/2006/main" xmlns:r="http://schemas.openxmlformats.org/officeDocument/2006/relationships" xmlns:p="http://schemas.openxmlformats.org/presentationml/2006/main">
  <p:tag name="AS_UNIQUEID" val="1820"/>
</p:tagLst>
</file>

<file path=ppt/tags/tag922.xml><?xml version="1.0" encoding="utf-8"?>
<p:tagLst xmlns:a="http://schemas.openxmlformats.org/drawingml/2006/main" xmlns:r="http://schemas.openxmlformats.org/officeDocument/2006/relationships" xmlns:p="http://schemas.openxmlformats.org/presentationml/2006/main">
  <p:tag name="AS_UNIQUEID" val="1821"/>
</p:tagLst>
</file>

<file path=ppt/tags/tag923.xml><?xml version="1.0" encoding="utf-8"?>
<p:tagLst xmlns:a="http://schemas.openxmlformats.org/drawingml/2006/main" xmlns:r="http://schemas.openxmlformats.org/officeDocument/2006/relationships" xmlns:p="http://schemas.openxmlformats.org/presentationml/2006/main">
  <p:tag name="AS_UNIQUEID" val="1822"/>
</p:tagLst>
</file>

<file path=ppt/tags/tag924.xml><?xml version="1.0" encoding="utf-8"?>
<p:tagLst xmlns:a="http://schemas.openxmlformats.org/drawingml/2006/main" xmlns:r="http://schemas.openxmlformats.org/officeDocument/2006/relationships" xmlns:p="http://schemas.openxmlformats.org/presentationml/2006/main">
  <p:tag name="AS_UNIQUEID" val="1823"/>
</p:tagLst>
</file>

<file path=ppt/tags/tag925.xml><?xml version="1.0" encoding="utf-8"?>
<p:tagLst xmlns:a="http://schemas.openxmlformats.org/drawingml/2006/main" xmlns:r="http://schemas.openxmlformats.org/officeDocument/2006/relationships" xmlns:p="http://schemas.openxmlformats.org/presentationml/2006/main">
  <p:tag name="AS_UNIQUEID" val="1824"/>
</p:tagLst>
</file>

<file path=ppt/tags/tag926.xml><?xml version="1.0" encoding="utf-8"?>
<p:tagLst xmlns:a="http://schemas.openxmlformats.org/drawingml/2006/main" xmlns:r="http://schemas.openxmlformats.org/officeDocument/2006/relationships" xmlns:p="http://schemas.openxmlformats.org/presentationml/2006/main">
  <p:tag name="AS_UNIQUEID" val="1825"/>
</p:tagLst>
</file>

<file path=ppt/tags/tag927.xml><?xml version="1.0" encoding="utf-8"?>
<p:tagLst xmlns:a="http://schemas.openxmlformats.org/drawingml/2006/main" xmlns:r="http://schemas.openxmlformats.org/officeDocument/2006/relationships" xmlns:p="http://schemas.openxmlformats.org/presentationml/2006/main">
  <p:tag name="AS_UNIQUEID" val="1826"/>
</p:tagLst>
</file>

<file path=ppt/tags/tag928.xml><?xml version="1.0" encoding="utf-8"?>
<p:tagLst xmlns:a="http://schemas.openxmlformats.org/drawingml/2006/main" xmlns:r="http://schemas.openxmlformats.org/officeDocument/2006/relationships" xmlns:p="http://schemas.openxmlformats.org/presentationml/2006/main">
  <p:tag name="AS_UNIQUEID" val="1827"/>
</p:tagLst>
</file>

<file path=ppt/tags/tag929.xml><?xml version="1.0" encoding="utf-8"?>
<p:tagLst xmlns:a="http://schemas.openxmlformats.org/drawingml/2006/main" xmlns:r="http://schemas.openxmlformats.org/officeDocument/2006/relationships" xmlns:p="http://schemas.openxmlformats.org/presentationml/2006/main">
  <p:tag name="AS_UNIQUEID" val="1828"/>
</p:tagLst>
</file>

<file path=ppt/tags/tag93.xml><?xml version="1.0" encoding="utf-8"?>
<p:tagLst xmlns:a="http://schemas.openxmlformats.org/drawingml/2006/main" xmlns:r="http://schemas.openxmlformats.org/officeDocument/2006/relationships" xmlns:p="http://schemas.openxmlformats.org/presentationml/2006/main">
  <p:tag name="AS_UNIQUEID" val="2268"/>
</p:tagLst>
</file>

<file path=ppt/tags/tag930.xml><?xml version="1.0" encoding="utf-8"?>
<p:tagLst xmlns:a="http://schemas.openxmlformats.org/drawingml/2006/main" xmlns:r="http://schemas.openxmlformats.org/officeDocument/2006/relationships" xmlns:p="http://schemas.openxmlformats.org/presentationml/2006/main">
  <p:tag name="AS_UNIQUEID" val="1829"/>
</p:tagLst>
</file>

<file path=ppt/tags/tag931.xml><?xml version="1.0" encoding="utf-8"?>
<p:tagLst xmlns:a="http://schemas.openxmlformats.org/drawingml/2006/main" xmlns:r="http://schemas.openxmlformats.org/officeDocument/2006/relationships" xmlns:p="http://schemas.openxmlformats.org/presentationml/2006/main">
  <p:tag name="AS_UNIQUEID" val="1830"/>
</p:tagLst>
</file>

<file path=ppt/tags/tag932.xml><?xml version="1.0" encoding="utf-8"?>
<p:tagLst xmlns:a="http://schemas.openxmlformats.org/drawingml/2006/main" xmlns:r="http://schemas.openxmlformats.org/officeDocument/2006/relationships" xmlns:p="http://schemas.openxmlformats.org/presentationml/2006/main">
  <p:tag name="AS_UNIQUEID" val="1831"/>
</p:tagLst>
</file>

<file path=ppt/tags/tag933.xml><?xml version="1.0" encoding="utf-8"?>
<p:tagLst xmlns:a="http://schemas.openxmlformats.org/drawingml/2006/main" xmlns:r="http://schemas.openxmlformats.org/officeDocument/2006/relationships" xmlns:p="http://schemas.openxmlformats.org/presentationml/2006/main">
  <p:tag name="AS_UNIQUEID" val="1832"/>
</p:tagLst>
</file>

<file path=ppt/tags/tag934.xml><?xml version="1.0" encoding="utf-8"?>
<p:tagLst xmlns:a="http://schemas.openxmlformats.org/drawingml/2006/main" xmlns:r="http://schemas.openxmlformats.org/officeDocument/2006/relationships" xmlns:p="http://schemas.openxmlformats.org/presentationml/2006/main">
  <p:tag name="AS_UNIQUEID" val="1833"/>
</p:tagLst>
</file>

<file path=ppt/tags/tag935.xml><?xml version="1.0" encoding="utf-8"?>
<p:tagLst xmlns:a="http://schemas.openxmlformats.org/drawingml/2006/main" xmlns:r="http://schemas.openxmlformats.org/officeDocument/2006/relationships" xmlns:p="http://schemas.openxmlformats.org/presentationml/2006/main">
  <p:tag name="AS_UNIQUEID" val="1834"/>
</p:tagLst>
</file>

<file path=ppt/tags/tag936.xml><?xml version="1.0" encoding="utf-8"?>
<p:tagLst xmlns:a="http://schemas.openxmlformats.org/drawingml/2006/main" xmlns:r="http://schemas.openxmlformats.org/officeDocument/2006/relationships" xmlns:p="http://schemas.openxmlformats.org/presentationml/2006/main">
  <p:tag name="AS_UNIQUEID" val="1835"/>
</p:tagLst>
</file>

<file path=ppt/tags/tag937.xml><?xml version="1.0" encoding="utf-8"?>
<p:tagLst xmlns:a="http://schemas.openxmlformats.org/drawingml/2006/main" xmlns:r="http://schemas.openxmlformats.org/officeDocument/2006/relationships" xmlns:p="http://schemas.openxmlformats.org/presentationml/2006/main">
  <p:tag name="AS_UNIQUEID" val="1836"/>
</p:tagLst>
</file>

<file path=ppt/tags/tag938.xml><?xml version="1.0" encoding="utf-8"?>
<p:tagLst xmlns:a="http://schemas.openxmlformats.org/drawingml/2006/main" xmlns:r="http://schemas.openxmlformats.org/officeDocument/2006/relationships" xmlns:p="http://schemas.openxmlformats.org/presentationml/2006/main">
  <p:tag name="AS_UNIQUEID" val="1837"/>
</p:tagLst>
</file>

<file path=ppt/tags/tag939.xml><?xml version="1.0" encoding="utf-8"?>
<p:tagLst xmlns:a="http://schemas.openxmlformats.org/drawingml/2006/main" xmlns:r="http://schemas.openxmlformats.org/officeDocument/2006/relationships" xmlns:p="http://schemas.openxmlformats.org/presentationml/2006/main">
  <p:tag name="AS_UNIQUEID" val="1838"/>
</p:tagLst>
</file>

<file path=ppt/tags/tag94.xml><?xml version="1.0" encoding="utf-8"?>
<p:tagLst xmlns:a="http://schemas.openxmlformats.org/drawingml/2006/main" xmlns:r="http://schemas.openxmlformats.org/officeDocument/2006/relationships" xmlns:p="http://schemas.openxmlformats.org/presentationml/2006/main">
  <p:tag name="AS_UNIQUEID" val="2269"/>
</p:tagLst>
</file>

<file path=ppt/tags/tag940.xml><?xml version="1.0" encoding="utf-8"?>
<p:tagLst xmlns:a="http://schemas.openxmlformats.org/drawingml/2006/main" xmlns:r="http://schemas.openxmlformats.org/officeDocument/2006/relationships" xmlns:p="http://schemas.openxmlformats.org/presentationml/2006/main">
  <p:tag name="AS_UNIQUEID" val="1839"/>
</p:tagLst>
</file>

<file path=ppt/tags/tag941.xml><?xml version="1.0" encoding="utf-8"?>
<p:tagLst xmlns:a="http://schemas.openxmlformats.org/drawingml/2006/main" xmlns:r="http://schemas.openxmlformats.org/officeDocument/2006/relationships" xmlns:p="http://schemas.openxmlformats.org/presentationml/2006/main">
  <p:tag name="AS_UNIQUEID" val="1840"/>
</p:tagLst>
</file>

<file path=ppt/tags/tag942.xml><?xml version="1.0" encoding="utf-8"?>
<p:tagLst xmlns:a="http://schemas.openxmlformats.org/drawingml/2006/main" xmlns:r="http://schemas.openxmlformats.org/officeDocument/2006/relationships" xmlns:p="http://schemas.openxmlformats.org/presentationml/2006/main">
  <p:tag name="AS_UNIQUEID" val="1841"/>
</p:tagLst>
</file>

<file path=ppt/tags/tag943.xml><?xml version="1.0" encoding="utf-8"?>
<p:tagLst xmlns:a="http://schemas.openxmlformats.org/drawingml/2006/main" xmlns:r="http://schemas.openxmlformats.org/officeDocument/2006/relationships" xmlns:p="http://schemas.openxmlformats.org/presentationml/2006/main">
  <p:tag name="AS_UNIQUEID" val="1842"/>
</p:tagLst>
</file>

<file path=ppt/tags/tag944.xml><?xml version="1.0" encoding="utf-8"?>
<p:tagLst xmlns:a="http://schemas.openxmlformats.org/drawingml/2006/main" xmlns:r="http://schemas.openxmlformats.org/officeDocument/2006/relationships" xmlns:p="http://schemas.openxmlformats.org/presentationml/2006/main">
  <p:tag name="AS_UNIQUEID" val="1843"/>
</p:tagLst>
</file>

<file path=ppt/tags/tag945.xml><?xml version="1.0" encoding="utf-8"?>
<p:tagLst xmlns:a="http://schemas.openxmlformats.org/drawingml/2006/main" xmlns:r="http://schemas.openxmlformats.org/officeDocument/2006/relationships" xmlns:p="http://schemas.openxmlformats.org/presentationml/2006/main">
  <p:tag name="AS_UNIQUEID" val="1844"/>
</p:tagLst>
</file>

<file path=ppt/tags/tag946.xml><?xml version="1.0" encoding="utf-8"?>
<p:tagLst xmlns:a="http://schemas.openxmlformats.org/drawingml/2006/main" xmlns:r="http://schemas.openxmlformats.org/officeDocument/2006/relationships" xmlns:p="http://schemas.openxmlformats.org/presentationml/2006/main">
  <p:tag name="AS_UNIQUEID" val="1845"/>
</p:tagLst>
</file>

<file path=ppt/tags/tag947.xml><?xml version="1.0" encoding="utf-8"?>
<p:tagLst xmlns:a="http://schemas.openxmlformats.org/drawingml/2006/main" xmlns:r="http://schemas.openxmlformats.org/officeDocument/2006/relationships" xmlns:p="http://schemas.openxmlformats.org/presentationml/2006/main">
  <p:tag name="AS_UNIQUEID" val="1846"/>
</p:tagLst>
</file>

<file path=ppt/tags/tag948.xml><?xml version="1.0" encoding="utf-8"?>
<p:tagLst xmlns:a="http://schemas.openxmlformats.org/drawingml/2006/main" xmlns:r="http://schemas.openxmlformats.org/officeDocument/2006/relationships" xmlns:p="http://schemas.openxmlformats.org/presentationml/2006/main">
  <p:tag name="AS_UNIQUEID" val="1847"/>
</p:tagLst>
</file>

<file path=ppt/tags/tag949.xml><?xml version="1.0" encoding="utf-8"?>
<p:tagLst xmlns:a="http://schemas.openxmlformats.org/drawingml/2006/main" xmlns:r="http://schemas.openxmlformats.org/officeDocument/2006/relationships" xmlns:p="http://schemas.openxmlformats.org/presentationml/2006/main">
  <p:tag name="AS_UNIQUEID" val="1848"/>
</p:tagLst>
</file>

<file path=ppt/tags/tag95.xml><?xml version="1.0" encoding="utf-8"?>
<p:tagLst xmlns:a="http://schemas.openxmlformats.org/drawingml/2006/main" xmlns:r="http://schemas.openxmlformats.org/officeDocument/2006/relationships" xmlns:p="http://schemas.openxmlformats.org/presentationml/2006/main">
  <p:tag name="AS_UNIQUEID" val="2270"/>
</p:tagLst>
</file>

<file path=ppt/tags/tag950.xml><?xml version="1.0" encoding="utf-8"?>
<p:tagLst xmlns:a="http://schemas.openxmlformats.org/drawingml/2006/main" xmlns:r="http://schemas.openxmlformats.org/officeDocument/2006/relationships" xmlns:p="http://schemas.openxmlformats.org/presentationml/2006/main">
  <p:tag name="AS_UNIQUEID" val="1849"/>
</p:tagLst>
</file>

<file path=ppt/tags/tag951.xml><?xml version="1.0" encoding="utf-8"?>
<p:tagLst xmlns:a="http://schemas.openxmlformats.org/drawingml/2006/main" xmlns:r="http://schemas.openxmlformats.org/officeDocument/2006/relationships" xmlns:p="http://schemas.openxmlformats.org/presentationml/2006/main">
  <p:tag name="AS_UNIQUEID" val="1850"/>
</p:tagLst>
</file>

<file path=ppt/tags/tag952.xml><?xml version="1.0" encoding="utf-8"?>
<p:tagLst xmlns:a="http://schemas.openxmlformats.org/drawingml/2006/main" xmlns:r="http://schemas.openxmlformats.org/officeDocument/2006/relationships" xmlns:p="http://schemas.openxmlformats.org/presentationml/2006/main">
  <p:tag name="AS_UNIQUEID" val="1851"/>
</p:tagLst>
</file>

<file path=ppt/tags/tag953.xml><?xml version="1.0" encoding="utf-8"?>
<p:tagLst xmlns:a="http://schemas.openxmlformats.org/drawingml/2006/main" xmlns:r="http://schemas.openxmlformats.org/officeDocument/2006/relationships" xmlns:p="http://schemas.openxmlformats.org/presentationml/2006/main">
  <p:tag name="AS_UNIQUEID" val="1852"/>
</p:tagLst>
</file>

<file path=ppt/tags/tag954.xml><?xml version="1.0" encoding="utf-8"?>
<p:tagLst xmlns:a="http://schemas.openxmlformats.org/drawingml/2006/main" xmlns:r="http://schemas.openxmlformats.org/officeDocument/2006/relationships" xmlns:p="http://schemas.openxmlformats.org/presentationml/2006/main">
  <p:tag name="AS_UNIQUEID" val="1853"/>
</p:tagLst>
</file>

<file path=ppt/tags/tag955.xml><?xml version="1.0" encoding="utf-8"?>
<p:tagLst xmlns:a="http://schemas.openxmlformats.org/drawingml/2006/main" xmlns:r="http://schemas.openxmlformats.org/officeDocument/2006/relationships" xmlns:p="http://schemas.openxmlformats.org/presentationml/2006/main">
  <p:tag name="AS_UNIQUEID" val="1854"/>
</p:tagLst>
</file>

<file path=ppt/tags/tag956.xml><?xml version="1.0" encoding="utf-8"?>
<p:tagLst xmlns:a="http://schemas.openxmlformats.org/drawingml/2006/main" xmlns:r="http://schemas.openxmlformats.org/officeDocument/2006/relationships" xmlns:p="http://schemas.openxmlformats.org/presentationml/2006/main">
  <p:tag name="AS_UNIQUEID" val="1855"/>
</p:tagLst>
</file>

<file path=ppt/tags/tag957.xml><?xml version="1.0" encoding="utf-8"?>
<p:tagLst xmlns:a="http://schemas.openxmlformats.org/drawingml/2006/main" xmlns:r="http://schemas.openxmlformats.org/officeDocument/2006/relationships" xmlns:p="http://schemas.openxmlformats.org/presentationml/2006/main">
  <p:tag name="AS_UNIQUEID" val="1856"/>
</p:tagLst>
</file>

<file path=ppt/tags/tag958.xml><?xml version="1.0" encoding="utf-8"?>
<p:tagLst xmlns:a="http://schemas.openxmlformats.org/drawingml/2006/main" xmlns:r="http://schemas.openxmlformats.org/officeDocument/2006/relationships" xmlns:p="http://schemas.openxmlformats.org/presentationml/2006/main">
  <p:tag name="AS_UNIQUEID" val="1857"/>
</p:tagLst>
</file>

<file path=ppt/tags/tag959.xml><?xml version="1.0" encoding="utf-8"?>
<p:tagLst xmlns:a="http://schemas.openxmlformats.org/drawingml/2006/main" xmlns:r="http://schemas.openxmlformats.org/officeDocument/2006/relationships" xmlns:p="http://schemas.openxmlformats.org/presentationml/2006/main">
  <p:tag name="AS_UNIQUEID" val="1858"/>
</p:tagLst>
</file>

<file path=ppt/tags/tag96.xml><?xml version="1.0" encoding="utf-8"?>
<p:tagLst xmlns:a="http://schemas.openxmlformats.org/drawingml/2006/main" xmlns:r="http://schemas.openxmlformats.org/officeDocument/2006/relationships" xmlns:p="http://schemas.openxmlformats.org/presentationml/2006/main">
  <p:tag name="AS_UNIQUEID" val="2271"/>
</p:tagLst>
</file>

<file path=ppt/tags/tag960.xml><?xml version="1.0" encoding="utf-8"?>
<p:tagLst xmlns:a="http://schemas.openxmlformats.org/drawingml/2006/main" xmlns:r="http://schemas.openxmlformats.org/officeDocument/2006/relationships" xmlns:p="http://schemas.openxmlformats.org/presentationml/2006/main">
  <p:tag name="AS_UNIQUEID" val="1859"/>
</p:tagLst>
</file>

<file path=ppt/tags/tag961.xml><?xml version="1.0" encoding="utf-8"?>
<p:tagLst xmlns:a="http://schemas.openxmlformats.org/drawingml/2006/main" xmlns:r="http://schemas.openxmlformats.org/officeDocument/2006/relationships" xmlns:p="http://schemas.openxmlformats.org/presentationml/2006/main">
  <p:tag name="AS_UNIQUEID" val="1860"/>
</p:tagLst>
</file>

<file path=ppt/tags/tag962.xml><?xml version="1.0" encoding="utf-8"?>
<p:tagLst xmlns:a="http://schemas.openxmlformats.org/drawingml/2006/main" xmlns:r="http://schemas.openxmlformats.org/officeDocument/2006/relationships" xmlns:p="http://schemas.openxmlformats.org/presentationml/2006/main">
  <p:tag name="AS_UNIQUEID" val="1861"/>
</p:tagLst>
</file>

<file path=ppt/tags/tag963.xml><?xml version="1.0" encoding="utf-8"?>
<p:tagLst xmlns:a="http://schemas.openxmlformats.org/drawingml/2006/main" xmlns:r="http://schemas.openxmlformats.org/officeDocument/2006/relationships" xmlns:p="http://schemas.openxmlformats.org/presentationml/2006/main">
  <p:tag name="AS_UNIQUEID" val="1862"/>
</p:tagLst>
</file>

<file path=ppt/tags/tag964.xml><?xml version="1.0" encoding="utf-8"?>
<p:tagLst xmlns:a="http://schemas.openxmlformats.org/drawingml/2006/main" xmlns:r="http://schemas.openxmlformats.org/officeDocument/2006/relationships" xmlns:p="http://schemas.openxmlformats.org/presentationml/2006/main">
  <p:tag name="AS_UNIQUEID" val="1863"/>
</p:tagLst>
</file>

<file path=ppt/tags/tag965.xml><?xml version="1.0" encoding="utf-8"?>
<p:tagLst xmlns:a="http://schemas.openxmlformats.org/drawingml/2006/main" xmlns:r="http://schemas.openxmlformats.org/officeDocument/2006/relationships" xmlns:p="http://schemas.openxmlformats.org/presentationml/2006/main">
  <p:tag name="AS_UNIQUEID" val="1864"/>
</p:tagLst>
</file>

<file path=ppt/tags/tag966.xml><?xml version="1.0" encoding="utf-8"?>
<p:tagLst xmlns:a="http://schemas.openxmlformats.org/drawingml/2006/main" xmlns:r="http://schemas.openxmlformats.org/officeDocument/2006/relationships" xmlns:p="http://schemas.openxmlformats.org/presentationml/2006/main">
  <p:tag name="AS_UNIQUEID" val="1865"/>
</p:tagLst>
</file>

<file path=ppt/tags/tag967.xml><?xml version="1.0" encoding="utf-8"?>
<p:tagLst xmlns:a="http://schemas.openxmlformats.org/drawingml/2006/main" xmlns:r="http://schemas.openxmlformats.org/officeDocument/2006/relationships" xmlns:p="http://schemas.openxmlformats.org/presentationml/2006/main">
  <p:tag name="AS_UNIQUEID" val="1866"/>
</p:tagLst>
</file>

<file path=ppt/tags/tag968.xml><?xml version="1.0" encoding="utf-8"?>
<p:tagLst xmlns:a="http://schemas.openxmlformats.org/drawingml/2006/main" xmlns:r="http://schemas.openxmlformats.org/officeDocument/2006/relationships" xmlns:p="http://schemas.openxmlformats.org/presentationml/2006/main">
  <p:tag name="AS_UNIQUEID" val="1867"/>
</p:tagLst>
</file>

<file path=ppt/tags/tag969.xml><?xml version="1.0" encoding="utf-8"?>
<p:tagLst xmlns:a="http://schemas.openxmlformats.org/drawingml/2006/main" xmlns:r="http://schemas.openxmlformats.org/officeDocument/2006/relationships" xmlns:p="http://schemas.openxmlformats.org/presentationml/2006/main">
  <p:tag name="AS_UNIQUEID" val="1806"/>
</p:tagLst>
</file>

<file path=ppt/tags/tag97.xml><?xml version="1.0" encoding="utf-8"?>
<p:tagLst xmlns:a="http://schemas.openxmlformats.org/drawingml/2006/main" xmlns:r="http://schemas.openxmlformats.org/officeDocument/2006/relationships" xmlns:p="http://schemas.openxmlformats.org/presentationml/2006/main">
  <p:tag name="AS_UNIQUEID" val="2272"/>
</p:tagLst>
</file>

<file path=ppt/tags/tag970.xml><?xml version="1.0" encoding="utf-8"?>
<p:tagLst xmlns:a="http://schemas.openxmlformats.org/drawingml/2006/main" xmlns:r="http://schemas.openxmlformats.org/officeDocument/2006/relationships" xmlns:p="http://schemas.openxmlformats.org/presentationml/2006/main">
  <p:tag name="AS_UNIQUEID" val="1868"/>
</p:tagLst>
</file>

<file path=ppt/tags/tag971.xml><?xml version="1.0" encoding="utf-8"?>
<p:tagLst xmlns:a="http://schemas.openxmlformats.org/drawingml/2006/main" xmlns:r="http://schemas.openxmlformats.org/officeDocument/2006/relationships" xmlns:p="http://schemas.openxmlformats.org/presentationml/2006/main">
  <p:tag name="AS_UNIQUEID" val="1873"/>
</p:tagLst>
</file>

<file path=ppt/tags/tag972.xml><?xml version="1.0" encoding="utf-8"?>
<p:tagLst xmlns:a="http://schemas.openxmlformats.org/drawingml/2006/main" xmlns:r="http://schemas.openxmlformats.org/officeDocument/2006/relationships" xmlns:p="http://schemas.openxmlformats.org/presentationml/2006/main">
  <p:tag name="AS_UNIQUEID" val="1807"/>
</p:tagLst>
</file>

<file path=ppt/tags/tag973.xml><?xml version="1.0" encoding="utf-8"?>
<p:tagLst xmlns:a="http://schemas.openxmlformats.org/drawingml/2006/main" xmlns:r="http://schemas.openxmlformats.org/officeDocument/2006/relationships" xmlns:p="http://schemas.openxmlformats.org/presentationml/2006/main">
  <p:tag name="AS_UNIQUEID" val="1808"/>
</p:tagLst>
</file>

<file path=ppt/tags/tag974.xml><?xml version="1.0" encoding="utf-8"?>
<p:tagLst xmlns:a="http://schemas.openxmlformats.org/drawingml/2006/main" xmlns:r="http://schemas.openxmlformats.org/officeDocument/2006/relationships" xmlns:p="http://schemas.openxmlformats.org/presentationml/2006/main">
  <p:tag name="AS_UNIQUEID" val="1809"/>
</p:tagLst>
</file>

<file path=ppt/tags/tag975.xml><?xml version="1.0" encoding="utf-8"?>
<p:tagLst xmlns:a="http://schemas.openxmlformats.org/drawingml/2006/main" xmlns:r="http://schemas.openxmlformats.org/officeDocument/2006/relationships" xmlns:p="http://schemas.openxmlformats.org/presentationml/2006/main">
  <p:tag name="AS_UNIQUEID" val="1810"/>
</p:tagLst>
</file>

<file path=ppt/tags/tag976.xml><?xml version="1.0" encoding="utf-8"?>
<p:tagLst xmlns:a="http://schemas.openxmlformats.org/drawingml/2006/main" xmlns:r="http://schemas.openxmlformats.org/officeDocument/2006/relationships" xmlns:p="http://schemas.openxmlformats.org/presentationml/2006/main">
  <p:tag name="AS_UNIQUEID" val="1811"/>
</p:tagLst>
</file>

<file path=ppt/tags/tag977.xml><?xml version="1.0" encoding="utf-8"?>
<p:tagLst xmlns:a="http://schemas.openxmlformats.org/drawingml/2006/main" xmlns:r="http://schemas.openxmlformats.org/officeDocument/2006/relationships" xmlns:p="http://schemas.openxmlformats.org/presentationml/2006/main">
  <p:tag name="AS_UNIQUEID" val="1812"/>
</p:tagLst>
</file>

<file path=ppt/tags/tag978.xml><?xml version="1.0" encoding="utf-8"?>
<p:tagLst xmlns:a="http://schemas.openxmlformats.org/drawingml/2006/main" xmlns:r="http://schemas.openxmlformats.org/officeDocument/2006/relationships" xmlns:p="http://schemas.openxmlformats.org/presentationml/2006/main">
  <p:tag name="AS_UNIQUEID" val="1813"/>
</p:tagLst>
</file>

<file path=ppt/tags/tag979.xml><?xml version="1.0" encoding="utf-8"?>
<p:tagLst xmlns:a="http://schemas.openxmlformats.org/drawingml/2006/main" xmlns:r="http://schemas.openxmlformats.org/officeDocument/2006/relationships" xmlns:p="http://schemas.openxmlformats.org/presentationml/2006/main">
  <p:tag name="AS_UNIQUEID" val="1814"/>
</p:tagLst>
</file>

<file path=ppt/tags/tag98.xml><?xml version="1.0" encoding="utf-8"?>
<p:tagLst xmlns:a="http://schemas.openxmlformats.org/drawingml/2006/main" xmlns:r="http://schemas.openxmlformats.org/officeDocument/2006/relationships" xmlns:p="http://schemas.openxmlformats.org/presentationml/2006/main">
  <p:tag name="AS_UNIQUEID" val="2273"/>
</p:tagLst>
</file>

<file path=ppt/tags/tag980.xml><?xml version="1.0" encoding="utf-8"?>
<p:tagLst xmlns:a="http://schemas.openxmlformats.org/drawingml/2006/main" xmlns:r="http://schemas.openxmlformats.org/officeDocument/2006/relationships" xmlns:p="http://schemas.openxmlformats.org/presentationml/2006/main">
  <p:tag name="AS_UNIQUEID" val="1815"/>
</p:tagLst>
</file>

<file path=ppt/tags/tag981.xml><?xml version="1.0" encoding="utf-8"?>
<p:tagLst xmlns:a="http://schemas.openxmlformats.org/drawingml/2006/main" xmlns:r="http://schemas.openxmlformats.org/officeDocument/2006/relationships" xmlns:p="http://schemas.openxmlformats.org/presentationml/2006/main">
  <p:tag name="AS_UNIQUEID" val="1816"/>
</p:tagLst>
</file>

<file path=ppt/tags/tag982.xml><?xml version="1.0" encoding="utf-8"?>
<p:tagLst xmlns:a="http://schemas.openxmlformats.org/drawingml/2006/main" xmlns:r="http://schemas.openxmlformats.org/officeDocument/2006/relationships" xmlns:p="http://schemas.openxmlformats.org/presentationml/2006/main">
  <p:tag name="AS_UNIQUEID" val="1817"/>
</p:tagLst>
</file>

<file path=ppt/tags/tag983.xml><?xml version="1.0" encoding="utf-8"?>
<p:tagLst xmlns:a="http://schemas.openxmlformats.org/drawingml/2006/main" xmlns:r="http://schemas.openxmlformats.org/officeDocument/2006/relationships" xmlns:p="http://schemas.openxmlformats.org/presentationml/2006/main">
  <p:tag name="AS_UNIQUEID" val="1818"/>
</p:tagLst>
</file>

<file path=ppt/tags/tag984.xml><?xml version="1.0" encoding="utf-8"?>
<p:tagLst xmlns:a="http://schemas.openxmlformats.org/drawingml/2006/main" xmlns:r="http://schemas.openxmlformats.org/officeDocument/2006/relationships" xmlns:p="http://schemas.openxmlformats.org/presentationml/2006/main">
  <p:tag name="AS_UNIQUEID" val="1819"/>
</p:tagLst>
</file>

<file path=ppt/tags/tag985.xml><?xml version="1.0" encoding="utf-8"?>
<p:tagLst xmlns:a="http://schemas.openxmlformats.org/drawingml/2006/main" xmlns:r="http://schemas.openxmlformats.org/officeDocument/2006/relationships" xmlns:p="http://schemas.openxmlformats.org/presentationml/2006/main">
  <p:tag name="AS_UNIQUEID" val="1820"/>
</p:tagLst>
</file>

<file path=ppt/tags/tag986.xml><?xml version="1.0" encoding="utf-8"?>
<p:tagLst xmlns:a="http://schemas.openxmlformats.org/drawingml/2006/main" xmlns:r="http://schemas.openxmlformats.org/officeDocument/2006/relationships" xmlns:p="http://schemas.openxmlformats.org/presentationml/2006/main">
  <p:tag name="AS_UNIQUEID" val="1821"/>
</p:tagLst>
</file>

<file path=ppt/tags/tag987.xml><?xml version="1.0" encoding="utf-8"?>
<p:tagLst xmlns:a="http://schemas.openxmlformats.org/drawingml/2006/main" xmlns:r="http://schemas.openxmlformats.org/officeDocument/2006/relationships" xmlns:p="http://schemas.openxmlformats.org/presentationml/2006/main">
  <p:tag name="AS_UNIQUEID" val="1822"/>
</p:tagLst>
</file>

<file path=ppt/tags/tag988.xml><?xml version="1.0" encoding="utf-8"?>
<p:tagLst xmlns:a="http://schemas.openxmlformats.org/drawingml/2006/main" xmlns:r="http://schemas.openxmlformats.org/officeDocument/2006/relationships" xmlns:p="http://schemas.openxmlformats.org/presentationml/2006/main">
  <p:tag name="AS_UNIQUEID" val="1823"/>
</p:tagLst>
</file>

<file path=ppt/tags/tag989.xml><?xml version="1.0" encoding="utf-8"?>
<p:tagLst xmlns:a="http://schemas.openxmlformats.org/drawingml/2006/main" xmlns:r="http://schemas.openxmlformats.org/officeDocument/2006/relationships" xmlns:p="http://schemas.openxmlformats.org/presentationml/2006/main">
  <p:tag name="AS_UNIQUEID" val="1824"/>
</p:tagLst>
</file>

<file path=ppt/tags/tag99.xml><?xml version="1.0" encoding="utf-8"?>
<p:tagLst xmlns:a="http://schemas.openxmlformats.org/drawingml/2006/main" xmlns:r="http://schemas.openxmlformats.org/officeDocument/2006/relationships" xmlns:p="http://schemas.openxmlformats.org/presentationml/2006/main">
  <p:tag name="AS_UNIQUEID" val="2274"/>
</p:tagLst>
</file>

<file path=ppt/tags/tag990.xml><?xml version="1.0" encoding="utf-8"?>
<p:tagLst xmlns:a="http://schemas.openxmlformats.org/drawingml/2006/main" xmlns:r="http://schemas.openxmlformats.org/officeDocument/2006/relationships" xmlns:p="http://schemas.openxmlformats.org/presentationml/2006/main">
  <p:tag name="AS_UNIQUEID" val="1825"/>
</p:tagLst>
</file>

<file path=ppt/tags/tag991.xml><?xml version="1.0" encoding="utf-8"?>
<p:tagLst xmlns:a="http://schemas.openxmlformats.org/drawingml/2006/main" xmlns:r="http://schemas.openxmlformats.org/officeDocument/2006/relationships" xmlns:p="http://schemas.openxmlformats.org/presentationml/2006/main">
  <p:tag name="AS_UNIQUEID" val="1826"/>
</p:tagLst>
</file>

<file path=ppt/tags/tag992.xml><?xml version="1.0" encoding="utf-8"?>
<p:tagLst xmlns:a="http://schemas.openxmlformats.org/drawingml/2006/main" xmlns:r="http://schemas.openxmlformats.org/officeDocument/2006/relationships" xmlns:p="http://schemas.openxmlformats.org/presentationml/2006/main">
  <p:tag name="AS_UNIQUEID" val="1827"/>
</p:tagLst>
</file>

<file path=ppt/tags/tag993.xml><?xml version="1.0" encoding="utf-8"?>
<p:tagLst xmlns:a="http://schemas.openxmlformats.org/drawingml/2006/main" xmlns:r="http://schemas.openxmlformats.org/officeDocument/2006/relationships" xmlns:p="http://schemas.openxmlformats.org/presentationml/2006/main">
  <p:tag name="AS_UNIQUEID" val="1828"/>
</p:tagLst>
</file>

<file path=ppt/tags/tag994.xml><?xml version="1.0" encoding="utf-8"?>
<p:tagLst xmlns:a="http://schemas.openxmlformats.org/drawingml/2006/main" xmlns:r="http://schemas.openxmlformats.org/officeDocument/2006/relationships" xmlns:p="http://schemas.openxmlformats.org/presentationml/2006/main">
  <p:tag name="AS_UNIQUEID" val="1829"/>
</p:tagLst>
</file>

<file path=ppt/tags/tag995.xml><?xml version="1.0" encoding="utf-8"?>
<p:tagLst xmlns:a="http://schemas.openxmlformats.org/drawingml/2006/main" xmlns:r="http://schemas.openxmlformats.org/officeDocument/2006/relationships" xmlns:p="http://schemas.openxmlformats.org/presentationml/2006/main">
  <p:tag name="AS_UNIQUEID" val="1830"/>
</p:tagLst>
</file>

<file path=ppt/tags/tag996.xml><?xml version="1.0" encoding="utf-8"?>
<p:tagLst xmlns:a="http://schemas.openxmlformats.org/drawingml/2006/main" xmlns:r="http://schemas.openxmlformats.org/officeDocument/2006/relationships" xmlns:p="http://schemas.openxmlformats.org/presentationml/2006/main">
  <p:tag name="AS_UNIQUEID" val="1831"/>
</p:tagLst>
</file>

<file path=ppt/tags/tag997.xml><?xml version="1.0" encoding="utf-8"?>
<p:tagLst xmlns:a="http://schemas.openxmlformats.org/drawingml/2006/main" xmlns:r="http://schemas.openxmlformats.org/officeDocument/2006/relationships" xmlns:p="http://schemas.openxmlformats.org/presentationml/2006/main">
  <p:tag name="AS_UNIQUEID" val="1832"/>
</p:tagLst>
</file>

<file path=ppt/tags/tag998.xml><?xml version="1.0" encoding="utf-8"?>
<p:tagLst xmlns:a="http://schemas.openxmlformats.org/drawingml/2006/main" xmlns:r="http://schemas.openxmlformats.org/officeDocument/2006/relationships" xmlns:p="http://schemas.openxmlformats.org/presentationml/2006/main">
  <p:tag name="AS_UNIQUEID" val="1833"/>
</p:tagLst>
</file>

<file path=ppt/tags/tag999.xml><?xml version="1.0" encoding="utf-8"?>
<p:tagLst xmlns:a="http://schemas.openxmlformats.org/drawingml/2006/main" xmlns:r="http://schemas.openxmlformats.org/officeDocument/2006/relationships" xmlns:p="http://schemas.openxmlformats.org/presentationml/2006/main">
  <p:tag name="AS_UNIQUEID" val="1834"/>
</p:tagLst>
</file>

<file path=ppt/theme/theme1.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pitchFamily="34" charset="0"/>
        <a:ea typeface="Arial Unicode MS"/>
        <a:cs typeface="Arial" pitchFamily="34" charset="0"/>
      </a:majorFont>
      <a:minorFont>
        <a:latin typeface="Arial" pitchFamily="34" charset="0"/>
        <a:ea typeface="Arial Unicode MS"/>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pitchFamily="34" charset="0"/>
        <a:ea typeface="Arial Unicode MS"/>
        <a:cs typeface="Arial" pitchFamily="34" charset="0"/>
      </a:majorFont>
      <a:minorFont>
        <a:latin typeface="Arial" pitchFamily="34" charset="0"/>
        <a:ea typeface="Arial Unicode MS"/>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arce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cel">
      <a:majorFont>
        <a:latin typeface="Gill Sans MT" panose="020B0502020104020203"/>
        <a:ea typeface="Arial" pitchFamily="34" charset="0"/>
        <a:cs typeface="Arial" pitchFamily="34" charset="0"/>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Arial" pitchFamily="34" charset="0"/>
        <a:cs typeface="Arial" pitchFamily="34" charset="0"/>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5.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pitchFamily="34" charset="0"/>
        <a:ea typeface="Arial Unicode MS"/>
        <a:cs typeface="Arial" pitchFamily="34" charset="0"/>
      </a:majorFont>
      <a:minorFont>
        <a:latin typeface="Arial" pitchFamily="34" charset="0"/>
        <a:ea typeface="Arial Unicode MS"/>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5831</Words>
  <Application>Microsoft Office PowerPoint</Application>
  <PresentationFormat>Widescreen</PresentationFormat>
  <Paragraphs>421</Paragraphs>
  <Slides>62</Slides>
  <Notes>48</Notes>
  <HiddenSlides>0</HiddenSlides>
  <MMClips>1</MMClips>
  <ScaleCrop>false</ScaleCrop>
  <HeadingPairs>
    <vt:vector size="6" baseType="variant">
      <vt:variant>
        <vt:lpstr>Fonts Used</vt:lpstr>
      </vt:variant>
      <vt:variant>
        <vt:i4>26</vt:i4>
      </vt:variant>
      <vt:variant>
        <vt:lpstr>Theme</vt:lpstr>
      </vt:variant>
      <vt:variant>
        <vt:i4>5</vt:i4>
      </vt:variant>
      <vt:variant>
        <vt:lpstr>Slide Titles</vt:lpstr>
      </vt:variant>
      <vt:variant>
        <vt:i4>62</vt:i4>
      </vt:variant>
    </vt:vector>
  </HeadingPairs>
  <TitlesOfParts>
    <vt:vector size="93" baseType="lpstr">
      <vt:lpstr>Permanent Marker</vt:lpstr>
      <vt:lpstr>Calibri</vt:lpstr>
      <vt:lpstr>Chivo Light</vt:lpstr>
      <vt:lpstr>Impact</vt:lpstr>
      <vt:lpstr>Nunito</vt:lpstr>
      <vt:lpstr>#9Slide03 IcielNovecento sans E</vt:lpstr>
      <vt:lpstr>sohne</vt:lpstr>
      <vt:lpstr>Fjalla One</vt:lpstr>
      <vt:lpstr>Bodoni MT Black</vt:lpstr>
      <vt:lpstr>Gill Sans</vt:lpstr>
      <vt:lpstr>Gill Sans MT</vt:lpstr>
      <vt:lpstr>Arial</vt:lpstr>
      <vt:lpstr>Times New Roman</vt:lpstr>
      <vt:lpstr>.VnAristoteH</vt:lpstr>
      <vt:lpstr>medium-content-sans-serif-font</vt:lpstr>
      <vt:lpstr>Roboto</vt:lpstr>
      <vt:lpstr>source-serif-pro</vt:lpstr>
      <vt:lpstr>Amiri</vt:lpstr>
      <vt:lpstr>Mali</vt:lpstr>
      <vt:lpstr>#9Slide07 IcielSoup of Justice</vt:lpstr>
      <vt:lpstr>Tahoma</vt:lpstr>
      <vt:lpstr>Century Gothic</vt:lpstr>
      <vt:lpstr>Tw Cen MT</vt:lpstr>
      <vt:lpstr>Comfortaa</vt:lpstr>
      <vt:lpstr>Josefin Sans</vt:lpstr>
      <vt:lpstr>Tekton Pro</vt:lpstr>
      <vt:lpstr>Cover and End Slide Master</vt:lpstr>
      <vt:lpstr>Section Break Slide Master</vt:lpstr>
      <vt:lpstr>Office Theme</vt:lpstr>
      <vt:lpstr>Parcel</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HUY INIT</vt:lpstr>
      <vt:lpstr>PTIT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Thank you!</vt:lpstr>
      <vt:lpstr>THANKS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huy quyang</cp:lastModifiedBy>
  <cp:revision>17</cp:revision>
  <cp:lastPrinted>2021-11-20T08:30:44Z</cp:lastPrinted>
  <dcterms:created xsi:type="dcterms:W3CDTF">2021-11-20T08:30:44Z</dcterms:created>
  <dcterms:modified xsi:type="dcterms:W3CDTF">2022-11-05T01:51:05Z</dcterms:modified>
</cp:coreProperties>
</file>